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270" r:id="rId16"/>
    <p:sldId id="271" r:id="rId17"/>
    <p:sldId id="272" r:id="rId18"/>
    <p:sldId id="273" r:id="rId19"/>
    <p:sldId id="274" r:id="rId20"/>
    <p:sldId id="27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111340"/>
    <a:srgbClr val="E2ECF1"/>
    <a:srgbClr val="F1F6F8"/>
    <a:srgbClr val="DBE9F0"/>
    <a:srgbClr val="073B4C"/>
    <a:srgbClr val="335FFE"/>
    <a:srgbClr val="ECF3F6"/>
    <a:srgbClr val="B5B5B5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5" autoAdjust="0"/>
    <p:restoredTop sz="91973" autoAdjust="0"/>
  </p:normalViewPr>
  <p:slideViewPr>
    <p:cSldViewPr snapToGrid="0" snapToObjects="1">
      <p:cViewPr varScale="1">
        <p:scale>
          <a:sx n="43" d="100"/>
          <a:sy n="43" d="100"/>
        </p:scale>
        <p:origin x="43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FA4779-0F50-E143-879D-9D16B1E1AD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7CA345-B942-8443-8173-E5ABC601273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4A9A5FB3-4304-5344-83B9-51EAE78C4B0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3E4D916F-08EC-1D44-81D0-02A8E4B552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F8F52-E3D5-C04D-8F31-696385DD4F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EEAFED-76E3-4649-ADA0-31DBB67D456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D5B167EC-2D58-AB4A-9302-DD77EEBC6A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67DE84FA-E76C-C149-8D3B-26A0DCC4D7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F161F9-2D51-3A43-B321-82E0C123D0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4DA87E-C2F1-4B4B-9877-0AE8BCAB142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7E45D6DD-8395-C645-B1F4-FB616AB491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2C9C1BA5-3FAC-1043-AF7D-FEEE64318B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6B989E-1175-2145-87CD-0C6BF03F91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8C16D2-E6D6-0349-8133-6EBF6207294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961" name="Text Box 1">
            <a:extLst>
              <a:ext uri="{FF2B5EF4-FFF2-40B4-BE49-F238E27FC236}">
                <a16:creationId xmlns:a16="http://schemas.microsoft.com/office/drawing/2014/main" id="{22671BC4-E686-5E44-9AC5-4A162C92F0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2CF2E91B-0334-C04F-B667-36E2B1273E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418518-1C48-9448-AB00-35A7C042D1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6CD2F-2E2D-6841-B265-EE8044FD3CC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1985" name="Text Box 1">
            <a:extLst>
              <a:ext uri="{FF2B5EF4-FFF2-40B4-BE49-F238E27FC236}">
                <a16:creationId xmlns:a16="http://schemas.microsoft.com/office/drawing/2014/main" id="{5F0D8749-B6F0-8148-9B3C-682CF9A12E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367E9E6E-4D05-7343-8974-47AD85FC83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BC49C-C7E8-2E43-B5B9-0E343B99A0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5A4688-442D-AD43-ADEC-8CD12979233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C32A17E-7863-F647-AA1B-03E94A1618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B30A65DE-C98D-3346-955B-95FD34FA6F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3">
            <a:extLst>
              <a:ext uri="{FF2B5EF4-FFF2-40B4-BE49-F238E27FC236}">
                <a16:creationId xmlns:a16="http://schemas.microsoft.com/office/drawing/2014/main" id="{0A0B388A-4BF4-B240-8466-27651AA7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48" y="4215849"/>
            <a:ext cx="3284842" cy="3284842"/>
          </a:xfrm>
          <a:custGeom>
            <a:avLst/>
            <a:gdLst>
              <a:gd name="T0" fmla="*/ 2638 w 2639"/>
              <a:gd name="T1" fmla="*/ 1319 h 2638"/>
              <a:gd name="T2" fmla="*/ 2638 w 2639"/>
              <a:gd name="T3" fmla="*/ 1319 h 2638"/>
              <a:gd name="T4" fmla="*/ 1319 w 2639"/>
              <a:gd name="T5" fmla="*/ 2637 h 2638"/>
              <a:gd name="T6" fmla="*/ 1319 w 2639"/>
              <a:gd name="T7" fmla="*/ 2637 h 2638"/>
              <a:gd name="T8" fmla="*/ 0 w 2639"/>
              <a:gd name="T9" fmla="*/ 1319 h 2638"/>
              <a:gd name="T10" fmla="*/ 0 w 2639"/>
              <a:gd name="T11" fmla="*/ 1319 h 2638"/>
              <a:gd name="T12" fmla="*/ 1319 w 2639"/>
              <a:gd name="T13" fmla="*/ 0 h 2638"/>
              <a:gd name="T14" fmla="*/ 1319 w 2639"/>
              <a:gd name="T15" fmla="*/ 0 h 2638"/>
              <a:gd name="T16" fmla="*/ 2638 w 2639"/>
              <a:gd name="T17" fmla="*/ 1319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9" h="2638">
                <a:moveTo>
                  <a:pt x="2638" y="1319"/>
                </a:moveTo>
                <a:lnTo>
                  <a:pt x="2638" y="1319"/>
                </a:lnTo>
                <a:cubicBezTo>
                  <a:pt x="2638" y="2047"/>
                  <a:pt x="2048" y="2637"/>
                  <a:pt x="1319" y="2637"/>
                </a:cubicBezTo>
                <a:lnTo>
                  <a:pt x="1319" y="2637"/>
                </a:lnTo>
                <a:cubicBezTo>
                  <a:pt x="590" y="2637"/>
                  <a:pt x="0" y="2047"/>
                  <a:pt x="0" y="1319"/>
                </a:cubicBezTo>
                <a:lnTo>
                  <a:pt x="0" y="1319"/>
                </a:lnTo>
                <a:cubicBezTo>
                  <a:pt x="0" y="590"/>
                  <a:pt x="590" y="0"/>
                  <a:pt x="1319" y="0"/>
                </a:cubicBezTo>
                <a:lnTo>
                  <a:pt x="1319" y="0"/>
                </a:lnTo>
                <a:cubicBezTo>
                  <a:pt x="2048" y="0"/>
                  <a:pt x="2638" y="590"/>
                  <a:pt x="2638" y="1319"/>
                </a:cubicBez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4A8085-CB9E-6D4A-9331-2A17D50BC06E}"/>
              </a:ext>
            </a:extLst>
          </p:cNvPr>
          <p:cNvGrpSpPr/>
          <p:nvPr/>
        </p:nvGrpSpPr>
        <p:grpSpPr>
          <a:xfrm>
            <a:off x="2466129" y="4984875"/>
            <a:ext cx="2631173" cy="2554265"/>
            <a:chOff x="2466129" y="4984875"/>
            <a:chExt cx="2631173" cy="2554265"/>
          </a:xfrm>
        </p:grpSpPr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713A6A3F-3B1E-EB4C-A546-8812ADE6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959" y="4984875"/>
              <a:ext cx="1549039" cy="2043412"/>
            </a:xfrm>
            <a:custGeom>
              <a:avLst/>
              <a:gdLst>
                <a:gd name="T0" fmla="*/ 597 w 1244"/>
                <a:gd name="T1" fmla="*/ 1 h 1641"/>
                <a:gd name="T2" fmla="*/ 597 w 1244"/>
                <a:gd name="T3" fmla="*/ 1 h 1641"/>
                <a:gd name="T4" fmla="*/ 219 w 1244"/>
                <a:gd name="T5" fmla="*/ 96 h 1641"/>
                <a:gd name="T6" fmla="*/ 219 w 1244"/>
                <a:gd name="T7" fmla="*/ 96 h 1641"/>
                <a:gd name="T8" fmla="*/ 9 w 1244"/>
                <a:gd name="T9" fmla="*/ 393 h 1641"/>
                <a:gd name="T10" fmla="*/ 9 w 1244"/>
                <a:gd name="T11" fmla="*/ 393 h 1641"/>
                <a:gd name="T12" fmla="*/ 1 w 1244"/>
                <a:gd name="T13" fmla="*/ 599 h 1641"/>
                <a:gd name="T14" fmla="*/ 1 w 1244"/>
                <a:gd name="T15" fmla="*/ 599 h 1641"/>
                <a:gd name="T16" fmla="*/ 16 w 1244"/>
                <a:gd name="T17" fmla="*/ 877 h 1641"/>
                <a:gd name="T18" fmla="*/ 16 w 1244"/>
                <a:gd name="T19" fmla="*/ 877 h 1641"/>
                <a:gd name="T20" fmla="*/ 126 w 1244"/>
                <a:gd name="T21" fmla="*/ 1298 h 1641"/>
                <a:gd name="T22" fmla="*/ 126 w 1244"/>
                <a:gd name="T23" fmla="*/ 1298 h 1641"/>
                <a:gd name="T24" fmla="*/ 336 w 1244"/>
                <a:gd name="T25" fmla="*/ 1514 h 1641"/>
                <a:gd name="T26" fmla="*/ 336 w 1244"/>
                <a:gd name="T27" fmla="*/ 1577 h 1641"/>
                <a:gd name="T28" fmla="*/ 336 w 1244"/>
                <a:gd name="T29" fmla="*/ 1640 h 1641"/>
                <a:gd name="T30" fmla="*/ 630 w 1244"/>
                <a:gd name="T31" fmla="*/ 1640 h 1641"/>
                <a:gd name="T32" fmla="*/ 924 w 1244"/>
                <a:gd name="T33" fmla="*/ 1640 h 1641"/>
                <a:gd name="T34" fmla="*/ 924 w 1244"/>
                <a:gd name="T35" fmla="*/ 1582 h 1641"/>
                <a:gd name="T36" fmla="*/ 924 w 1244"/>
                <a:gd name="T37" fmla="*/ 1524 h 1641"/>
                <a:gd name="T38" fmla="*/ 924 w 1244"/>
                <a:gd name="T39" fmla="*/ 1524 h 1641"/>
                <a:gd name="T40" fmla="*/ 1146 w 1244"/>
                <a:gd name="T41" fmla="*/ 1337 h 1641"/>
                <a:gd name="T42" fmla="*/ 1146 w 1244"/>
                <a:gd name="T43" fmla="*/ 1337 h 1641"/>
                <a:gd name="T44" fmla="*/ 1237 w 1244"/>
                <a:gd name="T45" fmla="*/ 939 h 1641"/>
                <a:gd name="T46" fmla="*/ 1237 w 1244"/>
                <a:gd name="T47" fmla="*/ 939 h 1641"/>
                <a:gd name="T48" fmla="*/ 1149 w 1244"/>
                <a:gd name="T49" fmla="*/ 253 h 1641"/>
                <a:gd name="T50" fmla="*/ 1149 w 1244"/>
                <a:gd name="T51" fmla="*/ 253 h 1641"/>
                <a:gd name="T52" fmla="*/ 597 w 1244"/>
                <a:gd name="T53" fmla="*/ 1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4" h="1641">
                  <a:moveTo>
                    <a:pt x="597" y="1"/>
                  </a:moveTo>
                  <a:lnTo>
                    <a:pt x="597" y="1"/>
                  </a:lnTo>
                  <a:cubicBezTo>
                    <a:pt x="470" y="0"/>
                    <a:pt x="330" y="32"/>
                    <a:pt x="219" y="96"/>
                  </a:cubicBezTo>
                  <a:lnTo>
                    <a:pt x="219" y="96"/>
                  </a:lnTo>
                  <a:cubicBezTo>
                    <a:pt x="107" y="161"/>
                    <a:pt x="24" y="259"/>
                    <a:pt x="9" y="393"/>
                  </a:cubicBezTo>
                  <a:lnTo>
                    <a:pt x="9" y="393"/>
                  </a:lnTo>
                  <a:cubicBezTo>
                    <a:pt x="3" y="439"/>
                    <a:pt x="0" y="513"/>
                    <a:pt x="1" y="599"/>
                  </a:cubicBezTo>
                  <a:lnTo>
                    <a:pt x="1" y="599"/>
                  </a:lnTo>
                  <a:cubicBezTo>
                    <a:pt x="1" y="684"/>
                    <a:pt x="5" y="781"/>
                    <a:pt x="16" y="877"/>
                  </a:cubicBezTo>
                  <a:lnTo>
                    <a:pt x="16" y="877"/>
                  </a:lnTo>
                  <a:cubicBezTo>
                    <a:pt x="36" y="1056"/>
                    <a:pt x="73" y="1194"/>
                    <a:pt x="126" y="1298"/>
                  </a:cubicBezTo>
                  <a:lnTo>
                    <a:pt x="126" y="1298"/>
                  </a:lnTo>
                  <a:cubicBezTo>
                    <a:pt x="179" y="1402"/>
                    <a:pt x="249" y="1472"/>
                    <a:pt x="336" y="1514"/>
                  </a:cubicBezTo>
                  <a:lnTo>
                    <a:pt x="336" y="1577"/>
                  </a:lnTo>
                  <a:lnTo>
                    <a:pt x="336" y="1640"/>
                  </a:lnTo>
                  <a:lnTo>
                    <a:pt x="630" y="1640"/>
                  </a:lnTo>
                  <a:lnTo>
                    <a:pt x="924" y="1640"/>
                  </a:lnTo>
                  <a:lnTo>
                    <a:pt x="924" y="1582"/>
                  </a:lnTo>
                  <a:lnTo>
                    <a:pt x="924" y="1524"/>
                  </a:lnTo>
                  <a:lnTo>
                    <a:pt x="924" y="1524"/>
                  </a:lnTo>
                  <a:cubicBezTo>
                    <a:pt x="1016" y="1490"/>
                    <a:pt x="1092" y="1431"/>
                    <a:pt x="1146" y="1337"/>
                  </a:cubicBezTo>
                  <a:lnTo>
                    <a:pt x="1146" y="1337"/>
                  </a:lnTo>
                  <a:cubicBezTo>
                    <a:pt x="1200" y="1243"/>
                    <a:pt x="1232" y="1114"/>
                    <a:pt x="1237" y="939"/>
                  </a:cubicBezTo>
                  <a:lnTo>
                    <a:pt x="1237" y="939"/>
                  </a:lnTo>
                  <a:cubicBezTo>
                    <a:pt x="1243" y="647"/>
                    <a:pt x="1235" y="413"/>
                    <a:pt x="1149" y="253"/>
                  </a:cubicBezTo>
                  <a:lnTo>
                    <a:pt x="1149" y="253"/>
                  </a:lnTo>
                  <a:cubicBezTo>
                    <a:pt x="1063" y="92"/>
                    <a:pt x="899" y="3"/>
                    <a:pt x="597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970F2CB-C278-FD48-896E-69D499CB9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679" y="5874867"/>
              <a:ext cx="849566" cy="740199"/>
            </a:xfrm>
            <a:custGeom>
              <a:avLst/>
              <a:gdLst>
                <a:gd name="connsiteX0" fmla="*/ 452761 w 849566"/>
                <a:gd name="connsiteY0" fmla="*/ 427920 h 740199"/>
                <a:gd name="connsiteX1" fmla="*/ 521738 w 849566"/>
                <a:gd name="connsiteY1" fmla="*/ 430312 h 740199"/>
                <a:gd name="connsiteX2" fmla="*/ 657091 w 849566"/>
                <a:gd name="connsiteY2" fmla="*/ 455203 h 740199"/>
                <a:gd name="connsiteX3" fmla="*/ 703037 w 849566"/>
                <a:gd name="connsiteY3" fmla="*/ 564721 h 740199"/>
                <a:gd name="connsiteX4" fmla="*/ 678202 w 849566"/>
                <a:gd name="connsiteY4" fmla="*/ 689173 h 740199"/>
                <a:gd name="connsiteX5" fmla="*/ 478275 w 849566"/>
                <a:gd name="connsiteY5" fmla="*/ 740199 h 740199"/>
                <a:gd name="connsiteX6" fmla="*/ 270899 w 849566"/>
                <a:gd name="connsiteY6" fmla="*/ 687929 h 740199"/>
                <a:gd name="connsiteX7" fmla="*/ 253514 w 849566"/>
                <a:gd name="connsiteY7" fmla="*/ 564721 h 740199"/>
                <a:gd name="connsiteX8" fmla="*/ 320570 w 849566"/>
                <a:gd name="connsiteY8" fmla="*/ 456447 h 740199"/>
                <a:gd name="connsiteX9" fmla="*/ 452761 w 849566"/>
                <a:gd name="connsiteY9" fmla="*/ 427920 h 740199"/>
                <a:gd name="connsiteX10" fmla="*/ 848310 w 849566"/>
                <a:gd name="connsiteY10" fmla="*/ 16361 h 740199"/>
                <a:gd name="connsiteX11" fmla="*/ 849566 w 849566"/>
                <a:gd name="connsiteY11" fmla="*/ 141083 h 740199"/>
                <a:gd name="connsiteX12" fmla="*/ 848310 w 849566"/>
                <a:gd name="connsiteY12" fmla="*/ 272042 h 740199"/>
                <a:gd name="connsiteX13" fmla="*/ 746610 w 849566"/>
                <a:gd name="connsiteY13" fmla="*/ 245850 h 740199"/>
                <a:gd name="connsiteX14" fmla="*/ 687599 w 849566"/>
                <a:gd name="connsiteY14" fmla="*/ 167275 h 740199"/>
                <a:gd name="connsiteX15" fmla="*/ 710199 w 849566"/>
                <a:gd name="connsiteY15" fmla="*/ 88700 h 740199"/>
                <a:gd name="connsiteX16" fmla="*/ 828221 w 849566"/>
                <a:gd name="connsiteY16" fmla="*/ 26339 h 740199"/>
                <a:gd name="connsiteX17" fmla="*/ 838266 w 849566"/>
                <a:gd name="connsiteY17" fmla="*/ 21350 h 740199"/>
                <a:gd name="connsiteX18" fmla="*/ 848310 w 849566"/>
                <a:gd name="connsiteY18" fmla="*/ 16361 h 740199"/>
                <a:gd name="connsiteX19" fmla="*/ 77843 w 849566"/>
                <a:gd name="connsiteY19" fmla="*/ 3155 h 740199"/>
                <a:gd name="connsiteX20" fmla="*/ 196860 w 849566"/>
                <a:gd name="connsiteY20" fmla="*/ 26958 h 740199"/>
                <a:gd name="connsiteX21" fmla="*/ 315877 w 849566"/>
                <a:gd name="connsiteY21" fmla="*/ 89598 h 740199"/>
                <a:gd name="connsiteX22" fmla="*/ 338428 w 849566"/>
                <a:gd name="connsiteY22" fmla="*/ 168525 h 740199"/>
                <a:gd name="connsiteX23" fmla="*/ 260754 w 849566"/>
                <a:gd name="connsiteY23" fmla="*/ 257474 h 740199"/>
                <a:gd name="connsiteX24" fmla="*/ 129209 w 849566"/>
                <a:gd name="connsiteY24" fmla="*/ 266243 h 740199"/>
                <a:gd name="connsiteX25" fmla="*/ 23973 w 849566"/>
                <a:gd name="connsiteY25" fmla="*/ 189822 h 740199"/>
                <a:gd name="connsiteX26" fmla="*/ 5180 w 849566"/>
                <a:gd name="connsiteY26" fmla="*/ 72059 h 740199"/>
                <a:gd name="connsiteX27" fmla="*/ 77843 w 849566"/>
                <a:gd name="connsiteY27" fmla="*/ 3155 h 74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9566" h="740199">
                  <a:moveTo>
                    <a:pt x="452761" y="427920"/>
                  </a:moveTo>
                  <a:cubicBezTo>
                    <a:pt x="473386" y="427668"/>
                    <a:pt x="496281" y="428446"/>
                    <a:pt x="521738" y="430312"/>
                  </a:cubicBezTo>
                  <a:cubicBezTo>
                    <a:pt x="583827" y="434046"/>
                    <a:pt x="627289" y="437780"/>
                    <a:pt x="657091" y="455203"/>
                  </a:cubicBezTo>
                  <a:cubicBezTo>
                    <a:pt x="685652" y="472626"/>
                    <a:pt x="699312" y="503739"/>
                    <a:pt x="703037" y="564721"/>
                  </a:cubicBezTo>
                  <a:cubicBezTo>
                    <a:pt x="705521" y="613257"/>
                    <a:pt x="706762" y="656816"/>
                    <a:pt x="678202" y="689173"/>
                  </a:cubicBezTo>
                  <a:cubicBezTo>
                    <a:pt x="650883" y="720286"/>
                    <a:pt x="593761" y="740199"/>
                    <a:pt x="478275" y="740199"/>
                  </a:cubicBezTo>
                  <a:cubicBezTo>
                    <a:pt x="362790" y="740199"/>
                    <a:pt x="300701" y="720286"/>
                    <a:pt x="270899" y="687929"/>
                  </a:cubicBezTo>
                  <a:cubicBezTo>
                    <a:pt x="241096" y="655571"/>
                    <a:pt x="242338" y="612013"/>
                    <a:pt x="253514" y="564721"/>
                  </a:cubicBezTo>
                  <a:cubicBezTo>
                    <a:pt x="263448" y="516185"/>
                    <a:pt x="280833" y="480093"/>
                    <a:pt x="320570" y="456447"/>
                  </a:cubicBezTo>
                  <a:cubicBezTo>
                    <a:pt x="349441" y="438713"/>
                    <a:pt x="390885" y="428679"/>
                    <a:pt x="452761" y="427920"/>
                  </a:cubicBezTo>
                  <a:close/>
                  <a:moveTo>
                    <a:pt x="848310" y="16361"/>
                  </a:moveTo>
                  <a:cubicBezTo>
                    <a:pt x="849566" y="56272"/>
                    <a:pt x="849566" y="98678"/>
                    <a:pt x="849566" y="141083"/>
                  </a:cubicBezTo>
                  <a:cubicBezTo>
                    <a:pt x="849566" y="183489"/>
                    <a:pt x="848310" y="227142"/>
                    <a:pt x="848310" y="272042"/>
                  </a:cubicBezTo>
                  <a:cubicBezTo>
                    <a:pt x="810643" y="273289"/>
                    <a:pt x="774232" y="263311"/>
                    <a:pt x="746610" y="245850"/>
                  </a:cubicBezTo>
                  <a:cubicBezTo>
                    <a:pt x="717732" y="227142"/>
                    <a:pt x="696388" y="199703"/>
                    <a:pt x="687599" y="167275"/>
                  </a:cubicBezTo>
                  <a:cubicBezTo>
                    <a:pt x="675043" y="127364"/>
                    <a:pt x="683832" y="106161"/>
                    <a:pt x="710199" y="88700"/>
                  </a:cubicBezTo>
                  <a:cubicBezTo>
                    <a:pt x="734054" y="69992"/>
                    <a:pt x="775488" y="55025"/>
                    <a:pt x="828221" y="26339"/>
                  </a:cubicBezTo>
                  <a:cubicBezTo>
                    <a:pt x="831988" y="23845"/>
                    <a:pt x="835755" y="22597"/>
                    <a:pt x="838266" y="21350"/>
                  </a:cubicBezTo>
                  <a:cubicBezTo>
                    <a:pt x="842032" y="20103"/>
                    <a:pt x="845799" y="18856"/>
                    <a:pt x="848310" y="16361"/>
                  </a:cubicBezTo>
                  <a:close/>
                  <a:moveTo>
                    <a:pt x="77843" y="3155"/>
                  </a:moveTo>
                  <a:cubicBezTo>
                    <a:pt x="112922" y="-5615"/>
                    <a:pt x="155518" y="4408"/>
                    <a:pt x="196860" y="26958"/>
                  </a:cubicBezTo>
                  <a:cubicBezTo>
                    <a:pt x="249478" y="55773"/>
                    <a:pt x="290821" y="70806"/>
                    <a:pt x="315877" y="89598"/>
                  </a:cubicBezTo>
                  <a:cubicBezTo>
                    <a:pt x="340934" y="107137"/>
                    <a:pt x="349703" y="128435"/>
                    <a:pt x="338428" y="168525"/>
                  </a:cubicBezTo>
                  <a:cubicBezTo>
                    <a:pt x="327153" y="208614"/>
                    <a:pt x="297085" y="239935"/>
                    <a:pt x="260754" y="257474"/>
                  </a:cubicBezTo>
                  <a:cubicBezTo>
                    <a:pt x="221917" y="275013"/>
                    <a:pt x="175563" y="278771"/>
                    <a:pt x="129209" y="266243"/>
                  </a:cubicBezTo>
                  <a:cubicBezTo>
                    <a:pt x="84107" y="252463"/>
                    <a:pt x="46523" y="224901"/>
                    <a:pt x="23973" y="189822"/>
                  </a:cubicBezTo>
                  <a:cubicBezTo>
                    <a:pt x="1422" y="154744"/>
                    <a:pt x="-6095" y="113401"/>
                    <a:pt x="5180" y="72059"/>
                  </a:cubicBezTo>
                  <a:cubicBezTo>
                    <a:pt x="16456" y="33222"/>
                    <a:pt x="42765" y="9419"/>
                    <a:pt x="77843" y="3155"/>
                  </a:cubicBezTo>
                  <a:close/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373C9AD5-7EA5-B04F-AA55-6933B3A0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130" y="7028289"/>
              <a:ext cx="2631172" cy="510851"/>
            </a:xfrm>
            <a:custGeom>
              <a:avLst/>
              <a:gdLst>
                <a:gd name="T0" fmla="*/ 2113 w 2114"/>
                <a:gd name="T1" fmla="*/ 407 h 408"/>
                <a:gd name="T2" fmla="*/ 2069 w 2114"/>
                <a:gd name="T3" fmla="*/ 343 h 408"/>
                <a:gd name="T4" fmla="*/ 2026 w 2114"/>
                <a:gd name="T5" fmla="*/ 279 h 408"/>
                <a:gd name="T6" fmla="*/ 2026 w 2114"/>
                <a:gd name="T7" fmla="*/ 279 h 408"/>
                <a:gd name="T8" fmla="*/ 1859 w 2114"/>
                <a:gd name="T9" fmla="*/ 118 h 408"/>
                <a:gd name="T10" fmla="*/ 1859 w 2114"/>
                <a:gd name="T11" fmla="*/ 118 h 408"/>
                <a:gd name="T12" fmla="*/ 1640 w 2114"/>
                <a:gd name="T13" fmla="*/ 39 h 408"/>
                <a:gd name="T14" fmla="*/ 1495 w 2114"/>
                <a:gd name="T15" fmla="*/ 19 h 408"/>
                <a:gd name="T16" fmla="*/ 1350 w 2114"/>
                <a:gd name="T17" fmla="*/ 0 h 408"/>
                <a:gd name="T18" fmla="*/ 1056 w 2114"/>
                <a:gd name="T19" fmla="*/ 0 h 408"/>
                <a:gd name="T20" fmla="*/ 762 w 2114"/>
                <a:gd name="T21" fmla="*/ 0 h 408"/>
                <a:gd name="T22" fmla="*/ 639 w 2114"/>
                <a:gd name="T23" fmla="*/ 11 h 408"/>
                <a:gd name="T24" fmla="*/ 515 w 2114"/>
                <a:gd name="T25" fmla="*/ 22 h 408"/>
                <a:gd name="T26" fmla="*/ 515 w 2114"/>
                <a:gd name="T27" fmla="*/ 22 h 408"/>
                <a:gd name="T28" fmla="*/ 290 w 2114"/>
                <a:gd name="T29" fmla="*/ 92 h 408"/>
                <a:gd name="T30" fmla="*/ 290 w 2114"/>
                <a:gd name="T31" fmla="*/ 92 h 408"/>
                <a:gd name="T32" fmla="*/ 114 w 2114"/>
                <a:gd name="T33" fmla="*/ 249 h 408"/>
                <a:gd name="T34" fmla="*/ 57 w 2114"/>
                <a:gd name="T35" fmla="*/ 329 h 408"/>
                <a:gd name="T36" fmla="*/ 0 w 2114"/>
                <a:gd name="T37" fmla="*/ 407 h 408"/>
                <a:gd name="T38" fmla="*/ 1056 w 2114"/>
                <a:gd name="T39" fmla="*/ 407 h 408"/>
                <a:gd name="T40" fmla="*/ 2113 w 2114"/>
                <a:gd name="T41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4" h="408">
                  <a:moveTo>
                    <a:pt x="2113" y="407"/>
                  </a:moveTo>
                  <a:lnTo>
                    <a:pt x="2069" y="343"/>
                  </a:lnTo>
                  <a:lnTo>
                    <a:pt x="2026" y="279"/>
                  </a:lnTo>
                  <a:lnTo>
                    <a:pt x="2026" y="279"/>
                  </a:lnTo>
                  <a:cubicBezTo>
                    <a:pt x="1982" y="213"/>
                    <a:pt x="1925" y="159"/>
                    <a:pt x="1859" y="118"/>
                  </a:cubicBezTo>
                  <a:lnTo>
                    <a:pt x="1859" y="118"/>
                  </a:lnTo>
                  <a:cubicBezTo>
                    <a:pt x="1793" y="77"/>
                    <a:pt x="1719" y="50"/>
                    <a:pt x="1640" y="39"/>
                  </a:cubicBezTo>
                  <a:lnTo>
                    <a:pt x="1495" y="19"/>
                  </a:lnTo>
                  <a:lnTo>
                    <a:pt x="1350" y="0"/>
                  </a:lnTo>
                  <a:lnTo>
                    <a:pt x="1056" y="0"/>
                  </a:lnTo>
                  <a:lnTo>
                    <a:pt x="762" y="0"/>
                  </a:lnTo>
                  <a:lnTo>
                    <a:pt x="639" y="11"/>
                  </a:lnTo>
                  <a:lnTo>
                    <a:pt x="515" y="22"/>
                  </a:lnTo>
                  <a:lnTo>
                    <a:pt x="515" y="22"/>
                  </a:lnTo>
                  <a:cubicBezTo>
                    <a:pt x="434" y="29"/>
                    <a:pt x="358" y="53"/>
                    <a:pt x="290" y="92"/>
                  </a:cubicBezTo>
                  <a:lnTo>
                    <a:pt x="290" y="92"/>
                  </a:lnTo>
                  <a:cubicBezTo>
                    <a:pt x="222" y="130"/>
                    <a:pt x="161" y="184"/>
                    <a:pt x="114" y="249"/>
                  </a:cubicBezTo>
                  <a:lnTo>
                    <a:pt x="57" y="329"/>
                  </a:lnTo>
                  <a:lnTo>
                    <a:pt x="0" y="407"/>
                  </a:lnTo>
                  <a:lnTo>
                    <a:pt x="1056" y="407"/>
                  </a:lnTo>
                  <a:lnTo>
                    <a:pt x="2113" y="40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68">
              <a:extLst>
                <a:ext uri="{FF2B5EF4-FFF2-40B4-BE49-F238E27FC236}">
                  <a16:creationId xmlns:a16="http://schemas.microsoft.com/office/drawing/2014/main" id="{067E1CAE-0EBD-A545-85AB-8D04123F2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129" y="7028289"/>
              <a:ext cx="1367770" cy="510851"/>
            </a:xfrm>
            <a:custGeom>
              <a:avLst/>
              <a:gdLst>
                <a:gd name="T0" fmla="*/ 762 w 1096"/>
                <a:gd name="T1" fmla="*/ 0 h 408"/>
                <a:gd name="T2" fmla="*/ 639 w 1096"/>
                <a:gd name="T3" fmla="*/ 11 h 408"/>
                <a:gd name="T4" fmla="*/ 515 w 1096"/>
                <a:gd name="T5" fmla="*/ 22 h 408"/>
                <a:gd name="T6" fmla="*/ 515 w 1096"/>
                <a:gd name="T7" fmla="*/ 22 h 408"/>
                <a:gd name="T8" fmla="*/ 290 w 1096"/>
                <a:gd name="T9" fmla="*/ 92 h 408"/>
                <a:gd name="T10" fmla="*/ 290 w 1096"/>
                <a:gd name="T11" fmla="*/ 92 h 408"/>
                <a:gd name="T12" fmla="*/ 114 w 1096"/>
                <a:gd name="T13" fmla="*/ 249 h 408"/>
                <a:gd name="T14" fmla="*/ 57 w 1096"/>
                <a:gd name="T15" fmla="*/ 329 h 408"/>
                <a:gd name="T16" fmla="*/ 0 w 1096"/>
                <a:gd name="T17" fmla="*/ 407 h 408"/>
                <a:gd name="T18" fmla="*/ 548 w 1096"/>
                <a:gd name="T19" fmla="*/ 407 h 408"/>
                <a:gd name="T20" fmla="*/ 1095 w 1096"/>
                <a:gd name="T21" fmla="*/ 407 h 408"/>
                <a:gd name="T22" fmla="*/ 1069 w 1096"/>
                <a:gd name="T23" fmla="*/ 203 h 408"/>
                <a:gd name="T24" fmla="*/ 1042 w 1096"/>
                <a:gd name="T25" fmla="*/ 0 h 408"/>
                <a:gd name="T26" fmla="*/ 902 w 1096"/>
                <a:gd name="T27" fmla="*/ 0 h 408"/>
                <a:gd name="T28" fmla="*/ 762 w 1096"/>
                <a:gd name="T2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6" h="408">
                  <a:moveTo>
                    <a:pt x="762" y="0"/>
                  </a:moveTo>
                  <a:lnTo>
                    <a:pt x="639" y="11"/>
                  </a:lnTo>
                  <a:lnTo>
                    <a:pt x="515" y="22"/>
                  </a:lnTo>
                  <a:lnTo>
                    <a:pt x="515" y="22"/>
                  </a:lnTo>
                  <a:cubicBezTo>
                    <a:pt x="434" y="29"/>
                    <a:pt x="358" y="53"/>
                    <a:pt x="290" y="92"/>
                  </a:cubicBezTo>
                  <a:lnTo>
                    <a:pt x="290" y="92"/>
                  </a:lnTo>
                  <a:cubicBezTo>
                    <a:pt x="222" y="130"/>
                    <a:pt x="161" y="184"/>
                    <a:pt x="114" y="249"/>
                  </a:cubicBezTo>
                  <a:lnTo>
                    <a:pt x="57" y="329"/>
                  </a:lnTo>
                  <a:lnTo>
                    <a:pt x="0" y="407"/>
                  </a:lnTo>
                  <a:lnTo>
                    <a:pt x="548" y="407"/>
                  </a:lnTo>
                  <a:lnTo>
                    <a:pt x="1095" y="407"/>
                  </a:lnTo>
                  <a:lnTo>
                    <a:pt x="1069" y="203"/>
                  </a:lnTo>
                  <a:lnTo>
                    <a:pt x="1042" y="0"/>
                  </a:lnTo>
                  <a:lnTo>
                    <a:pt x="902" y="0"/>
                  </a:lnTo>
                  <a:lnTo>
                    <a:pt x="762" y="0"/>
                  </a:ln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A4C28B14-550F-6946-A214-1B536DD8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957" y="5001352"/>
              <a:ext cx="911845" cy="2026935"/>
            </a:xfrm>
            <a:custGeom>
              <a:avLst/>
              <a:gdLst>
                <a:gd name="T0" fmla="*/ 628 w 730"/>
                <a:gd name="T1" fmla="*/ 926 h 1628"/>
                <a:gd name="T2" fmla="*/ 628 w 730"/>
                <a:gd name="T3" fmla="*/ 926 h 1628"/>
                <a:gd name="T4" fmla="*/ 717 w 730"/>
                <a:gd name="T5" fmla="*/ 290 h 1628"/>
                <a:gd name="T6" fmla="*/ 717 w 730"/>
                <a:gd name="T7" fmla="*/ 290 h 1628"/>
                <a:gd name="T8" fmla="*/ 459 w 730"/>
                <a:gd name="T9" fmla="*/ 0 h 1628"/>
                <a:gd name="T10" fmla="*/ 459 w 730"/>
                <a:gd name="T11" fmla="*/ 0 h 1628"/>
                <a:gd name="T12" fmla="*/ 163 w 730"/>
                <a:gd name="T13" fmla="*/ 120 h 1628"/>
                <a:gd name="T14" fmla="*/ 163 w 730"/>
                <a:gd name="T15" fmla="*/ 120 h 1628"/>
                <a:gd name="T16" fmla="*/ 9 w 730"/>
                <a:gd name="T17" fmla="*/ 380 h 1628"/>
                <a:gd name="T18" fmla="*/ 9 w 730"/>
                <a:gd name="T19" fmla="*/ 380 h 1628"/>
                <a:gd name="T20" fmla="*/ 1 w 730"/>
                <a:gd name="T21" fmla="*/ 586 h 1628"/>
                <a:gd name="T22" fmla="*/ 1 w 730"/>
                <a:gd name="T23" fmla="*/ 586 h 1628"/>
                <a:gd name="T24" fmla="*/ 16 w 730"/>
                <a:gd name="T25" fmla="*/ 864 h 1628"/>
                <a:gd name="T26" fmla="*/ 16 w 730"/>
                <a:gd name="T27" fmla="*/ 864 h 1628"/>
                <a:gd name="T28" fmla="*/ 126 w 730"/>
                <a:gd name="T29" fmla="*/ 1285 h 1628"/>
                <a:gd name="T30" fmla="*/ 126 w 730"/>
                <a:gd name="T31" fmla="*/ 1285 h 1628"/>
                <a:gd name="T32" fmla="*/ 336 w 730"/>
                <a:gd name="T33" fmla="*/ 1501 h 1628"/>
                <a:gd name="T34" fmla="*/ 336 w 730"/>
                <a:gd name="T35" fmla="*/ 1564 h 1628"/>
                <a:gd name="T36" fmla="*/ 336 w 730"/>
                <a:gd name="T37" fmla="*/ 1627 h 1628"/>
                <a:gd name="T38" fmla="*/ 479 w 730"/>
                <a:gd name="T39" fmla="*/ 1627 h 1628"/>
                <a:gd name="T40" fmla="*/ 621 w 730"/>
                <a:gd name="T41" fmla="*/ 1627 h 1628"/>
                <a:gd name="T42" fmla="*/ 621 w 730"/>
                <a:gd name="T43" fmla="*/ 1569 h 1628"/>
                <a:gd name="T44" fmla="*/ 621 w 730"/>
                <a:gd name="T45" fmla="*/ 1511 h 1628"/>
                <a:gd name="T46" fmla="*/ 621 w 730"/>
                <a:gd name="T47" fmla="*/ 1511 h 1628"/>
                <a:gd name="T48" fmla="*/ 690 w 730"/>
                <a:gd name="T49" fmla="*/ 1324 h 1628"/>
                <a:gd name="T50" fmla="*/ 690 w 730"/>
                <a:gd name="T51" fmla="*/ 1324 h 1628"/>
                <a:gd name="T52" fmla="*/ 628 w 730"/>
                <a:gd name="T53" fmla="*/ 926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0" h="1628">
                  <a:moveTo>
                    <a:pt x="628" y="926"/>
                  </a:moveTo>
                  <a:lnTo>
                    <a:pt x="628" y="926"/>
                  </a:lnTo>
                  <a:cubicBezTo>
                    <a:pt x="634" y="663"/>
                    <a:pt x="704" y="447"/>
                    <a:pt x="717" y="290"/>
                  </a:cubicBezTo>
                  <a:lnTo>
                    <a:pt x="717" y="290"/>
                  </a:lnTo>
                  <a:cubicBezTo>
                    <a:pt x="729" y="132"/>
                    <a:pt x="684" y="32"/>
                    <a:pt x="459" y="0"/>
                  </a:cubicBezTo>
                  <a:lnTo>
                    <a:pt x="459" y="0"/>
                  </a:lnTo>
                  <a:cubicBezTo>
                    <a:pt x="351" y="17"/>
                    <a:pt x="245" y="57"/>
                    <a:pt x="163" y="120"/>
                  </a:cubicBezTo>
                  <a:lnTo>
                    <a:pt x="163" y="120"/>
                  </a:lnTo>
                  <a:cubicBezTo>
                    <a:pt x="81" y="184"/>
                    <a:pt x="22" y="269"/>
                    <a:pt x="9" y="380"/>
                  </a:cubicBezTo>
                  <a:lnTo>
                    <a:pt x="9" y="380"/>
                  </a:lnTo>
                  <a:cubicBezTo>
                    <a:pt x="3" y="426"/>
                    <a:pt x="0" y="500"/>
                    <a:pt x="1" y="586"/>
                  </a:cubicBezTo>
                  <a:lnTo>
                    <a:pt x="1" y="586"/>
                  </a:lnTo>
                  <a:cubicBezTo>
                    <a:pt x="1" y="671"/>
                    <a:pt x="5" y="768"/>
                    <a:pt x="16" y="864"/>
                  </a:cubicBezTo>
                  <a:lnTo>
                    <a:pt x="16" y="864"/>
                  </a:lnTo>
                  <a:cubicBezTo>
                    <a:pt x="36" y="1043"/>
                    <a:pt x="73" y="1181"/>
                    <a:pt x="126" y="1285"/>
                  </a:cubicBezTo>
                  <a:lnTo>
                    <a:pt x="126" y="1285"/>
                  </a:lnTo>
                  <a:cubicBezTo>
                    <a:pt x="179" y="1389"/>
                    <a:pt x="249" y="1459"/>
                    <a:pt x="336" y="1501"/>
                  </a:cubicBezTo>
                  <a:lnTo>
                    <a:pt x="336" y="1564"/>
                  </a:lnTo>
                  <a:lnTo>
                    <a:pt x="336" y="1627"/>
                  </a:lnTo>
                  <a:lnTo>
                    <a:pt x="479" y="1627"/>
                  </a:lnTo>
                  <a:lnTo>
                    <a:pt x="621" y="1627"/>
                  </a:lnTo>
                  <a:lnTo>
                    <a:pt x="621" y="1569"/>
                  </a:lnTo>
                  <a:lnTo>
                    <a:pt x="621" y="1511"/>
                  </a:lnTo>
                  <a:lnTo>
                    <a:pt x="621" y="1511"/>
                  </a:lnTo>
                  <a:cubicBezTo>
                    <a:pt x="713" y="1477"/>
                    <a:pt x="713" y="1418"/>
                    <a:pt x="690" y="1324"/>
                  </a:cubicBezTo>
                  <a:lnTo>
                    <a:pt x="690" y="1324"/>
                  </a:lnTo>
                  <a:cubicBezTo>
                    <a:pt x="668" y="1230"/>
                    <a:pt x="624" y="1101"/>
                    <a:pt x="628" y="926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81731A44-678E-C74E-BF50-77D8DE4CE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511" y="6094470"/>
              <a:ext cx="153804" cy="109861"/>
            </a:xfrm>
            <a:custGeom>
              <a:avLst/>
              <a:gdLst>
                <a:gd name="T0" fmla="*/ 0 w 125"/>
                <a:gd name="T1" fmla="*/ 74 h 87"/>
                <a:gd name="T2" fmla="*/ 0 w 125"/>
                <a:gd name="T3" fmla="*/ 74 h 87"/>
                <a:gd name="T4" fmla="*/ 23 w 125"/>
                <a:gd name="T5" fmla="*/ 68 h 87"/>
                <a:gd name="T6" fmla="*/ 23 w 125"/>
                <a:gd name="T7" fmla="*/ 68 h 87"/>
                <a:gd name="T8" fmla="*/ 46 w 125"/>
                <a:gd name="T9" fmla="*/ 62 h 87"/>
                <a:gd name="T10" fmla="*/ 46 w 125"/>
                <a:gd name="T11" fmla="*/ 62 h 87"/>
                <a:gd name="T12" fmla="*/ 100 w 125"/>
                <a:gd name="T13" fmla="*/ 30 h 87"/>
                <a:gd name="T14" fmla="*/ 100 w 125"/>
                <a:gd name="T15" fmla="*/ 30 h 87"/>
                <a:gd name="T16" fmla="*/ 114 w 125"/>
                <a:gd name="T17" fmla="*/ 0 h 87"/>
                <a:gd name="T18" fmla="*/ 114 w 125"/>
                <a:gd name="T19" fmla="*/ 0 h 87"/>
                <a:gd name="T20" fmla="*/ 123 w 125"/>
                <a:gd name="T21" fmla="*/ 21 h 87"/>
                <a:gd name="T22" fmla="*/ 123 w 125"/>
                <a:gd name="T23" fmla="*/ 21 h 87"/>
                <a:gd name="T24" fmla="*/ 121 w 125"/>
                <a:gd name="T25" fmla="*/ 45 h 87"/>
                <a:gd name="T26" fmla="*/ 121 w 125"/>
                <a:gd name="T27" fmla="*/ 45 h 87"/>
                <a:gd name="T28" fmla="*/ 108 w 125"/>
                <a:gd name="T29" fmla="*/ 66 h 87"/>
                <a:gd name="T30" fmla="*/ 108 w 125"/>
                <a:gd name="T31" fmla="*/ 66 h 87"/>
                <a:gd name="T32" fmla="*/ 87 w 125"/>
                <a:gd name="T33" fmla="*/ 80 h 87"/>
                <a:gd name="T34" fmla="*/ 87 w 125"/>
                <a:gd name="T35" fmla="*/ 80 h 87"/>
                <a:gd name="T36" fmla="*/ 64 w 125"/>
                <a:gd name="T37" fmla="*/ 85 h 87"/>
                <a:gd name="T38" fmla="*/ 64 w 125"/>
                <a:gd name="T39" fmla="*/ 85 h 87"/>
                <a:gd name="T40" fmla="*/ 42 w 125"/>
                <a:gd name="T41" fmla="*/ 86 h 87"/>
                <a:gd name="T42" fmla="*/ 42 w 125"/>
                <a:gd name="T43" fmla="*/ 86 h 87"/>
                <a:gd name="T44" fmla="*/ 20 w 125"/>
                <a:gd name="T45" fmla="*/ 82 h 87"/>
                <a:gd name="T46" fmla="*/ 20 w 125"/>
                <a:gd name="T47" fmla="*/ 82 h 87"/>
                <a:gd name="T48" fmla="*/ 0 w 125"/>
                <a:gd name="T49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87">
                  <a:moveTo>
                    <a:pt x="0" y="74"/>
                  </a:moveTo>
                  <a:lnTo>
                    <a:pt x="0" y="74"/>
                  </a:lnTo>
                  <a:cubicBezTo>
                    <a:pt x="7" y="72"/>
                    <a:pt x="16" y="70"/>
                    <a:pt x="23" y="68"/>
                  </a:cubicBezTo>
                  <a:lnTo>
                    <a:pt x="23" y="68"/>
                  </a:lnTo>
                  <a:cubicBezTo>
                    <a:pt x="32" y="66"/>
                    <a:pt x="40" y="64"/>
                    <a:pt x="46" y="62"/>
                  </a:cubicBezTo>
                  <a:lnTo>
                    <a:pt x="46" y="62"/>
                  </a:lnTo>
                  <a:cubicBezTo>
                    <a:pt x="74" y="53"/>
                    <a:pt x="90" y="41"/>
                    <a:pt x="100" y="30"/>
                  </a:cubicBezTo>
                  <a:lnTo>
                    <a:pt x="100" y="30"/>
                  </a:lnTo>
                  <a:cubicBezTo>
                    <a:pt x="110" y="18"/>
                    <a:pt x="113" y="7"/>
                    <a:pt x="114" y="0"/>
                  </a:cubicBezTo>
                  <a:lnTo>
                    <a:pt x="114" y="0"/>
                  </a:lnTo>
                  <a:cubicBezTo>
                    <a:pt x="118" y="6"/>
                    <a:pt x="121" y="13"/>
                    <a:pt x="123" y="21"/>
                  </a:cubicBezTo>
                  <a:lnTo>
                    <a:pt x="123" y="21"/>
                  </a:lnTo>
                  <a:cubicBezTo>
                    <a:pt x="124" y="28"/>
                    <a:pt x="124" y="37"/>
                    <a:pt x="121" y="45"/>
                  </a:cubicBezTo>
                  <a:lnTo>
                    <a:pt x="121" y="45"/>
                  </a:lnTo>
                  <a:cubicBezTo>
                    <a:pt x="119" y="53"/>
                    <a:pt x="114" y="61"/>
                    <a:pt x="108" y="66"/>
                  </a:cubicBezTo>
                  <a:lnTo>
                    <a:pt x="108" y="66"/>
                  </a:lnTo>
                  <a:cubicBezTo>
                    <a:pt x="102" y="73"/>
                    <a:pt x="95" y="77"/>
                    <a:pt x="87" y="80"/>
                  </a:cubicBezTo>
                  <a:lnTo>
                    <a:pt x="87" y="80"/>
                  </a:lnTo>
                  <a:cubicBezTo>
                    <a:pt x="79" y="83"/>
                    <a:pt x="72" y="85"/>
                    <a:pt x="64" y="85"/>
                  </a:cubicBezTo>
                  <a:lnTo>
                    <a:pt x="64" y="85"/>
                  </a:lnTo>
                  <a:cubicBezTo>
                    <a:pt x="56" y="86"/>
                    <a:pt x="49" y="86"/>
                    <a:pt x="42" y="86"/>
                  </a:cubicBezTo>
                  <a:lnTo>
                    <a:pt x="42" y="86"/>
                  </a:lnTo>
                  <a:cubicBezTo>
                    <a:pt x="34" y="85"/>
                    <a:pt x="27" y="84"/>
                    <a:pt x="20" y="82"/>
                  </a:cubicBezTo>
                  <a:lnTo>
                    <a:pt x="20" y="82"/>
                  </a:lnTo>
                  <a:cubicBezTo>
                    <a:pt x="13" y="80"/>
                    <a:pt x="6" y="78"/>
                    <a:pt x="0" y="74"/>
                  </a:cubicBezTo>
                </a:path>
              </a:pathLst>
            </a:custGeom>
            <a:solidFill>
              <a:srgbClr val="0000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1A9F2D1A-10CD-A440-A64D-DE1D6CF5D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76" y="6297712"/>
              <a:ext cx="291130" cy="318598"/>
            </a:xfrm>
            <a:custGeom>
              <a:avLst/>
              <a:gdLst>
                <a:gd name="T0" fmla="*/ 222 w 234"/>
                <a:gd name="T1" fmla="*/ 116 h 256"/>
                <a:gd name="T2" fmla="*/ 226 w 234"/>
                <a:gd name="T3" fmla="*/ 61 h 256"/>
                <a:gd name="T4" fmla="*/ 229 w 234"/>
                <a:gd name="T5" fmla="*/ 6 h 256"/>
                <a:gd name="T6" fmla="*/ 229 w 234"/>
                <a:gd name="T7" fmla="*/ 6 h 256"/>
                <a:gd name="T8" fmla="*/ 227 w 234"/>
                <a:gd name="T9" fmla="*/ 6 h 256"/>
                <a:gd name="T10" fmla="*/ 227 w 234"/>
                <a:gd name="T11" fmla="*/ 6 h 256"/>
                <a:gd name="T12" fmla="*/ 226 w 234"/>
                <a:gd name="T13" fmla="*/ 6 h 256"/>
                <a:gd name="T14" fmla="*/ 226 w 234"/>
                <a:gd name="T15" fmla="*/ 6 h 256"/>
                <a:gd name="T16" fmla="*/ 64 w 234"/>
                <a:gd name="T17" fmla="*/ 27 h 256"/>
                <a:gd name="T18" fmla="*/ 64 w 234"/>
                <a:gd name="T19" fmla="*/ 27 h 256"/>
                <a:gd name="T20" fmla="*/ 10 w 234"/>
                <a:gd name="T21" fmla="*/ 114 h 256"/>
                <a:gd name="T22" fmla="*/ 10 w 234"/>
                <a:gd name="T23" fmla="*/ 114 h 256"/>
                <a:gd name="T24" fmla="*/ 24 w 234"/>
                <a:gd name="T25" fmla="*/ 213 h 256"/>
                <a:gd name="T26" fmla="*/ 24 w 234"/>
                <a:gd name="T27" fmla="*/ 213 h 256"/>
                <a:gd name="T28" fmla="*/ 191 w 234"/>
                <a:gd name="T29" fmla="*/ 255 h 256"/>
                <a:gd name="T30" fmla="*/ 191 w 234"/>
                <a:gd name="T31" fmla="*/ 255 h 256"/>
                <a:gd name="T32" fmla="*/ 204 w 234"/>
                <a:gd name="T33" fmla="*/ 255 h 256"/>
                <a:gd name="T34" fmla="*/ 204 w 234"/>
                <a:gd name="T35" fmla="*/ 255 h 256"/>
                <a:gd name="T36" fmla="*/ 216 w 234"/>
                <a:gd name="T37" fmla="*/ 255 h 256"/>
                <a:gd name="T38" fmla="*/ 216 w 234"/>
                <a:gd name="T39" fmla="*/ 255 h 256"/>
                <a:gd name="T40" fmla="*/ 220 w 234"/>
                <a:gd name="T41" fmla="*/ 225 h 256"/>
                <a:gd name="T42" fmla="*/ 220 w 234"/>
                <a:gd name="T43" fmla="*/ 225 h 256"/>
                <a:gd name="T44" fmla="*/ 225 w 234"/>
                <a:gd name="T45" fmla="*/ 197 h 256"/>
                <a:gd name="T46" fmla="*/ 225 w 234"/>
                <a:gd name="T47" fmla="*/ 197 h 256"/>
                <a:gd name="T48" fmla="*/ 229 w 234"/>
                <a:gd name="T49" fmla="*/ 132 h 256"/>
                <a:gd name="T50" fmla="*/ 229 w 234"/>
                <a:gd name="T51" fmla="*/ 132 h 256"/>
                <a:gd name="T52" fmla="*/ 222 w 234"/>
                <a:gd name="T53" fmla="*/ 1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4" h="256">
                  <a:moveTo>
                    <a:pt x="222" y="116"/>
                  </a:moveTo>
                  <a:lnTo>
                    <a:pt x="226" y="61"/>
                  </a:lnTo>
                  <a:lnTo>
                    <a:pt x="229" y="6"/>
                  </a:lnTo>
                  <a:lnTo>
                    <a:pt x="229" y="6"/>
                  </a:lnTo>
                  <a:cubicBezTo>
                    <a:pt x="229" y="6"/>
                    <a:pt x="228" y="6"/>
                    <a:pt x="227" y="6"/>
                  </a:cubicBezTo>
                  <a:lnTo>
                    <a:pt x="227" y="6"/>
                  </a:lnTo>
                  <a:lnTo>
                    <a:pt x="226" y="6"/>
                  </a:lnTo>
                  <a:lnTo>
                    <a:pt x="226" y="6"/>
                  </a:lnTo>
                  <a:cubicBezTo>
                    <a:pt x="144" y="0"/>
                    <a:pt x="95" y="8"/>
                    <a:pt x="64" y="27"/>
                  </a:cubicBezTo>
                  <a:lnTo>
                    <a:pt x="64" y="27"/>
                  </a:lnTo>
                  <a:cubicBezTo>
                    <a:pt x="32" y="46"/>
                    <a:pt x="18" y="75"/>
                    <a:pt x="10" y="114"/>
                  </a:cubicBezTo>
                  <a:lnTo>
                    <a:pt x="10" y="114"/>
                  </a:lnTo>
                  <a:cubicBezTo>
                    <a:pt x="1" y="152"/>
                    <a:pt x="0" y="187"/>
                    <a:pt x="24" y="213"/>
                  </a:cubicBezTo>
                  <a:lnTo>
                    <a:pt x="24" y="213"/>
                  </a:lnTo>
                  <a:cubicBezTo>
                    <a:pt x="48" y="239"/>
                    <a:pt x="98" y="255"/>
                    <a:pt x="191" y="255"/>
                  </a:cubicBezTo>
                  <a:lnTo>
                    <a:pt x="191" y="255"/>
                  </a:lnTo>
                  <a:cubicBezTo>
                    <a:pt x="195" y="255"/>
                    <a:pt x="199" y="255"/>
                    <a:pt x="204" y="255"/>
                  </a:cubicBezTo>
                  <a:lnTo>
                    <a:pt x="204" y="255"/>
                  </a:lnTo>
                  <a:cubicBezTo>
                    <a:pt x="208" y="255"/>
                    <a:pt x="211" y="255"/>
                    <a:pt x="216" y="255"/>
                  </a:cubicBezTo>
                  <a:lnTo>
                    <a:pt x="216" y="255"/>
                  </a:lnTo>
                  <a:cubicBezTo>
                    <a:pt x="216" y="245"/>
                    <a:pt x="218" y="235"/>
                    <a:pt x="220" y="225"/>
                  </a:cubicBezTo>
                  <a:lnTo>
                    <a:pt x="220" y="225"/>
                  </a:lnTo>
                  <a:cubicBezTo>
                    <a:pt x="221" y="216"/>
                    <a:pt x="223" y="206"/>
                    <a:pt x="225" y="197"/>
                  </a:cubicBezTo>
                  <a:lnTo>
                    <a:pt x="225" y="197"/>
                  </a:lnTo>
                  <a:cubicBezTo>
                    <a:pt x="233" y="165"/>
                    <a:pt x="232" y="144"/>
                    <a:pt x="229" y="132"/>
                  </a:cubicBezTo>
                  <a:lnTo>
                    <a:pt x="229" y="132"/>
                  </a:lnTo>
                  <a:cubicBezTo>
                    <a:pt x="227" y="120"/>
                    <a:pt x="222" y="116"/>
                    <a:pt x="222" y="116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id="{FA80C393-CAEB-CF43-BA09-8E92259E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084" y="6418558"/>
              <a:ext cx="241693" cy="49440"/>
            </a:xfrm>
            <a:custGeom>
              <a:avLst/>
              <a:gdLst>
                <a:gd name="T0" fmla="*/ 0 w 196"/>
                <a:gd name="T1" fmla="*/ 40 h 41"/>
                <a:gd name="T2" fmla="*/ 0 w 196"/>
                <a:gd name="T3" fmla="*/ 40 h 41"/>
                <a:gd name="T4" fmla="*/ 18 w 196"/>
                <a:gd name="T5" fmla="*/ 26 h 41"/>
                <a:gd name="T6" fmla="*/ 18 w 196"/>
                <a:gd name="T7" fmla="*/ 26 h 41"/>
                <a:gd name="T8" fmla="*/ 40 w 196"/>
                <a:gd name="T9" fmla="*/ 14 h 41"/>
                <a:gd name="T10" fmla="*/ 40 w 196"/>
                <a:gd name="T11" fmla="*/ 14 h 41"/>
                <a:gd name="T12" fmla="*/ 66 w 196"/>
                <a:gd name="T13" fmla="*/ 5 h 41"/>
                <a:gd name="T14" fmla="*/ 66 w 196"/>
                <a:gd name="T15" fmla="*/ 5 h 41"/>
                <a:gd name="T16" fmla="*/ 94 w 196"/>
                <a:gd name="T17" fmla="*/ 1 h 41"/>
                <a:gd name="T18" fmla="*/ 94 w 196"/>
                <a:gd name="T19" fmla="*/ 1 h 41"/>
                <a:gd name="T20" fmla="*/ 123 w 196"/>
                <a:gd name="T21" fmla="*/ 1 h 41"/>
                <a:gd name="T22" fmla="*/ 123 w 196"/>
                <a:gd name="T23" fmla="*/ 1 h 41"/>
                <a:gd name="T24" fmla="*/ 152 w 196"/>
                <a:gd name="T25" fmla="*/ 6 h 41"/>
                <a:gd name="T26" fmla="*/ 152 w 196"/>
                <a:gd name="T27" fmla="*/ 6 h 41"/>
                <a:gd name="T28" fmla="*/ 176 w 196"/>
                <a:gd name="T29" fmla="*/ 17 h 41"/>
                <a:gd name="T30" fmla="*/ 176 w 196"/>
                <a:gd name="T31" fmla="*/ 17 h 41"/>
                <a:gd name="T32" fmla="*/ 195 w 196"/>
                <a:gd name="T33" fmla="*/ 31 h 41"/>
                <a:gd name="T34" fmla="*/ 195 w 196"/>
                <a:gd name="T35" fmla="*/ 31 h 41"/>
                <a:gd name="T36" fmla="*/ 170 w 196"/>
                <a:gd name="T37" fmla="*/ 24 h 41"/>
                <a:gd name="T38" fmla="*/ 170 w 196"/>
                <a:gd name="T39" fmla="*/ 24 h 41"/>
                <a:gd name="T40" fmla="*/ 145 w 196"/>
                <a:gd name="T41" fmla="*/ 19 h 41"/>
                <a:gd name="T42" fmla="*/ 145 w 196"/>
                <a:gd name="T43" fmla="*/ 19 h 41"/>
                <a:gd name="T44" fmla="*/ 121 w 196"/>
                <a:gd name="T45" fmla="*/ 17 h 41"/>
                <a:gd name="T46" fmla="*/ 121 w 196"/>
                <a:gd name="T47" fmla="*/ 17 h 41"/>
                <a:gd name="T48" fmla="*/ 97 w 196"/>
                <a:gd name="T49" fmla="*/ 18 h 41"/>
                <a:gd name="T50" fmla="*/ 97 w 196"/>
                <a:gd name="T51" fmla="*/ 18 h 41"/>
                <a:gd name="T52" fmla="*/ 73 w 196"/>
                <a:gd name="T53" fmla="*/ 21 h 41"/>
                <a:gd name="T54" fmla="*/ 73 w 196"/>
                <a:gd name="T55" fmla="*/ 21 h 41"/>
                <a:gd name="T56" fmla="*/ 49 w 196"/>
                <a:gd name="T57" fmla="*/ 26 h 41"/>
                <a:gd name="T58" fmla="*/ 49 w 196"/>
                <a:gd name="T59" fmla="*/ 26 h 41"/>
                <a:gd name="T60" fmla="*/ 24 w 196"/>
                <a:gd name="T61" fmla="*/ 32 h 41"/>
                <a:gd name="T62" fmla="*/ 24 w 196"/>
                <a:gd name="T63" fmla="*/ 32 h 41"/>
                <a:gd name="T64" fmla="*/ 0 w 196"/>
                <a:gd name="T6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41">
                  <a:moveTo>
                    <a:pt x="0" y="40"/>
                  </a:moveTo>
                  <a:lnTo>
                    <a:pt x="0" y="40"/>
                  </a:lnTo>
                  <a:cubicBezTo>
                    <a:pt x="5" y="35"/>
                    <a:pt x="11" y="30"/>
                    <a:pt x="18" y="26"/>
                  </a:cubicBezTo>
                  <a:lnTo>
                    <a:pt x="18" y="26"/>
                  </a:lnTo>
                  <a:cubicBezTo>
                    <a:pt x="25" y="21"/>
                    <a:pt x="32" y="17"/>
                    <a:pt x="40" y="14"/>
                  </a:cubicBezTo>
                  <a:lnTo>
                    <a:pt x="40" y="14"/>
                  </a:lnTo>
                  <a:cubicBezTo>
                    <a:pt x="48" y="10"/>
                    <a:pt x="57" y="8"/>
                    <a:pt x="66" y="5"/>
                  </a:cubicBezTo>
                  <a:lnTo>
                    <a:pt x="66" y="5"/>
                  </a:lnTo>
                  <a:cubicBezTo>
                    <a:pt x="75" y="4"/>
                    <a:pt x="85" y="2"/>
                    <a:pt x="94" y="1"/>
                  </a:cubicBezTo>
                  <a:lnTo>
                    <a:pt x="94" y="1"/>
                  </a:lnTo>
                  <a:cubicBezTo>
                    <a:pt x="104" y="0"/>
                    <a:pt x="114" y="0"/>
                    <a:pt x="123" y="1"/>
                  </a:cubicBezTo>
                  <a:lnTo>
                    <a:pt x="123" y="1"/>
                  </a:lnTo>
                  <a:cubicBezTo>
                    <a:pt x="133" y="2"/>
                    <a:pt x="143" y="4"/>
                    <a:pt x="152" y="6"/>
                  </a:cubicBezTo>
                  <a:lnTo>
                    <a:pt x="152" y="6"/>
                  </a:lnTo>
                  <a:cubicBezTo>
                    <a:pt x="161" y="9"/>
                    <a:pt x="169" y="13"/>
                    <a:pt x="176" y="17"/>
                  </a:cubicBezTo>
                  <a:lnTo>
                    <a:pt x="176" y="17"/>
                  </a:lnTo>
                  <a:cubicBezTo>
                    <a:pt x="183" y="21"/>
                    <a:pt x="190" y="26"/>
                    <a:pt x="195" y="31"/>
                  </a:cubicBezTo>
                  <a:lnTo>
                    <a:pt x="195" y="31"/>
                  </a:lnTo>
                  <a:cubicBezTo>
                    <a:pt x="186" y="28"/>
                    <a:pt x="178" y="26"/>
                    <a:pt x="170" y="24"/>
                  </a:cubicBezTo>
                  <a:lnTo>
                    <a:pt x="170" y="24"/>
                  </a:lnTo>
                  <a:cubicBezTo>
                    <a:pt x="161" y="22"/>
                    <a:pt x="154" y="21"/>
                    <a:pt x="145" y="19"/>
                  </a:cubicBezTo>
                  <a:lnTo>
                    <a:pt x="145" y="19"/>
                  </a:lnTo>
                  <a:cubicBezTo>
                    <a:pt x="138" y="19"/>
                    <a:pt x="130" y="17"/>
                    <a:pt x="121" y="17"/>
                  </a:cubicBezTo>
                  <a:lnTo>
                    <a:pt x="121" y="17"/>
                  </a:lnTo>
                  <a:cubicBezTo>
                    <a:pt x="113" y="17"/>
                    <a:pt x="105" y="17"/>
                    <a:pt x="97" y="18"/>
                  </a:cubicBezTo>
                  <a:lnTo>
                    <a:pt x="97" y="18"/>
                  </a:lnTo>
                  <a:cubicBezTo>
                    <a:pt x="89" y="19"/>
                    <a:pt x="81" y="20"/>
                    <a:pt x="73" y="21"/>
                  </a:cubicBezTo>
                  <a:lnTo>
                    <a:pt x="73" y="21"/>
                  </a:lnTo>
                  <a:cubicBezTo>
                    <a:pt x="65" y="22"/>
                    <a:pt x="57" y="24"/>
                    <a:pt x="49" y="26"/>
                  </a:cubicBezTo>
                  <a:lnTo>
                    <a:pt x="49" y="26"/>
                  </a:lnTo>
                  <a:cubicBezTo>
                    <a:pt x="41" y="28"/>
                    <a:pt x="33" y="30"/>
                    <a:pt x="24" y="32"/>
                  </a:cubicBezTo>
                  <a:lnTo>
                    <a:pt x="24" y="32"/>
                  </a:lnTo>
                  <a:cubicBezTo>
                    <a:pt x="17" y="35"/>
                    <a:pt x="8" y="37"/>
                    <a:pt x="0" y="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4" name="Freeform 145">
            <a:extLst>
              <a:ext uri="{FF2B5EF4-FFF2-40B4-BE49-F238E27FC236}">
                <a16:creationId xmlns:a16="http://schemas.microsoft.com/office/drawing/2014/main" id="{5C34A800-C9AF-E648-8AA8-42BE2EFB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41" y="8742119"/>
            <a:ext cx="3751752" cy="758041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146">
            <a:extLst>
              <a:ext uri="{FF2B5EF4-FFF2-40B4-BE49-F238E27FC236}">
                <a16:creationId xmlns:a16="http://schemas.microsoft.com/office/drawing/2014/main" id="{BB2317C9-290C-B040-8A61-B27FD5AC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951" y="4215849"/>
            <a:ext cx="3284842" cy="3284842"/>
          </a:xfrm>
          <a:custGeom>
            <a:avLst/>
            <a:gdLst>
              <a:gd name="T0" fmla="*/ 2637 w 2638"/>
              <a:gd name="T1" fmla="*/ 1319 h 2638"/>
              <a:gd name="T2" fmla="*/ 2637 w 2638"/>
              <a:gd name="T3" fmla="*/ 1319 h 2638"/>
              <a:gd name="T4" fmla="*/ 1319 w 2638"/>
              <a:gd name="T5" fmla="*/ 2637 h 2638"/>
              <a:gd name="T6" fmla="*/ 1319 w 2638"/>
              <a:gd name="T7" fmla="*/ 2637 h 2638"/>
              <a:gd name="T8" fmla="*/ 0 w 2638"/>
              <a:gd name="T9" fmla="*/ 1319 h 2638"/>
              <a:gd name="T10" fmla="*/ 0 w 2638"/>
              <a:gd name="T11" fmla="*/ 1319 h 2638"/>
              <a:gd name="T12" fmla="*/ 1319 w 2638"/>
              <a:gd name="T13" fmla="*/ 0 h 2638"/>
              <a:gd name="T14" fmla="*/ 1319 w 2638"/>
              <a:gd name="T15" fmla="*/ 0 h 2638"/>
              <a:gd name="T16" fmla="*/ 2637 w 2638"/>
              <a:gd name="T17" fmla="*/ 1319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8" h="2638">
                <a:moveTo>
                  <a:pt x="2637" y="1319"/>
                </a:moveTo>
                <a:lnTo>
                  <a:pt x="2637" y="1319"/>
                </a:lnTo>
                <a:cubicBezTo>
                  <a:pt x="2637" y="2047"/>
                  <a:pt x="2047" y="2637"/>
                  <a:pt x="1319" y="2637"/>
                </a:cubicBezTo>
                <a:lnTo>
                  <a:pt x="1319" y="2637"/>
                </a:lnTo>
                <a:cubicBezTo>
                  <a:pt x="590" y="2637"/>
                  <a:pt x="0" y="2047"/>
                  <a:pt x="0" y="1319"/>
                </a:cubicBezTo>
                <a:lnTo>
                  <a:pt x="0" y="1319"/>
                </a:lnTo>
                <a:cubicBezTo>
                  <a:pt x="0" y="590"/>
                  <a:pt x="590" y="0"/>
                  <a:pt x="1319" y="0"/>
                </a:cubicBezTo>
                <a:lnTo>
                  <a:pt x="1319" y="0"/>
                </a:lnTo>
                <a:cubicBezTo>
                  <a:pt x="2047" y="0"/>
                  <a:pt x="2637" y="590"/>
                  <a:pt x="2637" y="1319"/>
                </a:cubicBez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C1E7FF-DC4F-CC46-86A4-B9B33BB526A1}"/>
              </a:ext>
            </a:extLst>
          </p:cNvPr>
          <p:cNvGrpSpPr/>
          <p:nvPr/>
        </p:nvGrpSpPr>
        <p:grpSpPr>
          <a:xfrm>
            <a:off x="8217351" y="4792618"/>
            <a:ext cx="2340038" cy="2878357"/>
            <a:chOff x="8217351" y="4792618"/>
            <a:chExt cx="2340038" cy="2878357"/>
          </a:xfrm>
        </p:grpSpPr>
        <p:sp>
          <p:nvSpPr>
            <p:cNvPr id="37" name="Freeform 211">
              <a:extLst>
                <a:ext uri="{FF2B5EF4-FFF2-40B4-BE49-F238E27FC236}">
                  <a16:creationId xmlns:a16="http://schemas.microsoft.com/office/drawing/2014/main" id="{AF2326DA-179C-9B4F-91CC-E9A73438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351" y="6726169"/>
              <a:ext cx="2334544" cy="944804"/>
            </a:xfrm>
            <a:custGeom>
              <a:avLst/>
              <a:gdLst>
                <a:gd name="T0" fmla="*/ 710 w 1876"/>
                <a:gd name="T1" fmla="*/ 0 h 757"/>
                <a:gd name="T2" fmla="*/ 710 w 1876"/>
                <a:gd name="T3" fmla="*/ 0 h 757"/>
                <a:gd name="T4" fmla="*/ 276 w 1876"/>
                <a:gd name="T5" fmla="*/ 133 h 757"/>
                <a:gd name="T6" fmla="*/ 276 w 1876"/>
                <a:gd name="T7" fmla="*/ 133 h 757"/>
                <a:gd name="T8" fmla="*/ 0 w 1876"/>
                <a:gd name="T9" fmla="*/ 756 h 757"/>
                <a:gd name="T10" fmla="*/ 1875 w 1876"/>
                <a:gd name="T11" fmla="*/ 756 h 757"/>
                <a:gd name="T12" fmla="*/ 1875 w 1876"/>
                <a:gd name="T13" fmla="*/ 756 h 757"/>
                <a:gd name="T14" fmla="*/ 1636 w 1876"/>
                <a:gd name="T15" fmla="*/ 238 h 757"/>
                <a:gd name="T16" fmla="*/ 1636 w 1876"/>
                <a:gd name="T17" fmla="*/ 238 h 757"/>
                <a:gd name="T18" fmla="*/ 1147 w 1876"/>
                <a:gd name="T19" fmla="*/ 21 h 757"/>
                <a:gd name="T20" fmla="*/ 710 w 1876"/>
                <a:gd name="T21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6" h="757">
                  <a:moveTo>
                    <a:pt x="710" y="0"/>
                  </a:moveTo>
                  <a:lnTo>
                    <a:pt x="710" y="0"/>
                  </a:lnTo>
                  <a:cubicBezTo>
                    <a:pt x="710" y="0"/>
                    <a:pt x="392" y="78"/>
                    <a:pt x="276" y="133"/>
                  </a:cubicBezTo>
                  <a:lnTo>
                    <a:pt x="276" y="133"/>
                  </a:lnTo>
                  <a:cubicBezTo>
                    <a:pt x="166" y="184"/>
                    <a:pt x="0" y="422"/>
                    <a:pt x="0" y="756"/>
                  </a:cubicBezTo>
                  <a:lnTo>
                    <a:pt x="1875" y="756"/>
                  </a:lnTo>
                  <a:lnTo>
                    <a:pt x="1875" y="756"/>
                  </a:lnTo>
                  <a:cubicBezTo>
                    <a:pt x="1875" y="756"/>
                    <a:pt x="1706" y="295"/>
                    <a:pt x="1636" y="238"/>
                  </a:cubicBezTo>
                  <a:lnTo>
                    <a:pt x="1636" y="238"/>
                  </a:lnTo>
                  <a:cubicBezTo>
                    <a:pt x="1602" y="211"/>
                    <a:pt x="1335" y="67"/>
                    <a:pt x="1147" y="21"/>
                  </a:cubicBezTo>
                  <a:lnTo>
                    <a:pt x="7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212">
              <a:extLst>
                <a:ext uri="{FF2B5EF4-FFF2-40B4-BE49-F238E27FC236}">
                  <a16:creationId xmlns:a16="http://schemas.microsoft.com/office/drawing/2014/main" id="{FA07BABF-03FE-EF48-8EB6-C4DE2FCD7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341" y="6737154"/>
              <a:ext cx="1148048" cy="928326"/>
            </a:xfrm>
            <a:custGeom>
              <a:avLst/>
              <a:gdLst>
                <a:gd name="T0" fmla="*/ 681 w 921"/>
                <a:gd name="T1" fmla="*/ 226 h 745"/>
                <a:gd name="T2" fmla="*/ 681 w 921"/>
                <a:gd name="T3" fmla="*/ 226 h 745"/>
                <a:gd name="T4" fmla="*/ 192 w 921"/>
                <a:gd name="T5" fmla="*/ 9 h 745"/>
                <a:gd name="T6" fmla="*/ 0 w 921"/>
                <a:gd name="T7" fmla="*/ 0 h 745"/>
                <a:gd name="T8" fmla="*/ 36 w 921"/>
                <a:gd name="T9" fmla="*/ 206 h 745"/>
                <a:gd name="T10" fmla="*/ 36 w 921"/>
                <a:gd name="T11" fmla="*/ 206 h 745"/>
                <a:gd name="T12" fmla="*/ 191 w 921"/>
                <a:gd name="T13" fmla="*/ 744 h 745"/>
                <a:gd name="T14" fmla="*/ 920 w 921"/>
                <a:gd name="T15" fmla="*/ 744 h 745"/>
                <a:gd name="T16" fmla="*/ 920 w 921"/>
                <a:gd name="T17" fmla="*/ 744 h 745"/>
                <a:gd name="T18" fmla="*/ 681 w 921"/>
                <a:gd name="T19" fmla="*/ 22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" h="745">
                  <a:moveTo>
                    <a:pt x="681" y="226"/>
                  </a:moveTo>
                  <a:lnTo>
                    <a:pt x="681" y="226"/>
                  </a:lnTo>
                  <a:cubicBezTo>
                    <a:pt x="647" y="199"/>
                    <a:pt x="380" y="55"/>
                    <a:pt x="192" y="9"/>
                  </a:cubicBezTo>
                  <a:lnTo>
                    <a:pt x="0" y="0"/>
                  </a:lnTo>
                  <a:lnTo>
                    <a:pt x="36" y="206"/>
                  </a:lnTo>
                  <a:lnTo>
                    <a:pt x="36" y="206"/>
                  </a:lnTo>
                  <a:cubicBezTo>
                    <a:pt x="36" y="206"/>
                    <a:pt x="177" y="495"/>
                    <a:pt x="191" y="744"/>
                  </a:cubicBezTo>
                  <a:lnTo>
                    <a:pt x="920" y="744"/>
                  </a:lnTo>
                  <a:lnTo>
                    <a:pt x="920" y="744"/>
                  </a:lnTo>
                  <a:cubicBezTo>
                    <a:pt x="920" y="744"/>
                    <a:pt x="751" y="283"/>
                    <a:pt x="681" y="226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213">
              <a:extLst>
                <a:ext uri="{FF2B5EF4-FFF2-40B4-BE49-F238E27FC236}">
                  <a16:creationId xmlns:a16="http://schemas.microsoft.com/office/drawing/2014/main" id="{D107439A-1250-8147-AE62-CE9F31EE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8" y="6286726"/>
              <a:ext cx="576768" cy="730577"/>
            </a:xfrm>
            <a:custGeom>
              <a:avLst/>
              <a:gdLst>
                <a:gd name="T0" fmla="*/ 461 w 462"/>
                <a:gd name="T1" fmla="*/ 481 h 588"/>
                <a:gd name="T2" fmla="*/ 449 w 462"/>
                <a:gd name="T3" fmla="*/ 504 h 588"/>
                <a:gd name="T4" fmla="*/ 449 w 462"/>
                <a:gd name="T5" fmla="*/ 504 h 588"/>
                <a:gd name="T6" fmla="*/ 440 w 462"/>
                <a:gd name="T7" fmla="*/ 516 h 588"/>
                <a:gd name="T8" fmla="*/ 440 w 462"/>
                <a:gd name="T9" fmla="*/ 516 h 588"/>
                <a:gd name="T10" fmla="*/ 232 w 462"/>
                <a:gd name="T11" fmla="*/ 549 h 588"/>
                <a:gd name="T12" fmla="*/ 0 w 462"/>
                <a:gd name="T13" fmla="*/ 424 h 588"/>
                <a:gd name="T14" fmla="*/ 0 w 462"/>
                <a:gd name="T15" fmla="*/ 0 h 588"/>
                <a:gd name="T16" fmla="*/ 461 w 462"/>
                <a:gd name="T17" fmla="*/ 149 h 588"/>
                <a:gd name="T18" fmla="*/ 461 w 462"/>
                <a:gd name="T19" fmla="*/ 481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588">
                  <a:moveTo>
                    <a:pt x="461" y="481"/>
                  </a:moveTo>
                  <a:lnTo>
                    <a:pt x="449" y="504"/>
                  </a:lnTo>
                  <a:lnTo>
                    <a:pt x="449" y="504"/>
                  </a:lnTo>
                  <a:cubicBezTo>
                    <a:pt x="446" y="508"/>
                    <a:pt x="444" y="513"/>
                    <a:pt x="440" y="516"/>
                  </a:cubicBezTo>
                  <a:lnTo>
                    <a:pt x="440" y="516"/>
                  </a:lnTo>
                  <a:cubicBezTo>
                    <a:pt x="387" y="573"/>
                    <a:pt x="301" y="587"/>
                    <a:pt x="232" y="549"/>
                  </a:cubicBezTo>
                  <a:lnTo>
                    <a:pt x="0" y="424"/>
                  </a:lnTo>
                  <a:lnTo>
                    <a:pt x="0" y="0"/>
                  </a:lnTo>
                  <a:lnTo>
                    <a:pt x="461" y="149"/>
                  </a:lnTo>
                  <a:lnTo>
                    <a:pt x="461" y="481"/>
                  </a:ln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214">
              <a:extLst>
                <a:ext uri="{FF2B5EF4-FFF2-40B4-BE49-F238E27FC236}">
                  <a16:creationId xmlns:a16="http://schemas.microsoft.com/office/drawing/2014/main" id="{7810F17F-3CDB-C54F-BCD9-FB1ABAC3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8" y="6286727"/>
              <a:ext cx="576768" cy="516346"/>
            </a:xfrm>
            <a:custGeom>
              <a:avLst/>
              <a:gdLst>
                <a:gd name="T0" fmla="*/ 461 w 462"/>
                <a:gd name="T1" fmla="*/ 415 h 416"/>
                <a:gd name="T2" fmla="*/ 461 w 462"/>
                <a:gd name="T3" fmla="*/ 415 h 416"/>
                <a:gd name="T4" fmla="*/ 140 w 462"/>
                <a:gd name="T5" fmla="*/ 275 h 416"/>
                <a:gd name="T6" fmla="*/ 140 w 462"/>
                <a:gd name="T7" fmla="*/ 275 h 416"/>
                <a:gd name="T8" fmla="*/ 0 w 462"/>
                <a:gd name="T9" fmla="*/ 0 h 416"/>
                <a:gd name="T10" fmla="*/ 461 w 462"/>
                <a:gd name="T11" fmla="*/ 149 h 416"/>
                <a:gd name="T12" fmla="*/ 461 w 462"/>
                <a:gd name="T13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16">
                  <a:moveTo>
                    <a:pt x="461" y="415"/>
                  </a:moveTo>
                  <a:lnTo>
                    <a:pt x="461" y="415"/>
                  </a:lnTo>
                  <a:cubicBezTo>
                    <a:pt x="461" y="415"/>
                    <a:pt x="233" y="368"/>
                    <a:pt x="140" y="275"/>
                  </a:cubicBezTo>
                  <a:lnTo>
                    <a:pt x="140" y="275"/>
                  </a:lnTo>
                  <a:cubicBezTo>
                    <a:pt x="24" y="160"/>
                    <a:pt x="0" y="0"/>
                    <a:pt x="0" y="0"/>
                  </a:cubicBezTo>
                  <a:lnTo>
                    <a:pt x="461" y="149"/>
                  </a:lnTo>
                  <a:lnTo>
                    <a:pt x="461" y="415"/>
                  </a:ln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215">
              <a:extLst>
                <a:ext uri="{FF2B5EF4-FFF2-40B4-BE49-F238E27FC236}">
                  <a16:creationId xmlns:a16="http://schemas.microsoft.com/office/drawing/2014/main" id="{2F868752-0F36-154A-AD23-15CB49292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0174" y="4869520"/>
              <a:ext cx="1367770" cy="1785241"/>
            </a:xfrm>
            <a:custGeom>
              <a:avLst/>
              <a:gdLst>
                <a:gd name="T0" fmla="*/ 1071 w 1100"/>
                <a:gd name="T1" fmla="*/ 691 h 1432"/>
                <a:gd name="T2" fmla="*/ 1071 w 1100"/>
                <a:gd name="T3" fmla="*/ 691 h 1432"/>
                <a:gd name="T4" fmla="*/ 712 w 1100"/>
                <a:gd name="T5" fmla="*/ 1414 h 1432"/>
                <a:gd name="T6" fmla="*/ 712 w 1100"/>
                <a:gd name="T7" fmla="*/ 1414 h 1432"/>
                <a:gd name="T8" fmla="*/ 150 w 1100"/>
                <a:gd name="T9" fmla="*/ 1086 h 1432"/>
                <a:gd name="T10" fmla="*/ 150 w 1100"/>
                <a:gd name="T11" fmla="*/ 1086 h 1432"/>
                <a:gd name="T12" fmla="*/ 29 w 1100"/>
                <a:gd name="T13" fmla="*/ 663 h 1432"/>
                <a:gd name="T14" fmla="*/ 29 w 1100"/>
                <a:gd name="T15" fmla="*/ 663 h 1432"/>
                <a:gd name="T16" fmla="*/ 611 w 1100"/>
                <a:gd name="T17" fmla="*/ 28 h 1432"/>
                <a:gd name="T18" fmla="*/ 611 w 1100"/>
                <a:gd name="T19" fmla="*/ 28 h 1432"/>
                <a:gd name="T20" fmla="*/ 1071 w 1100"/>
                <a:gd name="T21" fmla="*/ 691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0" h="1432">
                  <a:moveTo>
                    <a:pt x="1071" y="691"/>
                  </a:moveTo>
                  <a:lnTo>
                    <a:pt x="1071" y="691"/>
                  </a:lnTo>
                  <a:cubicBezTo>
                    <a:pt x="1099" y="1073"/>
                    <a:pt x="1095" y="1386"/>
                    <a:pt x="712" y="1414"/>
                  </a:cubicBezTo>
                  <a:lnTo>
                    <a:pt x="712" y="1414"/>
                  </a:lnTo>
                  <a:cubicBezTo>
                    <a:pt x="478" y="1431"/>
                    <a:pt x="236" y="1354"/>
                    <a:pt x="150" y="1086"/>
                  </a:cubicBezTo>
                  <a:lnTo>
                    <a:pt x="150" y="1086"/>
                  </a:lnTo>
                  <a:cubicBezTo>
                    <a:pt x="140" y="1055"/>
                    <a:pt x="29" y="663"/>
                    <a:pt x="29" y="663"/>
                  </a:cubicBezTo>
                  <a:lnTo>
                    <a:pt x="29" y="663"/>
                  </a:lnTo>
                  <a:cubicBezTo>
                    <a:pt x="0" y="280"/>
                    <a:pt x="141" y="62"/>
                    <a:pt x="611" y="28"/>
                  </a:cubicBezTo>
                  <a:lnTo>
                    <a:pt x="611" y="28"/>
                  </a:lnTo>
                  <a:cubicBezTo>
                    <a:pt x="994" y="0"/>
                    <a:pt x="1043" y="308"/>
                    <a:pt x="1071" y="691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216">
              <a:extLst>
                <a:ext uri="{FF2B5EF4-FFF2-40B4-BE49-F238E27FC236}">
                  <a16:creationId xmlns:a16="http://schemas.microsoft.com/office/drawing/2014/main" id="{884CB3B9-D54A-DE43-B68D-8FAE2D02B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7939" y="4924448"/>
              <a:ext cx="384513" cy="1625943"/>
            </a:xfrm>
            <a:custGeom>
              <a:avLst/>
              <a:gdLst>
                <a:gd name="T0" fmla="*/ 285 w 310"/>
                <a:gd name="T1" fmla="*/ 647 h 1305"/>
                <a:gd name="T2" fmla="*/ 285 w 310"/>
                <a:gd name="T3" fmla="*/ 647 h 1305"/>
                <a:gd name="T4" fmla="*/ 0 w 310"/>
                <a:gd name="T5" fmla="*/ 0 h 1305"/>
                <a:gd name="T6" fmla="*/ 0 w 310"/>
                <a:gd name="T7" fmla="*/ 0 h 1305"/>
                <a:gd name="T8" fmla="*/ 58 w 310"/>
                <a:gd name="T9" fmla="*/ 509 h 1305"/>
                <a:gd name="T10" fmla="*/ 109 w 310"/>
                <a:gd name="T11" fmla="*/ 828 h 1305"/>
                <a:gd name="T12" fmla="*/ 109 w 310"/>
                <a:gd name="T13" fmla="*/ 828 h 1305"/>
                <a:gd name="T14" fmla="*/ 154 w 310"/>
                <a:gd name="T15" fmla="*/ 1022 h 1305"/>
                <a:gd name="T16" fmla="*/ 154 w 310"/>
                <a:gd name="T17" fmla="*/ 1022 h 1305"/>
                <a:gd name="T18" fmla="*/ 141 w 310"/>
                <a:gd name="T19" fmla="*/ 1304 h 1305"/>
                <a:gd name="T20" fmla="*/ 141 w 310"/>
                <a:gd name="T21" fmla="*/ 1304 h 1305"/>
                <a:gd name="T22" fmla="*/ 285 w 310"/>
                <a:gd name="T23" fmla="*/ 647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1305">
                  <a:moveTo>
                    <a:pt x="285" y="647"/>
                  </a:moveTo>
                  <a:lnTo>
                    <a:pt x="285" y="647"/>
                  </a:lnTo>
                  <a:cubicBezTo>
                    <a:pt x="262" y="332"/>
                    <a:pt x="225" y="68"/>
                    <a:pt x="0" y="0"/>
                  </a:cubicBezTo>
                  <a:lnTo>
                    <a:pt x="0" y="0"/>
                  </a:lnTo>
                  <a:cubicBezTo>
                    <a:pt x="28" y="102"/>
                    <a:pt x="76" y="312"/>
                    <a:pt x="58" y="509"/>
                  </a:cubicBezTo>
                  <a:lnTo>
                    <a:pt x="109" y="828"/>
                  </a:lnTo>
                  <a:lnTo>
                    <a:pt x="109" y="828"/>
                  </a:lnTo>
                  <a:cubicBezTo>
                    <a:pt x="109" y="828"/>
                    <a:pt x="172" y="930"/>
                    <a:pt x="154" y="1022"/>
                  </a:cubicBezTo>
                  <a:lnTo>
                    <a:pt x="154" y="1022"/>
                  </a:lnTo>
                  <a:cubicBezTo>
                    <a:pt x="144" y="1074"/>
                    <a:pt x="141" y="1200"/>
                    <a:pt x="141" y="1304"/>
                  </a:cubicBezTo>
                  <a:lnTo>
                    <a:pt x="141" y="1304"/>
                  </a:lnTo>
                  <a:cubicBezTo>
                    <a:pt x="309" y="1188"/>
                    <a:pt x="306" y="938"/>
                    <a:pt x="285" y="647"/>
                  </a:cubicBez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217">
              <a:extLst>
                <a:ext uri="{FF2B5EF4-FFF2-40B4-BE49-F238E27FC236}">
                  <a16:creationId xmlns:a16="http://schemas.microsoft.com/office/drawing/2014/main" id="{B000AAD7-021C-0143-A2C4-021DE4F65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593" y="4792618"/>
              <a:ext cx="1708339" cy="889873"/>
            </a:xfrm>
            <a:custGeom>
              <a:avLst/>
              <a:gdLst>
                <a:gd name="T0" fmla="*/ 276 w 1370"/>
                <a:gd name="T1" fmla="*/ 714 h 715"/>
                <a:gd name="T2" fmla="*/ 541 w 1370"/>
                <a:gd name="T3" fmla="*/ 695 h 715"/>
                <a:gd name="T4" fmla="*/ 541 w 1370"/>
                <a:gd name="T5" fmla="*/ 695 h 715"/>
                <a:gd name="T6" fmla="*/ 658 w 1370"/>
                <a:gd name="T7" fmla="*/ 587 h 715"/>
                <a:gd name="T8" fmla="*/ 658 w 1370"/>
                <a:gd name="T9" fmla="*/ 587 h 715"/>
                <a:gd name="T10" fmla="*/ 655 w 1370"/>
                <a:gd name="T11" fmla="*/ 442 h 715"/>
                <a:gd name="T12" fmla="*/ 655 w 1370"/>
                <a:gd name="T13" fmla="*/ 442 h 715"/>
                <a:gd name="T14" fmla="*/ 792 w 1370"/>
                <a:gd name="T15" fmla="*/ 332 h 715"/>
                <a:gd name="T16" fmla="*/ 792 w 1370"/>
                <a:gd name="T17" fmla="*/ 332 h 715"/>
                <a:gd name="T18" fmla="*/ 1101 w 1370"/>
                <a:gd name="T19" fmla="*/ 374 h 715"/>
                <a:gd name="T20" fmla="*/ 1101 w 1370"/>
                <a:gd name="T21" fmla="*/ 374 h 715"/>
                <a:gd name="T22" fmla="*/ 1250 w 1370"/>
                <a:gd name="T23" fmla="*/ 295 h 715"/>
                <a:gd name="T24" fmla="*/ 1250 w 1370"/>
                <a:gd name="T25" fmla="*/ 295 h 715"/>
                <a:gd name="T26" fmla="*/ 678 w 1370"/>
                <a:gd name="T27" fmla="*/ 63 h 715"/>
                <a:gd name="T28" fmla="*/ 678 w 1370"/>
                <a:gd name="T29" fmla="*/ 63 h 715"/>
                <a:gd name="T30" fmla="*/ 276 w 1370"/>
                <a:gd name="T31" fmla="*/ 714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0" h="715">
                  <a:moveTo>
                    <a:pt x="276" y="714"/>
                  </a:moveTo>
                  <a:lnTo>
                    <a:pt x="541" y="695"/>
                  </a:lnTo>
                  <a:lnTo>
                    <a:pt x="541" y="695"/>
                  </a:lnTo>
                  <a:cubicBezTo>
                    <a:pt x="541" y="695"/>
                    <a:pt x="641" y="621"/>
                    <a:pt x="658" y="587"/>
                  </a:cubicBezTo>
                  <a:lnTo>
                    <a:pt x="658" y="587"/>
                  </a:lnTo>
                  <a:cubicBezTo>
                    <a:pt x="664" y="576"/>
                    <a:pt x="654" y="451"/>
                    <a:pt x="655" y="442"/>
                  </a:cubicBezTo>
                  <a:lnTo>
                    <a:pt x="655" y="442"/>
                  </a:lnTo>
                  <a:cubicBezTo>
                    <a:pt x="659" y="426"/>
                    <a:pt x="779" y="333"/>
                    <a:pt x="792" y="332"/>
                  </a:cubicBezTo>
                  <a:lnTo>
                    <a:pt x="792" y="332"/>
                  </a:lnTo>
                  <a:cubicBezTo>
                    <a:pt x="837" y="325"/>
                    <a:pt x="1070" y="377"/>
                    <a:pt x="1101" y="374"/>
                  </a:cubicBezTo>
                  <a:lnTo>
                    <a:pt x="1101" y="374"/>
                  </a:lnTo>
                  <a:cubicBezTo>
                    <a:pt x="1132" y="371"/>
                    <a:pt x="1206" y="295"/>
                    <a:pt x="1250" y="295"/>
                  </a:cubicBezTo>
                  <a:lnTo>
                    <a:pt x="1250" y="295"/>
                  </a:lnTo>
                  <a:cubicBezTo>
                    <a:pt x="1250" y="295"/>
                    <a:pt x="1369" y="0"/>
                    <a:pt x="678" y="63"/>
                  </a:cubicBezTo>
                  <a:lnTo>
                    <a:pt x="678" y="63"/>
                  </a:lnTo>
                  <a:cubicBezTo>
                    <a:pt x="0" y="125"/>
                    <a:pt x="276" y="714"/>
                    <a:pt x="276" y="71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218">
              <a:extLst>
                <a:ext uri="{FF2B5EF4-FFF2-40B4-BE49-F238E27FC236}">
                  <a16:creationId xmlns:a16="http://schemas.microsoft.com/office/drawing/2014/main" id="{23FCD7B4-1631-374B-B67D-BAB8C6512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5670" y="5534181"/>
              <a:ext cx="1417206" cy="576768"/>
            </a:xfrm>
            <a:custGeom>
              <a:avLst/>
              <a:gdLst>
                <a:gd name="T0" fmla="*/ 1084 w 1139"/>
                <a:gd name="T1" fmla="*/ 386 h 465"/>
                <a:gd name="T2" fmla="*/ 973 w 1139"/>
                <a:gd name="T3" fmla="*/ 395 h 465"/>
                <a:gd name="T4" fmla="*/ 940 w 1139"/>
                <a:gd name="T5" fmla="*/ 369 h 465"/>
                <a:gd name="T6" fmla="*/ 940 w 1139"/>
                <a:gd name="T7" fmla="*/ 369 h 465"/>
                <a:gd name="T8" fmla="*/ 848 w 1139"/>
                <a:gd name="T9" fmla="*/ 374 h 465"/>
                <a:gd name="T10" fmla="*/ 816 w 1139"/>
                <a:gd name="T11" fmla="*/ 406 h 465"/>
                <a:gd name="T12" fmla="*/ 25 w 1139"/>
                <a:gd name="T13" fmla="*/ 464 h 465"/>
                <a:gd name="T14" fmla="*/ 3 w 1139"/>
                <a:gd name="T15" fmla="*/ 154 h 465"/>
                <a:gd name="T16" fmla="*/ 3 w 1139"/>
                <a:gd name="T17" fmla="*/ 154 h 465"/>
                <a:gd name="T18" fmla="*/ 71 w 1139"/>
                <a:gd name="T19" fmla="*/ 74 h 465"/>
                <a:gd name="T20" fmla="*/ 1056 w 1139"/>
                <a:gd name="T21" fmla="*/ 3 h 465"/>
                <a:gd name="T22" fmla="*/ 1056 w 1139"/>
                <a:gd name="T23" fmla="*/ 3 h 465"/>
                <a:gd name="T24" fmla="*/ 1116 w 1139"/>
                <a:gd name="T25" fmla="*/ 53 h 465"/>
                <a:gd name="T26" fmla="*/ 1136 w 1139"/>
                <a:gd name="T27" fmla="*/ 327 h 465"/>
                <a:gd name="T28" fmla="*/ 1136 w 1139"/>
                <a:gd name="T29" fmla="*/ 327 h 465"/>
                <a:gd name="T30" fmla="*/ 1084 w 1139"/>
                <a:gd name="T31" fmla="*/ 38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9" h="465">
                  <a:moveTo>
                    <a:pt x="1084" y="386"/>
                  </a:moveTo>
                  <a:lnTo>
                    <a:pt x="973" y="395"/>
                  </a:lnTo>
                  <a:lnTo>
                    <a:pt x="940" y="369"/>
                  </a:lnTo>
                  <a:lnTo>
                    <a:pt x="940" y="369"/>
                  </a:lnTo>
                  <a:cubicBezTo>
                    <a:pt x="913" y="347"/>
                    <a:pt x="873" y="349"/>
                    <a:pt x="848" y="374"/>
                  </a:cubicBezTo>
                  <a:lnTo>
                    <a:pt x="816" y="406"/>
                  </a:lnTo>
                  <a:lnTo>
                    <a:pt x="25" y="464"/>
                  </a:lnTo>
                  <a:lnTo>
                    <a:pt x="3" y="154"/>
                  </a:lnTo>
                  <a:lnTo>
                    <a:pt x="3" y="154"/>
                  </a:lnTo>
                  <a:cubicBezTo>
                    <a:pt x="0" y="113"/>
                    <a:pt x="30" y="77"/>
                    <a:pt x="71" y="74"/>
                  </a:cubicBezTo>
                  <a:lnTo>
                    <a:pt x="1056" y="3"/>
                  </a:lnTo>
                  <a:lnTo>
                    <a:pt x="1056" y="3"/>
                  </a:lnTo>
                  <a:cubicBezTo>
                    <a:pt x="1086" y="0"/>
                    <a:pt x="1114" y="23"/>
                    <a:pt x="1116" y="53"/>
                  </a:cubicBezTo>
                  <a:lnTo>
                    <a:pt x="1136" y="327"/>
                  </a:lnTo>
                  <a:lnTo>
                    <a:pt x="1136" y="327"/>
                  </a:lnTo>
                  <a:cubicBezTo>
                    <a:pt x="1138" y="357"/>
                    <a:pt x="1115" y="384"/>
                    <a:pt x="1084" y="3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219">
              <a:extLst>
                <a:ext uri="{FF2B5EF4-FFF2-40B4-BE49-F238E27FC236}">
                  <a16:creationId xmlns:a16="http://schemas.microsoft.com/office/drawing/2014/main" id="{FB149AE8-1478-C245-8308-CA76F54C6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7228" y="6143904"/>
              <a:ext cx="686633" cy="483389"/>
            </a:xfrm>
            <a:custGeom>
              <a:avLst/>
              <a:gdLst>
                <a:gd name="T0" fmla="*/ 460 w 552"/>
                <a:gd name="T1" fmla="*/ 15 h 387"/>
                <a:gd name="T2" fmla="*/ 397 w 552"/>
                <a:gd name="T3" fmla="*/ 0 h 387"/>
                <a:gd name="T4" fmla="*/ 397 w 552"/>
                <a:gd name="T5" fmla="*/ 0 h 387"/>
                <a:gd name="T6" fmla="*/ 247 w 552"/>
                <a:gd name="T7" fmla="*/ 11 h 387"/>
                <a:gd name="T8" fmla="*/ 247 w 552"/>
                <a:gd name="T9" fmla="*/ 11 h 387"/>
                <a:gd name="T10" fmla="*/ 116 w 552"/>
                <a:gd name="T11" fmla="*/ 87 h 387"/>
                <a:gd name="T12" fmla="*/ 116 w 552"/>
                <a:gd name="T13" fmla="*/ 87 h 387"/>
                <a:gd name="T14" fmla="*/ 227 w 552"/>
                <a:gd name="T15" fmla="*/ 383 h 387"/>
                <a:gd name="T16" fmla="*/ 227 w 552"/>
                <a:gd name="T17" fmla="*/ 383 h 387"/>
                <a:gd name="T18" fmla="*/ 484 w 552"/>
                <a:gd name="T19" fmla="*/ 36 h 387"/>
                <a:gd name="T20" fmla="*/ 484 w 552"/>
                <a:gd name="T21" fmla="*/ 36 h 387"/>
                <a:gd name="T22" fmla="*/ 460 w 552"/>
                <a:gd name="T23" fmla="*/ 1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387">
                  <a:moveTo>
                    <a:pt x="460" y="15"/>
                  </a:moveTo>
                  <a:lnTo>
                    <a:pt x="397" y="0"/>
                  </a:lnTo>
                  <a:lnTo>
                    <a:pt x="397" y="0"/>
                  </a:lnTo>
                  <a:cubicBezTo>
                    <a:pt x="397" y="0"/>
                    <a:pt x="358" y="89"/>
                    <a:pt x="247" y="11"/>
                  </a:cubicBezTo>
                  <a:lnTo>
                    <a:pt x="247" y="11"/>
                  </a:lnTo>
                  <a:cubicBezTo>
                    <a:pt x="247" y="11"/>
                    <a:pt x="140" y="42"/>
                    <a:pt x="116" y="87"/>
                  </a:cubicBezTo>
                  <a:lnTo>
                    <a:pt x="116" y="87"/>
                  </a:lnTo>
                  <a:cubicBezTo>
                    <a:pt x="74" y="166"/>
                    <a:pt x="0" y="382"/>
                    <a:pt x="227" y="383"/>
                  </a:cubicBezTo>
                  <a:lnTo>
                    <a:pt x="227" y="383"/>
                  </a:lnTo>
                  <a:cubicBezTo>
                    <a:pt x="550" y="386"/>
                    <a:pt x="551" y="205"/>
                    <a:pt x="484" y="36"/>
                  </a:cubicBezTo>
                  <a:lnTo>
                    <a:pt x="484" y="36"/>
                  </a:lnTo>
                  <a:cubicBezTo>
                    <a:pt x="480" y="26"/>
                    <a:pt x="471" y="18"/>
                    <a:pt x="460" y="1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220">
              <a:extLst>
                <a:ext uri="{FF2B5EF4-FFF2-40B4-BE49-F238E27FC236}">
                  <a16:creationId xmlns:a16="http://schemas.microsoft.com/office/drawing/2014/main" id="{C35DA971-BAEE-2F4D-987E-E531B41E8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348" y="5534181"/>
              <a:ext cx="373528" cy="494374"/>
            </a:xfrm>
            <a:custGeom>
              <a:avLst/>
              <a:gdLst>
                <a:gd name="T0" fmla="*/ 218 w 301"/>
                <a:gd name="T1" fmla="*/ 3 h 396"/>
                <a:gd name="T2" fmla="*/ 0 w 301"/>
                <a:gd name="T3" fmla="*/ 19 h 396"/>
                <a:gd name="T4" fmla="*/ 51 w 301"/>
                <a:gd name="T5" fmla="*/ 338 h 396"/>
                <a:gd name="T6" fmla="*/ 51 w 301"/>
                <a:gd name="T7" fmla="*/ 338 h 396"/>
                <a:gd name="T8" fmla="*/ 58 w 301"/>
                <a:gd name="T9" fmla="*/ 350 h 396"/>
                <a:gd name="T10" fmla="*/ 58 w 301"/>
                <a:gd name="T11" fmla="*/ 350 h 396"/>
                <a:gd name="T12" fmla="*/ 102 w 301"/>
                <a:gd name="T13" fmla="*/ 369 h 396"/>
                <a:gd name="T14" fmla="*/ 135 w 301"/>
                <a:gd name="T15" fmla="*/ 395 h 396"/>
                <a:gd name="T16" fmla="*/ 246 w 301"/>
                <a:gd name="T17" fmla="*/ 386 h 396"/>
                <a:gd name="T18" fmla="*/ 246 w 301"/>
                <a:gd name="T19" fmla="*/ 386 h 396"/>
                <a:gd name="T20" fmla="*/ 298 w 301"/>
                <a:gd name="T21" fmla="*/ 327 h 396"/>
                <a:gd name="T22" fmla="*/ 278 w 301"/>
                <a:gd name="T23" fmla="*/ 53 h 396"/>
                <a:gd name="T24" fmla="*/ 278 w 301"/>
                <a:gd name="T25" fmla="*/ 53 h 396"/>
                <a:gd name="T26" fmla="*/ 218 w 301"/>
                <a:gd name="T27" fmla="*/ 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96">
                  <a:moveTo>
                    <a:pt x="218" y="3"/>
                  </a:moveTo>
                  <a:lnTo>
                    <a:pt x="0" y="19"/>
                  </a:lnTo>
                  <a:lnTo>
                    <a:pt x="51" y="338"/>
                  </a:lnTo>
                  <a:lnTo>
                    <a:pt x="51" y="338"/>
                  </a:lnTo>
                  <a:cubicBezTo>
                    <a:pt x="51" y="338"/>
                    <a:pt x="54" y="342"/>
                    <a:pt x="58" y="350"/>
                  </a:cubicBezTo>
                  <a:lnTo>
                    <a:pt x="58" y="350"/>
                  </a:lnTo>
                  <a:cubicBezTo>
                    <a:pt x="72" y="350"/>
                    <a:pt x="87" y="356"/>
                    <a:pt x="102" y="369"/>
                  </a:cubicBezTo>
                  <a:lnTo>
                    <a:pt x="135" y="395"/>
                  </a:lnTo>
                  <a:lnTo>
                    <a:pt x="246" y="386"/>
                  </a:lnTo>
                  <a:lnTo>
                    <a:pt x="246" y="386"/>
                  </a:lnTo>
                  <a:cubicBezTo>
                    <a:pt x="277" y="384"/>
                    <a:pt x="300" y="357"/>
                    <a:pt x="298" y="327"/>
                  </a:cubicBezTo>
                  <a:lnTo>
                    <a:pt x="278" y="53"/>
                  </a:lnTo>
                  <a:lnTo>
                    <a:pt x="278" y="53"/>
                  </a:lnTo>
                  <a:cubicBezTo>
                    <a:pt x="276" y="23"/>
                    <a:pt x="248" y="0"/>
                    <a:pt x="218" y="3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221">
              <a:extLst>
                <a:ext uri="{FF2B5EF4-FFF2-40B4-BE49-F238E27FC236}">
                  <a16:creationId xmlns:a16="http://schemas.microsoft.com/office/drawing/2014/main" id="{03675741-3568-4542-AE1D-32510957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2298" y="5720942"/>
              <a:ext cx="313105" cy="258171"/>
            </a:xfrm>
            <a:custGeom>
              <a:avLst/>
              <a:gdLst>
                <a:gd name="T0" fmla="*/ 241 w 250"/>
                <a:gd name="T1" fmla="*/ 123 h 208"/>
                <a:gd name="T2" fmla="*/ 241 w 250"/>
                <a:gd name="T3" fmla="*/ 123 h 208"/>
                <a:gd name="T4" fmla="*/ 109 w 250"/>
                <a:gd name="T5" fmla="*/ 196 h 208"/>
                <a:gd name="T6" fmla="*/ 109 w 250"/>
                <a:gd name="T7" fmla="*/ 196 h 208"/>
                <a:gd name="T8" fmla="*/ 9 w 250"/>
                <a:gd name="T9" fmla="*/ 83 h 208"/>
                <a:gd name="T10" fmla="*/ 9 w 250"/>
                <a:gd name="T11" fmla="*/ 83 h 208"/>
                <a:gd name="T12" fmla="*/ 140 w 250"/>
                <a:gd name="T13" fmla="*/ 11 h 208"/>
                <a:gd name="T14" fmla="*/ 140 w 250"/>
                <a:gd name="T15" fmla="*/ 11 h 208"/>
                <a:gd name="T16" fmla="*/ 241 w 250"/>
                <a:gd name="T17" fmla="*/ 12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08">
                  <a:moveTo>
                    <a:pt x="241" y="123"/>
                  </a:moveTo>
                  <a:lnTo>
                    <a:pt x="241" y="123"/>
                  </a:lnTo>
                  <a:cubicBezTo>
                    <a:pt x="232" y="174"/>
                    <a:pt x="173" y="207"/>
                    <a:pt x="109" y="196"/>
                  </a:cubicBezTo>
                  <a:lnTo>
                    <a:pt x="109" y="196"/>
                  </a:lnTo>
                  <a:cubicBezTo>
                    <a:pt x="45" y="185"/>
                    <a:pt x="0" y="135"/>
                    <a:pt x="9" y="83"/>
                  </a:cubicBezTo>
                  <a:lnTo>
                    <a:pt x="9" y="83"/>
                  </a:lnTo>
                  <a:cubicBezTo>
                    <a:pt x="17" y="33"/>
                    <a:pt x="77" y="0"/>
                    <a:pt x="140" y="11"/>
                  </a:cubicBezTo>
                  <a:lnTo>
                    <a:pt x="140" y="11"/>
                  </a:lnTo>
                  <a:cubicBezTo>
                    <a:pt x="204" y="22"/>
                    <a:pt x="249" y="72"/>
                    <a:pt x="241" y="1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222">
              <a:extLst>
                <a:ext uri="{FF2B5EF4-FFF2-40B4-BE49-F238E27FC236}">
                  <a16:creationId xmlns:a16="http://schemas.microsoft.com/office/drawing/2014/main" id="{677BBDA0-EB69-0E4C-98F5-0BD08341A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286" y="5720942"/>
              <a:ext cx="296624" cy="175778"/>
            </a:xfrm>
            <a:custGeom>
              <a:avLst/>
              <a:gdLst>
                <a:gd name="T0" fmla="*/ 231 w 240"/>
                <a:gd name="T1" fmla="*/ 123 h 140"/>
                <a:gd name="T2" fmla="*/ 231 w 240"/>
                <a:gd name="T3" fmla="*/ 123 h 140"/>
                <a:gd name="T4" fmla="*/ 130 w 240"/>
                <a:gd name="T5" fmla="*/ 11 h 140"/>
                <a:gd name="T6" fmla="*/ 130 w 240"/>
                <a:gd name="T7" fmla="*/ 11 h 140"/>
                <a:gd name="T8" fmla="*/ 0 w 240"/>
                <a:gd name="T9" fmla="*/ 78 h 140"/>
                <a:gd name="T10" fmla="*/ 226 w 240"/>
                <a:gd name="T11" fmla="*/ 139 h 140"/>
                <a:gd name="T12" fmla="*/ 226 w 240"/>
                <a:gd name="T13" fmla="*/ 139 h 140"/>
                <a:gd name="T14" fmla="*/ 231 w 240"/>
                <a:gd name="T15" fmla="*/ 1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40">
                  <a:moveTo>
                    <a:pt x="231" y="123"/>
                  </a:moveTo>
                  <a:lnTo>
                    <a:pt x="231" y="123"/>
                  </a:lnTo>
                  <a:cubicBezTo>
                    <a:pt x="239" y="72"/>
                    <a:pt x="194" y="22"/>
                    <a:pt x="130" y="11"/>
                  </a:cubicBezTo>
                  <a:lnTo>
                    <a:pt x="130" y="11"/>
                  </a:lnTo>
                  <a:cubicBezTo>
                    <a:pt x="69" y="0"/>
                    <a:pt x="12" y="30"/>
                    <a:pt x="0" y="78"/>
                  </a:cubicBezTo>
                  <a:lnTo>
                    <a:pt x="226" y="139"/>
                  </a:lnTo>
                  <a:lnTo>
                    <a:pt x="226" y="139"/>
                  </a:lnTo>
                  <a:cubicBezTo>
                    <a:pt x="228" y="134"/>
                    <a:pt x="230" y="128"/>
                    <a:pt x="231" y="123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223">
              <a:extLst>
                <a:ext uri="{FF2B5EF4-FFF2-40B4-BE49-F238E27FC236}">
                  <a16:creationId xmlns:a16="http://schemas.microsoft.com/office/drawing/2014/main" id="{C965BFB1-80B3-2849-B2EA-AC6A2927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591" y="5693476"/>
              <a:ext cx="170286" cy="247190"/>
            </a:xfrm>
            <a:custGeom>
              <a:avLst/>
              <a:gdLst>
                <a:gd name="T0" fmla="*/ 98 w 135"/>
                <a:gd name="T1" fmla="*/ 5 h 198"/>
                <a:gd name="T2" fmla="*/ 98 w 135"/>
                <a:gd name="T3" fmla="*/ 5 h 198"/>
                <a:gd name="T4" fmla="*/ 16 w 135"/>
                <a:gd name="T5" fmla="*/ 131 h 198"/>
                <a:gd name="T6" fmla="*/ 16 w 135"/>
                <a:gd name="T7" fmla="*/ 131 h 198"/>
                <a:gd name="T8" fmla="*/ 134 w 135"/>
                <a:gd name="T9" fmla="*/ 189 h 198"/>
                <a:gd name="T10" fmla="*/ 120 w 135"/>
                <a:gd name="T11" fmla="*/ 0 h 198"/>
                <a:gd name="T12" fmla="*/ 120 w 135"/>
                <a:gd name="T13" fmla="*/ 0 h 198"/>
                <a:gd name="T14" fmla="*/ 98 w 135"/>
                <a:gd name="T15" fmla="*/ 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98">
                  <a:moveTo>
                    <a:pt x="98" y="5"/>
                  </a:moveTo>
                  <a:lnTo>
                    <a:pt x="98" y="5"/>
                  </a:lnTo>
                  <a:cubicBezTo>
                    <a:pt x="36" y="25"/>
                    <a:pt x="0" y="81"/>
                    <a:pt x="16" y="131"/>
                  </a:cubicBezTo>
                  <a:lnTo>
                    <a:pt x="16" y="131"/>
                  </a:lnTo>
                  <a:cubicBezTo>
                    <a:pt x="30" y="174"/>
                    <a:pt x="80" y="197"/>
                    <a:pt x="134" y="189"/>
                  </a:cubicBezTo>
                  <a:lnTo>
                    <a:pt x="120" y="0"/>
                  </a:lnTo>
                  <a:lnTo>
                    <a:pt x="120" y="0"/>
                  </a:lnTo>
                  <a:cubicBezTo>
                    <a:pt x="113" y="0"/>
                    <a:pt x="105" y="2"/>
                    <a:pt x="98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224">
              <a:extLst>
                <a:ext uri="{FF2B5EF4-FFF2-40B4-BE49-F238E27FC236}">
                  <a16:creationId xmlns:a16="http://schemas.microsoft.com/office/drawing/2014/main" id="{D99FE5F8-ACF0-8846-94FF-3EC2119AB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589" y="5693476"/>
              <a:ext cx="159301" cy="181272"/>
            </a:xfrm>
            <a:custGeom>
              <a:avLst/>
              <a:gdLst>
                <a:gd name="T0" fmla="*/ 98 w 128"/>
                <a:gd name="T1" fmla="*/ 5 h 146"/>
                <a:gd name="T2" fmla="*/ 98 w 128"/>
                <a:gd name="T3" fmla="*/ 5 h 146"/>
                <a:gd name="T4" fmla="*/ 16 w 128"/>
                <a:gd name="T5" fmla="*/ 131 h 146"/>
                <a:gd name="T6" fmla="*/ 16 w 128"/>
                <a:gd name="T7" fmla="*/ 131 h 146"/>
                <a:gd name="T8" fmla="*/ 22 w 128"/>
                <a:gd name="T9" fmla="*/ 145 h 146"/>
                <a:gd name="T10" fmla="*/ 127 w 128"/>
                <a:gd name="T11" fmla="*/ 100 h 146"/>
                <a:gd name="T12" fmla="*/ 120 w 128"/>
                <a:gd name="T13" fmla="*/ 0 h 146"/>
                <a:gd name="T14" fmla="*/ 120 w 128"/>
                <a:gd name="T15" fmla="*/ 0 h 146"/>
                <a:gd name="T16" fmla="*/ 98 w 128"/>
                <a:gd name="T17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98" y="5"/>
                  </a:moveTo>
                  <a:lnTo>
                    <a:pt x="98" y="5"/>
                  </a:lnTo>
                  <a:cubicBezTo>
                    <a:pt x="36" y="25"/>
                    <a:pt x="0" y="81"/>
                    <a:pt x="16" y="131"/>
                  </a:cubicBezTo>
                  <a:lnTo>
                    <a:pt x="16" y="131"/>
                  </a:lnTo>
                  <a:cubicBezTo>
                    <a:pt x="17" y="136"/>
                    <a:pt x="20" y="141"/>
                    <a:pt x="22" y="145"/>
                  </a:cubicBezTo>
                  <a:lnTo>
                    <a:pt x="127" y="100"/>
                  </a:lnTo>
                  <a:lnTo>
                    <a:pt x="120" y="0"/>
                  </a:lnTo>
                  <a:lnTo>
                    <a:pt x="120" y="0"/>
                  </a:lnTo>
                  <a:cubicBezTo>
                    <a:pt x="113" y="0"/>
                    <a:pt x="105" y="2"/>
                    <a:pt x="98" y="5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225">
              <a:extLst>
                <a:ext uri="{FF2B5EF4-FFF2-40B4-BE49-F238E27FC236}">
                  <a16:creationId xmlns:a16="http://schemas.microsoft.com/office/drawing/2014/main" id="{64D58C6D-9313-EF40-9E0F-57BDFD111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4" y="5808831"/>
              <a:ext cx="428458" cy="417472"/>
            </a:xfrm>
            <a:custGeom>
              <a:avLst/>
              <a:gdLst>
                <a:gd name="T0" fmla="*/ 49 w 345"/>
                <a:gd name="T1" fmla="*/ 56 h 335"/>
                <a:gd name="T2" fmla="*/ 49 w 345"/>
                <a:gd name="T3" fmla="*/ 56 h 335"/>
                <a:gd name="T4" fmla="*/ 275 w 345"/>
                <a:gd name="T5" fmla="*/ 78 h 335"/>
                <a:gd name="T6" fmla="*/ 275 w 345"/>
                <a:gd name="T7" fmla="*/ 78 h 335"/>
                <a:gd name="T8" fmla="*/ 293 w 345"/>
                <a:gd name="T9" fmla="*/ 281 h 335"/>
                <a:gd name="T10" fmla="*/ 293 w 345"/>
                <a:gd name="T11" fmla="*/ 281 h 335"/>
                <a:gd name="T12" fmla="*/ 90 w 345"/>
                <a:gd name="T13" fmla="*/ 268 h 335"/>
                <a:gd name="T14" fmla="*/ 90 w 345"/>
                <a:gd name="T15" fmla="*/ 268 h 335"/>
                <a:gd name="T16" fmla="*/ 49 w 345"/>
                <a:gd name="T1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35">
                  <a:moveTo>
                    <a:pt x="49" y="56"/>
                  </a:moveTo>
                  <a:lnTo>
                    <a:pt x="49" y="56"/>
                  </a:lnTo>
                  <a:cubicBezTo>
                    <a:pt x="97" y="0"/>
                    <a:pt x="214" y="18"/>
                    <a:pt x="275" y="78"/>
                  </a:cubicBezTo>
                  <a:lnTo>
                    <a:pt x="275" y="78"/>
                  </a:lnTo>
                  <a:cubicBezTo>
                    <a:pt x="337" y="137"/>
                    <a:pt x="344" y="229"/>
                    <a:pt x="293" y="281"/>
                  </a:cubicBezTo>
                  <a:lnTo>
                    <a:pt x="293" y="281"/>
                  </a:lnTo>
                  <a:cubicBezTo>
                    <a:pt x="242" y="334"/>
                    <a:pt x="150" y="328"/>
                    <a:pt x="90" y="268"/>
                  </a:cubicBezTo>
                  <a:lnTo>
                    <a:pt x="90" y="268"/>
                  </a:lnTo>
                  <a:cubicBezTo>
                    <a:pt x="28" y="209"/>
                    <a:pt x="0" y="111"/>
                    <a:pt x="49" y="56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226">
              <a:extLst>
                <a:ext uri="{FF2B5EF4-FFF2-40B4-BE49-F238E27FC236}">
                  <a16:creationId xmlns:a16="http://schemas.microsoft.com/office/drawing/2014/main" id="{FDFB655B-D926-EF4E-B1F0-768C50198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01" y="5946156"/>
              <a:ext cx="159297" cy="153804"/>
            </a:xfrm>
            <a:custGeom>
              <a:avLst/>
              <a:gdLst>
                <a:gd name="T0" fmla="*/ 21 w 127"/>
                <a:gd name="T1" fmla="*/ 7 h 124"/>
                <a:gd name="T2" fmla="*/ 21 w 127"/>
                <a:gd name="T3" fmla="*/ 7 h 124"/>
                <a:gd name="T4" fmla="*/ 120 w 127"/>
                <a:gd name="T5" fmla="*/ 102 h 124"/>
                <a:gd name="T6" fmla="*/ 120 w 127"/>
                <a:gd name="T7" fmla="*/ 102 h 124"/>
                <a:gd name="T8" fmla="*/ 106 w 127"/>
                <a:gd name="T9" fmla="*/ 118 h 124"/>
                <a:gd name="T10" fmla="*/ 106 w 127"/>
                <a:gd name="T11" fmla="*/ 118 h 124"/>
                <a:gd name="T12" fmla="*/ 5 w 127"/>
                <a:gd name="T13" fmla="*/ 21 h 124"/>
                <a:gd name="T14" fmla="*/ 5 w 127"/>
                <a:gd name="T15" fmla="*/ 21 h 124"/>
                <a:gd name="T16" fmla="*/ 21 w 127"/>
                <a:gd name="T17" fmla="*/ 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4">
                  <a:moveTo>
                    <a:pt x="21" y="7"/>
                  </a:moveTo>
                  <a:lnTo>
                    <a:pt x="21" y="7"/>
                  </a:lnTo>
                  <a:cubicBezTo>
                    <a:pt x="48" y="23"/>
                    <a:pt x="91" y="55"/>
                    <a:pt x="120" y="102"/>
                  </a:cubicBezTo>
                  <a:lnTo>
                    <a:pt x="120" y="102"/>
                  </a:lnTo>
                  <a:cubicBezTo>
                    <a:pt x="126" y="111"/>
                    <a:pt x="116" y="123"/>
                    <a:pt x="106" y="118"/>
                  </a:cubicBezTo>
                  <a:lnTo>
                    <a:pt x="106" y="118"/>
                  </a:lnTo>
                  <a:cubicBezTo>
                    <a:pt x="75" y="103"/>
                    <a:pt x="27" y="72"/>
                    <a:pt x="5" y="21"/>
                  </a:cubicBezTo>
                  <a:lnTo>
                    <a:pt x="5" y="21"/>
                  </a:lnTo>
                  <a:cubicBezTo>
                    <a:pt x="0" y="10"/>
                    <a:pt x="11" y="0"/>
                    <a:pt x="21" y="7"/>
                  </a:cubicBez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227">
              <a:extLst>
                <a:ext uri="{FF2B5EF4-FFF2-40B4-BE49-F238E27FC236}">
                  <a16:creationId xmlns:a16="http://schemas.microsoft.com/office/drawing/2014/main" id="{A1064BD0-5800-7E44-B694-DF2BEE2B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5104" y="7335900"/>
              <a:ext cx="109861" cy="335075"/>
            </a:xfrm>
            <a:custGeom>
              <a:avLst/>
              <a:gdLst>
                <a:gd name="T0" fmla="*/ 0 w 86"/>
                <a:gd name="T1" fmla="*/ 266 h 267"/>
                <a:gd name="T2" fmla="*/ 0 w 86"/>
                <a:gd name="T3" fmla="*/ 0 h 267"/>
                <a:gd name="T4" fmla="*/ 85 w 86"/>
                <a:gd name="T5" fmla="*/ 266 h 267"/>
                <a:gd name="T6" fmla="*/ 0 w 86"/>
                <a:gd name="T7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267">
                  <a:moveTo>
                    <a:pt x="0" y="266"/>
                  </a:moveTo>
                  <a:lnTo>
                    <a:pt x="0" y="0"/>
                  </a:lnTo>
                  <a:lnTo>
                    <a:pt x="85" y="266"/>
                  </a:lnTo>
                  <a:lnTo>
                    <a:pt x="0" y="2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228">
              <a:extLst>
                <a:ext uri="{FF2B5EF4-FFF2-40B4-BE49-F238E27FC236}">
                  <a16:creationId xmlns:a16="http://schemas.microsoft.com/office/drawing/2014/main" id="{05448E47-88B4-FA46-BCE6-175913B3A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2874" y="7456747"/>
              <a:ext cx="87889" cy="208735"/>
            </a:xfrm>
            <a:custGeom>
              <a:avLst/>
              <a:gdLst>
                <a:gd name="T0" fmla="*/ 20 w 70"/>
                <a:gd name="T1" fmla="*/ 167 h 168"/>
                <a:gd name="T2" fmla="*/ 0 w 70"/>
                <a:gd name="T3" fmla="*/ 0 h 168"/>
                <a:gd name="T4" fmla="*/ 69 w 70"/>
                <a:gd name="T5" fmla="*/ 167 h 168"/>
                <a:gd name="T6" fmla="*/ 20 w 70"/>
                <a:gd name="T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68">
                  <a:moveTo>
                    <a:pt x="20" y="167"/>
                  </a:moveTo>
                  <a:lnTo>
                    <a:pt x="0" y="0"/>
                  </a:lnTo>
                  <a:lnTo>
                    <a:pt x="69" y="167"/>
                  </a:lnTo>
                  <a:lnTo>
                    <a:pt x="20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229">
              <a:extLst>
                <a:ext uri="{FF2B5EF4-FFF2-40B4-BE49-F238E27FC236}">
                  <a16:creationId xmlns:a16="http://schemas.microsoft.com/office/drawing/2014/main" id="{1D01C24B-A545-5847-8EA0-F82225F9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967" y="6726171"/>
              <a:ext cx="895368" cy="565785"/>
            </a:xfrm>
            <a:custGeom>
              <a:avLst/>
              <a:gdLst>
                <a:gd name="T0" fmla="*/ 129 w 717"/>
                <a:gd name="T1" fmla="*/ 0 h 452"/>
                <a:gd name="T2" fmla="*/ 129 w 717"/>
                <a:gd name="T3" fmla="*/ 36 h 452"/>
                <a:gd name="T4" fmla="*/ 129 w 717"/>
                <a:gd name="T5" fmla="*/ 72 h 452"/>
                <a:gd name="T6" fmla="*/ 247 w 717"/>
                <a:gd name="T7" fmla="*/ 135 h 452"/>
                <a:gd name="T8" fmla="*/ 366 w 717"/>
                <a:gd name="T9" fmla="*/ 199 h 452"/>
                <a:gd name="T10" fmla="*/ 366 w 717"/>
                <a:gd name="T11" fmla="*/ 199 h 452"/>
                <a:gd name="T12" fmla="*/ 477 w 717"/>
                <a:gd name="T13" fmla="*/ 216 h 452"/>
                <a:gd name="T14" fmla="*/ 477 w 717"/>
                <a:gd name="T15" fmla="*/ 216 h 452"/>
                <a:gd name="T16" fmla="*/ 572 w 717"/>
                <a:gd name="T17" fmla="*/ 157 h 452"/>
                <a:gd name="T18" fmla="*/ 572 w 717"/>
                <a:gd name="T19" fmla="*/ 157 h 452"/>
                <a:gd name="T20" fmla="*/ 584 w 717"/>
                <a:gd name="T21" fmla="*/ 136 h 452"/>
                <a:gd name="T22" fmla="*/ 584 w 717"/>
                <a:gd name="T23" fmla="*/ 136 h 452"/>
                <a:gd name="T24" fmla="*/ 588 w 717"/>
                <a:gd name="T25" fmla="*/ 113 h 452"/>
                <a:gd name="T26" fmla="*/ 589 w 717"/>
                <a:gd name="T27" fmla="*/ 67 h 452"/>
                <a:gd name="T28" fmla="*/ 590 w 717"/>
                <a:gd name="T29" fmla="*/ 21 h 452"/>
                <a:gd name="T30" fmla="*/ 604 w 717"/>
                <a:gd name="T31" fmla="*/ 23 h 452"/>
                <a:gd name="T32" fmla="*/ 618 w 717"/>
                <a:gd name="T33" fmla="*/ 25 h 452"/>
                <a:gd name="T34" fmla="*/ 618 w 717"/>
                <a:gd name="T35" fmla="*/ 25 h 452"/>
                <a:gd name="T36" fmla="*/ 657 w 717"/>
                <a:gd name="T37" fmla="*/ 34 h 452"/>
                <a:gd name="T38" fmla="*/ 657 w 717"/>
                <a:gd name="T39" fmla="*/ 34 h 452"/>
                <a:gd name="T40" fmla="*/ 694 w 717"/>
                <a:gd name="T41" fmla="*/ 50 h 452"/>
                <a:gd name="T42" fmla="*/ 705 w 717"/>
                <a:gd name="T43" fmla="*/ 56 h 452"/>
                <a:gd name="T44" fmla="*/ 716 w 717"/>
                <a:gd name="T45" fmla="*/ 61 h 452"/>
                <a:gd name="T46" fmla="*/ 715 w 717"/>
                <a:gd name="T47" fmla="*/ 87 h 452"/>
                <a:gd name="T48" fmla="*/ 714 w 717"/>
                <a:gd name="T49" fmla="*/ 112 h 452"/>
                <a:gd name="T50" fmla="*/ 714 w 717"/>
                <a:gd name="T51" fmla="*/ 112 h 452"/>
                <a:gd name="T52" fmla="*/ 705 w 717"/>
                <a:gd name="T53" fmla="*/ 169 h 452"/>
                <a:gd name="T54" fmla="*/ 705 w 717"/>
                <a:gd name="T55" fmla="*/ 169 h 452"/>
                <a:gd name="T56" fmla="*/ 680 w 717"/>
                <a:gd name="T57" fmla="*/ 222 h 452"/>
                <a:gd name="T58" fmla="*/ 609 w 717"/>
                <a:gd name="T59" fmla="*/ 337 h 452"/>
                <a:gd name="T60" fmla="*/ 539 w 717"/>
                <a:gd name="T61" fmla="*/ 451 h 452"/>
                <a:gd name="T62" fmla="*/ 331 w 717"/>
                <a:gd name="T63" fmla="*/ 340 h 452"/>
                <a:gd name="T64" fmla="*/ 123 w 717"/>
                <a:gd name="T65" fmla="*/ 230 h 452"/>
                <a:gd name="T66" fmla="*/ 123 w 717"/>
                <a:gd name="T67" fmla="*/ 230 h 452"/>
                <a:gd name="T68" fmla="*/ 52 w 717"/>
                <a:gd name="T69" fmla="*/ 170 h 452"/>
                <a:gd name="T70" fmla="*/ 52 w 717"/>
                <a:gd name="T71" fmla="*/ 170 h 452"/>
                <a:gd name="T72" fmla="*/ 11 w 717"/>
                <a:gd name="T73" fmla="*/ 88 h 452"/>
                <a:gd name="T74" fmla="*/ 6 w 717"/>
                <a:gd name="T75" fmla="*/ 65 h 452"/>
                <a:gd name="T76" fmla="*/ 0 w 717"/>
                <a:gd name="T77" fmla="*/ 41 h 452"/>
                <a:gd name="T78" fmla="*/ 65 w 717"/>
                <a:gd name="T79" fmla="*/ 20 h 452"/>
                <a:gd name="T80" fmla="*/ 129 w 717"/>
                <a:gd name="T8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7" h="452">
                  <a:moveTo>
                    <a:pt x="129" y="0"/>
                  </a:moveTo>
                  <a:lnTo>
                    <a:pt x="129" y="36"/>
                  </a:lnTo>
                  <a:lnTo>
                    <a:pt x="129" y="72"/>
                  </a:lnTo>
                  <a:lnTo>
                    <a:pt x="247" y="135"/>
                  </a:lnTo>
                  <a:lnTo>
                    <a:pt x="366" y="199"/>
                  </a:lnTo>
                  <a:lnTo>
                    <a:pt x="366" y="199"/>
                  </a:lnTo>
                  <a:cubicBezTo>
                    <a:pt x="402" y="219"/>
                    <a:pt x="441" y="224"/>
                    <a:pt x="477" y="216"/>
                  </a:cubicBezTo>
                  <a:lnTo>
                    <a:pt x="477" y="216"/>
                  </a:lnTo>
                  <a:cubicBezTo>
                    <a:pt x="514" y="208"/>
                    <a:pt x="548" y="187"/>
                    <a:pt x="572" y="157"/>
                  </a:cubicBezTo>
                  <a:lnTo>
                    <a:pt x="572" y="157"/>
                  </a:lnTo>
                  <a:cubicBezTo>
                    <a:pt x="577" y="151"/>
                    <a:pt x="581" y="144"/>
                    <a:pt x="584" y="136"/>
                  </a:cubicBezTo>
                  <a:lnTo>
                    <a:pt x="584" y="136"/>
                  </a:lnTo>
                  <a:cubicBezTo>
                    <a:pt x="586" y="129"/>
                    <a:pt x="587" y="121"/>
                    <a:pt x="588" y="113"/>
                  </a:cubicBezTo>
                  <a:lnTo>
                    <a:pt x="589" y="67"/>
                  </a:lnTo>
                  <a:lnTo>
                    <a:pt x="590" y="21"/>
                  </a:lnTo>
                  <a:lnTo>
                    <a:pt x="604" y="23"/>
                  </a:lnTo>
                  <a:lnTo>
                    <a:pt x="618" y="25"/>
                  </a:lnTo>
                  <a:lnTo>
                    <a:pt x="618" y="25"/>
                  </a:lnTo>
                  <a:cubicBezTo>
                    <a:pt x="632" y="27"/>
                    <a:pt x="644" y="30"/>
                    <a:pt x="657" y="34"/>
                  </a:cubicBezTo>
                  <a:lnTo>
                    <a:pt x="657" y="34"/>
                  </a:lnTo>
                  <a:cubicBezTo>
                    <a:pt x="670" y="39"/>
                    <a:pt x="682" y="44"/>
                    <a:pt x="694" y="50"/>
                  </a:cubicBezTo>
                  <a:lnTo>
                    <a:pt x="705" y="56"/>
                  </a:lnTo>
                  <a:lnTo>
                    <a:pt x="716" y="61"/>
                  </a:lnTo>
                  <a:lnTo>
                    <a:pt x="715" y="87"/>
                  </a:lnTo>
                  <a:lnTo>
                    <a:pt x="714" y="112"/>
                  </a:lnTo>
                  <a:lnTo>
                    <a:pt x="714" y="112"/>
                  </a:lnTo>
                  <a:cubicBezTo>
                    <a:pt x="713" y="131"/>
                    <a:pt x="710" y="151"/>
                    <a:pt x="705" y="169"/>
                  </a:cubicBezTo>
                  <a:lnTo>
                    <a:pt x="705" y="169"/>
                  </a:lnTo>
                  <a:cubicBezTo>
                    <a:pt x="699" y="187"/>
                    <a:pt x="691" y="206"/>
                    <a:pt x="680" y="222"/>
                  </a:cubicBezTo>
                  <a:lnTo>
                    <a:pt x="609" y="337"/>
                  </a:lnTo>
                  <a:lnTo>
                    <a:pt x="539" y="451"/>
                  </a:lnTo>
                  <a:lnTo>
                    <a:pt x="331" y="340"/>
                  </a:lnTo>
                  <a:lnTo>
                    <a:pt x="123" y="230"/>
                  </a:lnTo>
                  <a:lnTo>
                    <a:pt x="123" y="230"/>
                  </a:lnTo>
                  <a:cubicBezTo>
                    <a:pt x="95" y="216"/>
                    <a:pt x="71" y="195"/>
                    <a:pt x="52" y="170"/>
                  </a:cubicBezTo>
                  <a:lnTo>
                    <a:pt x="52" y="170"/>
                  </a:lnTo>
                  <a:cubicBezTo>
                    <a:pt x="33" y="146"/>
                    <a:pt x="19" y="118"/>
                    <a:pt x="11" y="88"/>
                  </a:cubicBezTo>
                  <a:lnTo>
                    <a:pt x="6" y="65"/>
                  </a:lnTo>
                  <a:lnTo>
                    <a:pt x="0" y="41"/>
                  </a:lnTo>
                  <a:lnTo>
                    <a:pt x="65" y="20"/>
                  </a:lnTo>
                  <a:lnTo>
                    <a:pt x="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56" name="Freeform 237">
            <a:extLst>
              <a:ext uri="{FF2B5EF4-FFF2-40B4-BE49-F238E27FC236}">
                <a16:creationId xmlns:a16="http://schemas.microsoft.com/office/drawing/2014/main" id="{7E45CA03-ED91-D64B-9E9D-DA4597818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748" y="8742119"/>
            <a:ext cx="3751752" cy="758041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238">
            <a:extLst>
              <a:ext uri="{FF2B5EF4-FFF2-40B4-BE49-F238E27FC236}">
                <a16:creationId xmlns:a16="http://schemas.microsoft.com/office/drawing/2014/main" id="{6C3EDC67-0CBC-CD4B-A23A-A19428E3F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858" y="4215849"/>
            <a:ext cx="3284842" cy="3284842"/>
          </a:xfrm>
          <a:custGeom>
            <a:avLst/>
            <a:gdLst>
              <a:gd name="T0" fmla="*/ 2638 w 2639"/>
              <a:gd name="T1" fmla="*/ 1319 h 2638"/>
              <a:gd name="T2" fmla="*/ 2638 w 2639"/>
              <a:gd name="T3" fmla="*/ 1319 h 2638"/>
              <a:gd name="T4" fmla="*/ 1319 w 2639"/>
              <a:gd name="T5" fmla="*/ 2637 h 2638"/>
              <a:gd name="T6" fmla="*/ 1319 w 2639"/>
              <a:gd name="T7" fmla="*/ 2637 h 2638"/>
              <a:gd name="T8" fmla="*/ 0 w 2639"/>
              <a:gd name="T9" fmla="*/ 1319 h 2638"/>
              <a:gd name="T10" fmla="*/ 0 w 2639"/>
              <a:gd name="T11" fmla="*/ 1319 h 2638"/>
              <a:gd name="T12" fmla="*/ 1319 w 2639"/>
              <a:gd name="T13" fmla="*/ 0 h 2638"/>
              <a:gd name="T14" fmla="*/ 1319 w 2639"/>
              <a:gd name="T15" fmla="*/ 0 h 2638"/>
              <a:gd name="T16" fmla="*/ 2638 w 2639"/>
              <a:gd name="T17" fmla="*/ 1319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9" h="2638">
                <a:moveTo>
                  <a:pt x="2638" y="1319"/>
                </a:moveTo>
                <a:lnTo>
                  <a:pt x="2638" y="1319"/>
                </a:lnTo>
                <a:cubicBezTo>
                  <a:pt x="2638" y="2047"/>
                  <a:pt x="2048" y="2637"/>
                  <a:pt x="1319" y="2637"/>
                </a:cubicBezTo>
                <a:lnTo>
                  <a:pt x="1319" y="2637"/>
                </a:lnTo>
                <a:cubicBezTo>
                  <a:pt x="590" y="2637"/>
                  <a:pt x="0" y="2047"/>
                  <a:pt x="0" y="1319"/>
                </a:cubicBezTo>
                <a:lnTo>
                  <a:pt x="0" y="1319"/>
                </a:lnTo>
                <a:cubicBezTo>
                  <a:pt x="0" y="590"/>
                  <a:pt x="590" y="0"/>
                  <a:pt x="1319" y="0"/>
                </a:cubicBezTo>
                <a:lnTo>
                  <a:pt x="1319" y="0"/>
                </a:lnTo>
                <a:cubicBezTo>
                  <a:pt x="2048" y="0"/>
                  <a:pt x="2638" y="590"/>
                  <a:pt x="2638" y="1319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84416A-A2D0-0B40-ABE9-C30763872BD4}"/>
              </a:ext>
            </a:extLst>
          </p:cNvPr>
          <p:cNvGrpSpPr/>
          <p:nvPr/>
        </p:nvGrpSpPr>
        <p:grpSpPr>
          <a:xfrm>
            <a:off x="13919134" y="4886001"/>
            <a:ext cx="2142288" cy="2762998"/>
            <a:chOff x="13919134" y="4886001"/>
            <a:chExt cx="2142288" cy="2762998"/>
          </a:xfrm>
        </p:grpSpPr>
        <p:sp>
          <p:nvSpPr>
            <p:cNvPr id="59" name="Freeform 239">
              <a:extLst>
                <a:ext uri="{FF2B5EF4-FFF2-40B4-BE49-F238E27FC236}">
                  <a16:creationId xmlns:a16="http://schemas.microsoft.com/office/drawing/2014/main" id="{69D4AB31-F9BC-9843-AE0E-E813FC24C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9134" y="6446024"/>
              <a:ext cx="2142288" cy="1202975"/>
            </a:xfrm>
            <a:custGeom>
              <a:avLst/>
              <a:gdLst>
                <a:gd name="T0" fmla="*/ 1719 w 1720"/>
                <a:gd name="T1" fmla="*/ 620 h 964"/>
                <a:gd name="T2" fmla="*/ 1719 w 1720"/>
                <a:gd name="T3" fmla="*/ 620 h 964"/>
                <a:gd name="T4" fmla="*/ 1665 w 1720"/>
                <a:gd name="T5" fmla="*/ 688 h 964"/>
                <a:gd name="T6" fmla="*/ 1665 w 1720"/>
                <a:gd name="T7" fmla="*/ 688 h 964"/>
                <a:gd name="T8" fmla="*/ 1667 w 1720"/>
                <a:gd name="T9" fmla="*/ 758 h 964"/>
                <a:gd name="T10" fmla="*/ 1667 w 1720"/>
                <a:gd name="T11" fmla="*/ 758 h 964"/>
                <a:gd name="T12" fmla="*/ 1496 w 1720"/>
                <a:gd name="T13" fmla="*/ 871 h 964"/>
                <a:gd name="T14" fmla="*/ 1496 w 1720"/>
                <a:gd name="T15" fmla="*/ 871 h 964"/>
                <a:gd name="T16" fmla="*/ 642 w 1720"/>
                <a:gd name="T17" fmla="*/ 935 h 964"/>
                <a:gd name="T18" fmla="*/ 642 w 1720"/>
                <a:gd name="T19" fmla="*/ 935 h 964"/>
                <a:gd name="T20" fmla="*/ 476 w 1720"/>
                <a:gd name="T21" fmla="*/ 914 h 964"/>
                <a:gd name="T22" fmla="*/ 476 w 1720"/>
                <a:gd name="T23" fmla="*/ 914 h 964"/>
                <a:gd name="T24" fmla="*/ 342 w 1720"/>
                <a:gd name="T25" fmla="*/ 925 h 964"/>
                <a:gd name="T26" fmla="*/ 342 w 1720"/>
                <a:gd name="T27" fmla="*/ 925 h 964"/>
                <a:gd name="T28" fmla="*/ 0 w 1720"/>
                <a:gd name="T29" fmla="*/ 729 h 964"/>
                <a:gd name="T30" fmla="*/ 0 w 1720"/>
                <a:gd name="T31" fmla="*/ 729 h 964"/>
                <a:gd name="T32" fmla="*/ 189 w 1720"/>
                <a:gd name="T33" fmla="*/ 210 h 964"/>
                <a:gd name="T34" fmla="*/ 189 w 1720"/>
                <a:gd name="T35" fmla="*/ 210 h 964"/>
                <a:gd name="T36" fmla="*/ 450 w 1720"/>
                <a:gd name="T37" fmla="*/ 125 h 964"/>
                <a:gd name="T38" fmla="*/ 450 w 1720"/>
                <a:gd name="T39" fmla="*/ 125 h 964"/>
                <a:gd name="T40" fmla="*/ 902 w 1720"/>
                <a:gd name="T41" fmla="*/ 37 h 964"/>
                <a:gd name="T42" fmla="*/ 902 w 1720"/>
                <a:gd name="T43" fmla="*/ 37 h 964"/>
                <a:gd name="T44" fmla="*/ 1294 w 1720"/>
                <a:gd name="T45" fmla="*/ 49 h 964"/>
                <a:gd name="T46" fmla="*/ 1294 w 1720"/>
                <a:gd name="T47" fmla="*/ 49 h 964"/>
                <a:gd name="T48" fmla="*/ 1543 w 1720"/>
                <a:gd name="T49" fmla="*/ 108 h 964"/>
                <a:gd name="T50" fmla="*/ 1543 w 1720"/>
                <a:gd name="T51" fmla="*/ 108 h 964"/>
                <a:gd name="T52" fmla="*/ 1719 w 1720"/>
                <a:gd name="T53" fmla="*/ 62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0" h="964">
                  <a:moveTo>
                    <a:pt x="1719" y="620"/>
                  </a:moveTo>
                  <a:lnTo>
                    <a:pt x="1719" y="620"/>
                  </a:lnTo>
                  <a:cubicBezTo>
                    <a:pt x="1719" y="660"/>
                    <a:pt x="1683" y="658"/>
                    <a:pt x="1665" y="688"/>
                  </a:cubicBezTo>
                  <a:lnTo>
                    <a:pt x="1665" y="688"/>
                  </a:lnTo>
                  <a:cubicBezTo>
                    <a:pt x="1658" y="700"/>
                    <a:pt x="1675" y="748"/>
                    <a:pt x="1667" y="758"/>
                  </a:cubicBezTo>
                  <a:lnTo>
                    <a:pt x="1667" y="758"/>
                  </a:lnTo>
                  <a:cubicBezTo>
                    <a:pt x="1609" y="827"/>
                    <a:pt x="1522" y="863"/>
                    <a:pt x="1496" y="871"/>
                  </a:cubicBezTo>
                  <a:lnTo>
                    <a:pt x="1496" y="871"/>
                  </a:lnTo>
                  <a:cubicBezTo>
                    <a:pt x="1269" y="942"/>
                    <a:pt x="934" y="963"/>
                    <a:pt x="642" y="935"/>
                  </a:cubicBezTo>
                  <a:lnTo>
                    <a:pt x="642" y="935"/>
                  </a:lnTo>
                  <a:cubicBezTo>
                    <a:pt x="576" y="928"/>
                    <a:pt x="501" y="912"/>
                    <a:pt x="476" y="914"/>
                  </a:cubicBezTo>
                  <a:lnTo>
                    <a:pt x="476" y="914"/>
                  </a:lnTo>
                  <a:cubicBezTo>
                    <a:pt x="459" y="914"/>
                    <a:pt x="379" y="936"/>
                    <a:pt x="342" y="925"/>
                  </a:cubicBezTo>
                  <a:lnTo>
                    <a:pt x="342" y="925"/>
                  </a:lnTo>
                  <a:cubicBezTo>
                    <a:pt x="168" y="875"/>
                    <a:pt x="0" y="793"/>
                    <a:pt x="0" y="729"/>
                  </a:cubicBezTo>
                  <a:lnTo>
                    <a:pt x="0" y="729"/>
                  </a:lnTo>
                  <a:cubicBezTo>
                    <a:pt x="0" y="625"/>
                    <a:pt x="90" y="298"/>
                    <a:pt x="189" y="210"/>
                  </a:cubicBezTo>
                  <a:lnTo>
                    <a:pt x="189" y="210"/>
                  </a:lnTo>
                  <a:cubicBezTo>
                    <a:pt x="233" y="171"/>
                    <a:pt x="380" y="155"/>
                    <a:pt x="450" y="125"/>
                  </a:cubicBezTo>
                  <a:lnTo>
                    <a:pt x="450" y="125"/>
                  </a:lnTo>
                  <a:cubicBezTo>
                    <a:pt x="590" y="67"/>
                    <a:pt x="750" y="37"/>
                    <a:pt x="902" y="37"/>
                  </a:cubicBezTo>
                  <a:lnTo>
                    <a:pt x="902" y="37"/>
                  </a:lnTo>
                  <a:cubicBezTo>
                    <a:pt x="1107" y="37"/>
                    <a:pt x="1158" y="0"/>
                    <a:pt x="1294" y="49"/>
                  </a:cubicBezTo>
                  <a:lnTo>
                    <a:pt x="1294" y="49"/>
                  </a:lnTo>
                  <a:cubicBezTo>
                    <a:pt x="1313" y="56"/>
                    <a:pt x="1450" y="46"/>
                    <a:pt x="1543" y="108"/>
                  </a:cubicBezTo>
                  <a:lnTo>
                    <a:pt x="1543" y="108"/>
                  </a:lnTo>
                  <a:cubicBezTo>
                    <a:pt x="1629" y="164"/>
                    <a:pt x="1719" y="507"/>
                    <a:pt x="1719" y="6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240">
              <a:extLst>
                <a:ext uri="{FF2B5EF4-FFF2-40B4-BE49-F238E27FC236}">
                  <a16:creationId xmlns:a16="http://schemas.microsoft.com/office/drawing/2014/main" id="{692ED079-B1C3-3940-B9B0-6B500946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98" y="6160387"/>
              <a:ext cx="527332" cy="780013"/>
            </a:xfrm>
            <a:custGeom>
              <a:avLst/>
              <a:gdLst>
                <a:gd name="T0" fmla="*/ 424 w 425"/>
                <a:gd name="T1" fmla="*/ 326 h 626"/>
                <a:gd name="T2" fmla="*/ 369 w 425"/>
                <a:gd name="T3" fmla="*/ 625 h 626"/>
                <a:gd name="T4" fmla="*/ 0 w 425"/>
                <a:gd name="T5" fmla="*/ 326 h 626"/>
                <a:gd name="T6" fmla="*/ 0 w 425"/>
                <a:gd name="T7" fmla="*/ 0 h 626"/>
                <a:gd name="T8" fmla="*/ 424 w 425"/>
                <a:gd name="T9" fmla="*/ 0 h 626"/>
                <a:gd name="T10" fmla="*/ 424 w 425"/>
                <a:gd name="T11" fmla="*/ 3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626">
                  <a:moveTo>
                    <a:pt x="424" y="326"/>
                  </a:moveTo>
                  <a:lnTo>
                    <a:pt x="369" y="625"/>
                  </a:lnTo>
                  <a:lnTo>
                    <a:pt x="0" y="326"/>
                  </a:lnTo>
                  <a:lnTo>
                    <a:pt x="0" y="0"/>
                  </a:lnTo>
                  <a:lnTo>
                    <a:pt x="424" y="0"/>
                  </a:lnTo>
                  <a:lnTo>
                    <a:pt x="424" y="326"/>
                  </a:ln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241">
              <a:extLst>
                <a:ext uri="{FF2B5EF4-FFF2-40B4-BE49-F238E27FC236}">
                  <a16:creationId xmlns:a16="http://schemas.microsoft.com/office/drawing/2014/main" id="{6B926C81-C57F-D941-9488-7AF22B2C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98" y="6160387"/>
              <a:ext cx="335077" cy="681137"/>
            </a:xfrm>
            <a:custGeom>
              <a:avLst/>
              <a:gdLst>
                <a:gd name="T0" fmla="*/ 0 w 271"/>
                <a:gd name="T1" fmla="*/ 0 h 546"/>
                <a:gd name="T2" fmla="*/ 0 w 271"/>
                <a:gd name="T3" fmla="*/ 326 h 546"/>
                <a:gd name="T4" fmla="*/ 270 w 271"/>
                <a:gd name="T5" fmla="*/ 545 h 546"/>
                <a:gd name="T6" fmla="*/ 253 w 271"/>
                <a:gd name="T7" fmla="*/ 0 h 546"/>
                <a:gd name="T8" fmla="*/ 0 w 271"/>
                <a:gd name="T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546">
                  <a:moveTo>
                    <a:pt x="0" y="0"/>
                  </a:moveTo>
                  <a:lnTo>
                    <a:pt x="0" y="326"/>
                  </a:lnTo>
                  <a:lnTo>
                    <a:pt x="270" y="545"/>
                  </a:lnTo>
                  <a:lnTo>
                    <a:pt x="253" y="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242">
              <a:extLst>
                <a:ext uri="{FF2B5EF4-FFF2-40B4-BE49-F238E27FC236}">
                  <a16:creationId xmlns:a16="http://schemas.microsoft.com/office/drawing/2014/main" id="{08F6DB1F-9CD4-1441-A157-DF4121C86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4077" y="6814060"/>
              <a:ext cx="955791" cy="807479"/>
            </a:xfrm>
            <a:custGeom>
              <a:avLst/>
              <a:gdLst>
                <a:gd name="T0" fmla="*/ 632 w 767"/>
                <a:gd name="T1" fmla="*/ 16 h 649"/>
                <a:gd name="T2" fmla="*/ 632 w 767"/>
                <a:gd name="T3" fmla="*/ 16 h 649"/>
                <a:gd name="T4" fmla="*/ 573 w 767"/>
                <a:gd name="T5" fmla="*/ 9 h 649"/>
                <a:gd name="T6" fmla="*/ 573 w 767"/>
                <a:gd name="T7" fmla="*/ 9 h 649"/>
                <a:gd name="T8" fmla="*/ 271 w 767"/>
                <a:gd name="T9" fmla="*/ 71 h 649"/>
                <a:gd name="T10" fmla="*/ 271 w 767"/>
                <a:gd name="T11" fmla="*/ 71 h 649"/>
                <a:gd name="T12" fmla="*/ 144 w 767"/>
                <a:gd name="T13" fmla="*/ 93 h 649"/>
                <a:gd name="T14" fmla="*/ 144 w 767"/>
                <a:gd name="T15" fmla="*/ 93 h 649"/>
                <a:gd name="T16" fmla="*/ 392 w 767"/>
                <a:gd name="T17" fmla="*/ 648 h 649"/>
                <a:gd name="T18" fmla="*/ 392 w 767"/>
                <a:gd name="T19" fmla="*/ 648 h 649"/>
                <a:gd name="T20" fmla="*/ 442 w 767"/>
                <a:gd name="T21" fmla="*/ 645 h 649"/>
                <a:gd name="T22" fmla="*/ 442 w 767"/>
                <a:gd name="T23" fmla="*/ 645 h 649"/>
                <a:gd name="T24" fmla="*/ 688 w 767"/>
                <a:gd name="T25" fmla="*/ 611 h 649"/>
                <a:gd name="T26" fmla="*/ 688 w 767"/>
                <a:gd name="T27" fmla="*/ 611 h 649"/>
                <a:gd name="T28" fmla="*/ 747 w 767"/>
                <a:gd name="T29" fmla="*/ 598 h 649"/>
                <a:gd name="T30" fmla="*/ 747 w 767"/>
                <a:gd name="T31" fmla="*/ 598 h 649"/>
                <a:gd name="T32" fmla="*/ 632 w 767"/>
                <a:gd name="T33" fmla="*/ 1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7" h="649">
                  <a:moveTo>
                    <a:pt x="632" y="16"/>
                  </a:moveTo>
                  <a:lnTo>
                    <a:pt x="632" y="16"/>
                  </a:lnTo>
                  <a:cubicBezTo>
                    <a:pt x="622" y="10"/>
                    <a:pt x="632" y="0"/>
                    <a:pt x="573" y="9"/>
                  </a:cubicBezTo>
                  <a:lnTo>
                    <a:pt x="573" y="9"/>
                  </a:lnTo>
                  <a:cubicBezTo>
                    <a:pt x="527" y="15"/>
                    <a:pt x="440" y="33"/>
                    <a:pt x="271" y="71"/>
                  </a:cubicBezTo>
                  <a:lnTo>
                    <a:pt x="271" y="71"/>
                  </a:lnTo>
                  <a:cubicBezTo>
                    <a:pt x="214" y="84"/>
                    <a:pt x="173" y="90"/>
                    <a:pt x="144" y="93"/>
                  </a:cubicBezTo>
                  <a:lnTo>
                    <a:pt x="144" y="93"/>
                  </a:lnTo>
                  <a:cubicBezTo>
                    <a:pt x="0" y="111"/>
                    <a:pt x="156" y="82"/>
                    <a:pt x="392" y="648"/>
                  </a:cubicBezTo>
                  <a:lnTo>
                    <a:pt x="392" y="648"/>
                  </a:lnTo>
                  <a:cubicBezTo>
                    <a:pt x="408" y="647"/>
                    <a:pt x="425" y="646"/>
                    <a:pt x="442" y="645"/>
                  </a:cubicBezTo>
                  <a:lnTo>
                    <a:pt x="442" y="645"/>
                  </a:lnTo>
                  <a:cubicBezTo>
                    <a:pt x="528" y="638"/>
                    <a:pt x="611" y="627"/>
                    <a:pt x="688" y="611"/>
                  </a:cubicBezTo>
                  <a:lnTo>
                    <a:pt x="688" y="611"/>
                  </a:lnTo>
                  <a:cubicBezTo>
                    <a:pt x="708" y="607"/>
                    <a:pt x="728" y="603"/>
                    <a:pt x="747" y="598"/>
                  </a:cubicBezTo>
                  <a:lnTo>
                    <a:pt x="747" y="598"/>
                  </a:lnTo>
                  <a:cubicBezTo>
                    <a:pt x="766" y="594"/>
                    <a:pt x="644" y="24"/>
                    <a:pt x="632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243">
              <a:extLst>
                <a:ext uri="{FF2B5EF4-FFF2-40B4-BE49-F238E27FC236}">
                  <a16:creationId xmlns:a16="http://schemas.microsoft.com/office/drawing/2014/main" id="{B3DFE012-5919-0B46-82F0-13BB0DB7D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3368" y="4886001"/>
              <a:ext cx="1296358" cy="1521572"/>
            </a:xfrm>
            <a:custGeom>
              <a:avLst/>
              <a:gdLst>
                <a:gd name="T0" fmla="*/ 913 w 1041"/>
                <a:gd name="T1" fmla="*/ 430 h 1223"/>
                <a:gd name="T2" fmla="*/ 913 w 1041"/>
                <a:gd name="T3" fmla="*/ 430 h 1223"/>
                <a:gd name="T4" fmla="*/ 602 w 1041"/>
                <a:gd name="T5" fmla="*/ 1216 h 1223"/>
                <a:gd name="T6" fmla="*/ 602 w 1041"/>
                <a:gd name="T7" fmla="*/ 1216 h 1223"/>
                <a:gd name="T8" fmla="*/ 276 w 1041"/>
                <a:gd name="T9" fmla="*/ 1053 h 1223"/>
                <a:gd name="T10" fmla="*/ 276 w 1041"/>
                <a:gd name="T11" fmla="*/ 1053 h 1223"/>
                <a:gd name="T12" fmla="*/ 213 w 1041"/>
                <a:gd name="T13" fmla="*/ 1035 h 1223"/>
                <a:gd name="T14" fmla="*/ 213 w 1041"/>
                <a:gd name="T15" fmla="*/ 1035 h 1223"/>
                <a:gd name="T16" fmla="*/ 129 w 1041"/>
                <a:gd name="T17" fmla="*/ 985 h 1223"/>
                <a:gd name="T18" fmla="*/ 129 w 1041"/>
                <a:gd name="T19" fmla="*/ 985 h 1223"/>
                <a:gd name="T20" fmla="*/ 30 w 1041"/>
                <a:gd name="T21" fmla="*/ 818 h 1223"/>
                <a:gd name="T22" fmla="*/ 30 w 1041"/>
                <a:gd name="T23" fmla="*/ 818 h 1223"/>
                <a:gd name="T24" fmla="*/ 8 w 1041"/>
                <a:gd name="T25" fmla="*/ 493 h 1223"/>
                <a:gd name="T26" fmla="*/ 8 w 1041"/>
                <a:gd name="T27" fmla="*/ 493 h 1223"/>
                <a:gd name="T28" fmla="*/ 449 w 1041"/>
                <a:gd name="T29" fmla="*/ 12 h 1223"/>
                <a:gd name="T30" fmla="*/ 449 w 1041"/>
                <a:gd name="T31" fmla="*/ 12 h 1223"/>
                <a:gd name="T32" fmla="*/ 913 w 1041"/>
                <a:gd name="T33" fmla="*/ 43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1" h="1223">
                  <a:moveTo>
                    <a:pt x="913" y="430"/>
                  </a:moveTo>
                  <a:lnTo>
                    <a:pt x="913" y="430"/>
                  </a:lnTo>
                  <a:cubicBezTo>
                    <a:pt x="940" y="1030"/>
                    <a:pt x="1040" y="1196"/>
                    <a:pt x="602" y="1216"/>
                  </a:cubicBezTo>
                  <a:lnTo>
                    <a:pt x="602" y="1216"/>
                  </a:lnTo>
                  <a:cubicBezTo>
                    <a:pt x="467" y="1222"/>
                    <a:pt x="378" y="1070"/>
                    <a:pt x="276" y="1053"/>
                  </a:cubicBezTo>
                  <a:lnTo>
                    <a:pt x="276" y="1053"/>
                  </a:lnTo>
                  <a:cubicBezTo>
                    <a:pt x="253" y="1048"/>
                    <a:pt x="232" y="1043"/>
                    <a:pt x="213" y="1035"/>
                  </a:cubicBezTo>
                  <a:lnTo>
                    <a:pt x="213" y="1035"/>
                  </a:lnTo>
                  <a:cubicBezTo>
                    <a:pt x="180" y="1022"/>
                    <a:pt x="152" y="1006"/>
                    <a:pt x="129" y="985"/>
                  </a:cubicBezTo>
                  <a:lnTo>
                    <a:pt x="129" y="985"/>
                  </a:lnTo>
                  <a:cubicBezTo>
                    <a:pt x="79" y="942"/>
                    <a:pt x="48" y="882"/>
                    <a:pt x="30" y="818"/>
                  </a:cubicBezTo>
                  <a:lnTo>
                    <a:pt x="30" y="818"/>
                  </a:lnTo>
                  <a:cubicBezTo>
                    <a:pt x="0" y="708"/>
                    <a:pt x="5" y="582"/>
                    <a:pt x="8" y="493"/>
                  </a:cubicBezTo>
                  <a:lnTo>
                    <a:pt x="8" y="493"/>
                  </a:lnTo>
                  <a:cubicBezTo>
                    <a:pt x="18" y="238"/>
                    <a:pt x="195" y="22"/>
                    <a:pt x="449" y="12"/>
                  </a:cubicBezTo>
                  <a:lnTo>
                    <a:pt x="449" y="12"/>
                  </a:lnTo>
                  <a:cubicBezTo>
                    <a:pt x="705" y="0"/>
                    <a:pt x="902" y="175"/>
                    <a:pt x="913" y="4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244">
              <a:extLst>
                <a:ext uri="{FF2B5EF4-FFF2-40B4-BE49-F238E27FC236}">
                  <a16:creationId xmlns:a16="http://schemas.microsoft.com/office/drawing/2014/main" id="{68E00502-B927-1546-B646-18DC0E4C3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735" y="5144172"/>
              <a:ext cx="1104105" cy="856915"/>
            </a:xfrm>
            <a:custGeom>
              <a:avLst/>
              <a:gdLst>
                <a:gd name="T0" fmla="*/ 829 w 888"/>
                <a:gd name="T1" fmla="*/ 223 h 688"/>
                <a:gd name="T2" fmla="*/ 829 w 888"/>
                <a:gd name="T3" fmla="*/ 223 h 688"/>
                <a:gd name="T4" fmla="*/ 761 w 888"/>
                <a:gd name="T5" fmla="*/ 0 h 688"/>
                <a:gd name="T6" fmla="*/ 761 w 888"/>
                <a:gd name="T7" fmla="*/ 0 h 688"/>
                <a:gd name="T8" fmla="*/ 351 w 888"/>
                <a:gd name="T9" fmla="*/ 139 h 688"/>
                <a:gd name="T10" fmla="*/ 361 w 888"/>
                <a:gd name="T11" fmla="*/ 209 h 688"/>
                <a:gd name="T12" fmla="*/ 361 w 888"/>
                <a:gd name="T13" fmla="*/ 209 h 688"/>
                <a:gd name="T14" fmla="*/ 302 w 888"/>
                <a:gd name="T15" fmla="*/ 247 h 688"/>
                <a:gd name="T16" fmla="*/ 296 w 888"/>
                <a:gd name="T17" fmla="*/ 251 h 688"/>
                <a:gd name="T18" fmla="*/ 301 w 888"/>
                <a:gd name="T19" fmla="*/ 332 h 688"/>
                <a:gd name="T20" fmla="*/ 301 w 888"/>
                <a:gd name="T21" fmla="*/ 332 h 688"/>
                <a:gd name="T22" fmla="*/ 237 w 888"/>
                <a:gd name="T23" fmla="*/ 394 h 688"/>
                <a:gd name="T24" fmla="*/ 227 w 888"/>
                <a:gd name="T25" fmla="*/ 393 h 688"/>
                <a:gd name="T26" fmla="*/ 227 w 888"/>
                <a:gd name="T27" fmla="*/ 393 h 688"/>
                <a:gd name="T28" fmla="*/ 190 w 888"/>
                <a:gd name="T29" fmla="*/ 369 h 688"/>
                <a:gd name="T30" fmla="*/ 190 w 888"/>
                <a:gd name="T31" fmla="*/ 369 h 688"/>
                <a:gd name="T32" fmla="*/ 52 w 888"/>
                <a:gd name="T33" fmla="*/ 472 h 688"/>
                <a:gd name="T34" fmla="*/ 52 w 888"/>
                <a:gd name="T35" fmla="*/ 472 h 688"/>
                <a:gd name="T36" fmla="*/ 205 w 888"/>
                <a:gd name="T37" fmla="*/ 522 h 688"/>
                <a:gd name="T38" fmla="*/ 207 w 888"/>
                <a:gd name="T39" fmla="*/ 558 h 688"/>
                <a:gd name="T40" fmla="*/ 207 w 888"/>
                <a:gd name="T41" fmla="*/ 558 h 688"/>
                <a:gd name="T42" fmla="*/ 315 w 888"/>
                <a:gd name="T43" fmla="*/ 654 h 688"/>
                <a:gd name="T44" fmla="*/ 315 w 888"/>
                <a:gd name="T45" fmla="*/ 654 h 688"/>
                <a:gd name="T46" fmla="*/ 573 w 888"/>
                <a:gd name="T47" fmla="*/ 559 h 688"/>
                <a:gd name="T48" fmla="*/ 573 w 888"/>
                <a:gd name="T49" fmla="*/ 559 h 688"/>
                <a:gd name="T50" fmla="*/ 597 w 888"/>
                <a:gd name="T51" fmla="*/ 584 h 688"/>
                <a:gd name="T52" fmla="*/ 597 w 888"/>
                <a:gd name="T53" fmla="*/ 584 h 688"/>
                <a:gd name="T54" fmla="*/ 740 w 888"/>
                <a:gd name="T55" fmla="*/ 576 h 688"/>
                <a:gd name="T56" fmla="*/ 740 w 888"/>
                <a:gd name="T57" fmla="*/ 576 h 688"/>
                <a:gd name="T58" fmla="*/ 758 w 888"/>
                <a:gd name="T59" fmla="*/ 554 h 688"/>
                <a:gd name="T60" fmla="*/ 758 w 888"/>
                <a:gd name="T61" fmla="*/ 554 h 688"/>
                <a:gd name="T62" fmla="*/ 791 w 888"/>
                <a:gd name="T63" fmla="*/ 544 h 688"/>
                <a:gd name="T64" fmla="*/ 791 w 888"/>
                <a:gd name="T65" fmla="*/ 544 h 688"/>
                <a:gd name="T66" fmla="*/ 855 w 888"/>
                <a:gd name="T67" fmla="*/ 626 h 688"/>
                <a:gd name="T68" fmla="*/ 855 w 888"/>
                <a:gd name="T69" fmla="*/ 626 h 688"/>
                <a:gd name="T70" fmla="*/ 840 w 888"/>
                <a:gd name="T71" fmla="*/ 443 h 688"/>
                <a:gd name="T72" fmla="*/ 840 w 888"/>
                <a:gd name="T73" fmla="*/ 443 h 688"/>
                <a:gd name="T74" fmla="*/ 829 w 888"/>
                <a:gd name="T75" fmla="*/ 22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8" h="688">
                  <a:moveTo>
                    <a:pt x="829" y="223"/>
                  </a:moveTo>
                  <a:lnTo>
                    <a:pt x="829" y="223"/>
                  </a:lnTo>
                  <a:cubicBezTo>
                    <a:pt x="825" y="139"/>
                    <a:pt x="801" y="63"/>
                    <a:pt x="761" y="0"/>
                  </a:cubicBezTo>
                  <a:lnTo>
                    <a:pt x="761" y="0"/>
                  </a:lnTo>
                  <a:cubicBezTo>
                    <a:pt x="706" y="103"/>
                    <a:pt x="351" y="139"/>
                    <a:pt x="351" y="139"/>
                  </a:cubicBezTo>
                  <a:lnTo>
                    <a:pt x="361" y="209"/>
                  </a:lnTo>
                  <a:lnTo>
                    <a:pt x="361" y="209"/>
                  </a:lnTo>
                  <a:cubicBezTo>
                    <a:pt x="363" y="230"/>
                    <a:pt x="336" y="248"/>
                    <a:pt x="302" y="247"/>
                  </a:cubicBezTo>
                  <a:lnTo>
                    <a:pt x="296" y="251"/>
                  </a:lnTo>
                  <a:lnTo>
                    <a:pt x="301" y="332"/>
                  </a:lnTo>
                  <a:lnTo>
                    <a:pt x="301" y="332"/>
                  </a:lnTo>
                  <a:cubicBezTo>
                    <a:pt x="304" y="368"/>
                    <a:pt x="273" y="397"/>
                    <a:pt x="237" y="394"/>
                  </a:cubicBezTo>
                  <a:lnTo>
                    <a:pt x="227" y="393"/>
                  </a:lnTo>
                  <a:lnTo>
                    <a:pt x="227" y="393"/>
                  </a:lnTo>
                  <a:cubicBezTo>
                    <a:pt x="211" y="392"/>
                    <a:pt x="197" y="383"/>
                    <a:pt x="190" y="369"/>
                  </a:cubicBezTo>
                  <a:lnTo>
                    <a:pt x="190" y="369"/>
                  </a:lnTo>
                  <a:cubicBezTo>
                    <a:pt x="130" y="271"/>
                    <a:pt x="0" y="344"/>
                    <a:pt x="52" y="472"/>
                  </a:cubicBezTo>
                  <a:lnTo>
                    <a:pt x="52" y="472"/>
                  </a:lnTo>
                  <a:cubicBezTo>
                    <a:pt x="103" y="600"/>
                    <a:pt x="205" y="522"/>
                    <a:pt x="205" y="522"/>
                  </a:cubicBezTo>
                  <a:lnTo>
                    <a:pt x="207" y="558"/>
                  </a:lnTo>
                  <a:lnTo>
                    <a:pt x="207" y="558"/>
                  </a:lnTo>
                  <a:cubicBezTo>
                    <a:pt x="207" y="558"/>
                    <a:pt x="212" y="687"/>
                    <a:pt x="315" y="654"/>
                  </a:cubicBezTo>
                  <a:lnTo>
                    <a:pt x="315" y="654"/>
                  </a:lnTo>
                  <a:cubicBezTo>
                    <a:pt x="403" y="626"/>
                    <a:pt x="499" y="565"/>
                    <a:pt x="573" y="559"/>
                  </a:cubicBezTo>
                  <a:lnTo>
                    <a:pt x="573" y="559"/>
                  </a:lnTo>
                  <a:cubicBezTo>
                    <a:pt x="585" y="558"/>
                    <a:pt x="573" y="574"/>
                    <a:pt x="597" y="584"/>
                  </a:cubicBezTo>
                  <a:lnTo>
                    <a:pt x="597" y="584"/>
                  </a:lnTo>
                  <a:cubicBezTo>
                    <a:pt x="656" y="609"/>
                    <a:pt x="712" y="593"/>
                    <a:pt x="740" y="576"/>
                  </a:cubicBezTo>
                  <a:lnTo>
                    <a:pt x="740" y="576"/>
                  </a:lnTo>
                  <a:cubicBezTo>
                    <a:pt x="751" y="570"/>
                    <a:pt x="756" y="564"/>
                    <a:pt x="758" y="554"/>
                  </a:cubicBezTo>
                  <a:lnTo>
                    <a:pt x="758" y="554"/>
                  </a:lnTo>
                  <a:cubicBezTo>
                    <a:pt x="761" y="538"/>
                    <a:pt x="781" y="533"/>
                    <a:pt x="791" y="544"/>
                  </a:cubicBezTo>
                  <a:lnTo>
                    <a:pt x="791" y="544"/>
                  </a:lnTo>
                  <a:cubicBezTo>
                    <a:pt x="808" y="563"/>
                    <a:pt x="829" y="589"/>
                    <a:pt x="855" y="626"/>
                  </a:cubicBezTo>
                  <a:lnTo>
                    <a:pt x="855" y="626"/>
                  </a:lnTo>
                  <a:cubicBezTo>
                    <a:pt x="859" y="631"/>
                    <a:pt x="887" y="483"/>
                    <a:pt x="840" y="443"/>
                  </a:cubicBezTo>
                  <a:lnTo>
                    <a:pt x="840" y="443"/>
                  </a:lnTo>
                  <a:cubicBezTo>
                    <a:pt x="836" y="376"/>
                    <a:pt x="833" y="303"/>
                    <a:pt x="829" y="223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245">
              <a:extLst>
                <a:ext uri="{FF2B5EF4-FFF2-40B4-BE49-F238E27FC236}">
                  <a16:creationId xmlns:a16="http://schemas.microsoft.com/office/drawing/2014/main" id="{144C7FAE-0443-524E-921D-CB38BB777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7605" y="6808567"/>
              <a:ext cx="269158" cy="186763"/>
            </a:xfrm>
            <a:custGeom>
              <a:avLst/>
              <a:gdLst>
                <a:gd name="T0" fmla="*/ 162 w 217"/>
                <a:gd name="T1" fmla="*/ 137 h 150"/>
                <a:gd name="T2" fmla="*/ 75 w 217"/>
                <a:gd name="T3" fmla="*/ 146 h 150"/>
                <a:gd name="T4" fmla="*/ 75 w 217"/>
                <a:gd name="T5" fmla="*/ 146 h 150"/>
                <a:gd name="T6" fmla="*/ 21 w 217"/>
                <a:gd name="T7" fmla="*/ 112 h 150"/>
                <a:gd name="T8" fmla="*/ 13 w 217"/>
                <a:gd name="T9" fmla="*/ 89 h 150"/>
                <a:gd name="T10" fmla="*/ 13 w 217"/>
                <a:gd name="T11" fmla="*/ 89 h 150"/>
                <a:gd name="T12" fmla="*/ 62 w 217"/>
                <a:gd name="T13" fmla="*/ 11 h 150"/>
                <a:gd name="T14" fmla="*/ 132 w 217"/>
                <a:gd name="T15" fmla="*/ 3 h 150"/>
                <a:gd name="T16" fmla="*/ 132 w 217"/>
                <a:gd name="T17" fmla="*/ 3 h 150"/>
                <a:gd name="T18" fmla="*/ 195 w 217"/>
                <a:gd name="T19" fmla="*/ 41 h 150"/>
                <a:gd name="T20" fmla="*/ 205 w 217"/>
                <a:gd name="T21" fmla="*/ 68 h 150"/>
                <a:gd name="T22" fmla="*/ 205 w 217"/>
                <a:gd name="T23" fmla="*/ 68 h 150"/>
                <a:gd name="T24" fmla="*/ 162 w 217"/>
                <a:gd name="T25" fmla="*/ 13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150">
                  <a:moveTo>
                    <a:pt x="162" y="137"/>
                  </a:moveTo>
                  <a:lnTo>
                    <a:pt x="75" y="146"/>
                  </a:lnTo>
                  <a:lnTo>
                    <a:pt x="75" y="146"/>
                  </a:lnTo>
                  <a:cubicBezTo>
                    <a:pt x="51" y="149"/>
                    <a:pt x="29" y="135"/>
                    <a:pt x="21" y="112"/>
                  </a:cubicBezTo>
                  <a:lnTo>
                    <a:pt x="13" y="89"/>
                  </a:lnTo>
                  <a:lnTo>
                    <a:pt x="13" y="89"/>
                  </a:lnTo>
                  <a:cubicBezTo>
                    <a:pt x="0" y="53"/>
                    <a:pt x="23" y="15"/>
                    <a:pt x="62" y="11"/>
                  </a:cubicBezTo>
                  <a:lnTo>
                    <a:pt x="132" y="3"/>
                  </a:lnTo>
                  <a:lnTo>
                    <a:pt x="132" y="3"/>
                  </a:lnTo>
                  <a:cubicBezTo>
                    <a:pt x="160" y="0"/>
                    <a:pt x="186" y="16"/>
                    <a:pt x="195" y="41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16" y="99"/>
                    <a:pt x="195" y="133"/>
                    <a:pt x="162" y="1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246">
              <a:extLst>
                <a:ext uri="{FF2B5EF4-FFF2-40B4-BE49-F238E27FC236}">
                  <a16:creationId xmlns:a16="http://schemas.microsoft.com/office/drawing/2014/main" id="{B92178A9-195C-9649-9276-3593D757F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6750" y="6418558"/>
              <a:ext cx="565785" cy="686633"/>
            </a:xfrm>
            <a:custGeom>
              <a:avLst/>
              <a:gdLst>
                <a:gd name="T0" fmla="*/ 454 w 455"/>
                <a:gd name="T1" fmla="*/ 329 h 550"/>
                <a:gd name="T2" fmla="*/ 454 w 455"/>
                <a:gd name="T3" fmla="*/ 329 h 550"/>
                <a:gd name="T4" fmla="*/ 412 w 455"/>
                <a:gd name="T5" fmla="*/ 485 h 550"/>
                <a:gd name="T6" fmla="*/ 412 w 455"/>
                <a:gd name="T7" fmla="*/ 485 h 550"/>
                <a:gd name="T8" fmla="*/ 29 w 455"/>
                <a:gd name="T9" fmla="*/ 121 h 550"/>
                <a:gd name="T10" fmla="*/ 29 w 455"/>
                <a:gd name="T11" fmla="*/ 121 h 550"/>
                <a:gd name="T12" fmla="*/ 158 w 455"/>
                <a:gd name="T13" fmla="*/ 9 h 550"/>
                <a:gd name="T14" fmla="*/ 454 w 455"/>
                <a:gd name="T15" fmla="*/ 32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550">
                  <a:moveTo>
                    <a:pt x="454" y="329"/>
                  </a:moveTo>
                  <a:lnTo>
                    <a:pt x="454" y="329"/>
                  </a:lnTo>
                  <a:cubicBezTo>
                    <a:pt x="454" y="329"/>
                    <a:pt x="450" y="420"/>
                    <a:pt x="412" y="485"/>
                  </a:cubicBezTo>
                  <a:lnTo>
                    <a:pt x="412" y="485"/>
                  </a:lnTo>
                  <a:cubicBezTo>
                    <a:pt x="374" y="549"/>
                    <a:pt x="0" y="378"/>
                    <a:pt x="29" y="121"/>
                  </a:cubicBezTo>
                  <a:lnTo>
                    <a:pt x="29" y="121"/>
                  </a:lnTo>
                  <a:cubicBezTo>
                    <a:pt x="29" y="121"/>
                    <a:pt x="69" y="0"/>
                    <a:pt x="158" y="9"/>
                  </a:cubicBezTo>
                  <a:lnTo>
                    <a:pt x="454" y="329"/>
                  </a:ln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247">
              <a:extLst>
                <a:ext uri="{FF2B5EF4-FFF2-40B4-BE49-F238E27FC236}">
                  <a16:creationId xmlns:a16="http://schemas.microsoft.com/office/drawing/2014/main" id="{A5D16DCE-A2A4-B44D-8AE7-A91253F3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3791" y="6396586"/>
              <a:ext cx="565785" cy="675646"/>
            </a:xfrm>
            <a:custGeom>
              <a:avLst/>
              <a:gdLst>
                <a:gd name="T0" fmla="*/ 454 w 455"/>
                <a:gd name="T1" fmla="*/ 322 h 543"/>
                <a:gd name="T2" fmla="*/ 454 w 455"/>
                <a:gd name="T3" fmla="*/ 322 h 543"/>
                <a:gd name="T4" fmla="*/ 412 w 455"/>
                <a:gd name="T5" fmla="*/ 478 h 543"/>
                <a:gd name="T6" fmla="*/ 412 w 455"/>
                <a:gd name="T7" fmla="*/ 478 h 543"/>
                <a:gd name="T8" fmla="*/ 30 w 455"/>
                <a:gd name="T9" fmla="*/ 115 h 543"/>
                <a:gd name="T10" fmla="*/ 30 w 455"/>
                <a:gd name="T11" fmla="*/ 115 h 543"/>
                <a:gd name="T12" fmla="*/ 112 w 455"/>
                <a:gd name="T13" fmla="*/ 23 h 543"/>
                <a:gd name="T14" fmla="*/ 112 w 455"/>
                <a:gd name="T15" fmla="*/ 23 h 543"/>
                <a:gd name="T16" fmla="*/ 217 w 455"/>
                <a:gd name="T17" fmla="*/ 38 h 543"/>
                <a:gd name="T18" fmla="*/ 454 w 455"/>
                <a:gd name="T19" fmla="*/ 32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543">
                  <a:moveTo>
                    <a:pt x="454" y="322"/>
                  </a:moveTo>
                  <a:lnTo>
                    <a:pt x="454" y="322"/>
                  </a:lnTo>
                  <a:cubicBezTo>
                    <a:pt x="454" y="322"/>
                    <a:pt x="450" y="413"/>
                    <a:pt x="412" y="478"/>
                  </a:cubicBezTo>
                  <a:lnTo>
                    <a:pt x="412" y="478"/>
                  </a:lnTo>
                  <a:cubicBezTo>
                    <a:pt x="374" y="542"/>
                    <a:pt x="0" y="371"/>
                    <a:pt x="30" y="115"/>
                  </a:cubicBezTo>
                  <a:lnTo>
                    <a:pt x="30" y="115"/>
                  </a:lnTo>
                  <a:cubicBezTo>
                    <a:pt x="30" y="115"/>
                    <a:pt x="62" y="55"/>
                    <a:pt x="112" y="23"/>
                  </a:cubicBezTo>
                  <a:lnTo>
                    <a:pt x="112" y="23"/>
                  </a:lnTo>
                  <a:cubicBezTo>
                    <a:pt x="147" y="0"/>
                    <a:pt x="191" y="7"/>
                    <a:pt x="217" y="38"/>
                  </a:cubicBezTo>
                  <a:lnTo>
                    <a:pt x="454" y="3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248">
              <a:extLst>
                <a:ext uri="{FF2B5EF4-FFF2-40B4-BE49-F238E27FC236}">
                  <a16:creationId xmlns:a16="http://schemas.microsoft.com/office/drawing/2014/main" id="{19392E92-E7F7-0940-97B6-B695FEF0F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1971" y="6462502"/>
              <a:ext cx="318598" cy="549304"/>
            </a:xfrm>
            <a:custGeom>
              <a:avLst/>
              <a:gdLst>
                <a:gd name="T0" fmla="*/ 149 w 254"/>
                <a:gd name="T1" fmla="*/ 9 h 441"/>
                <a:gd name="T2" fmla="*/ 149 w 254"/>
                <a:gd name="T3" fmla="*/ 9 h 441"/>
                <a:gd name="T4" fmla="*/ 84 w 254"/>
                <a:gd name="T5" fmla="*/ 36 h 441"/>
                <a:gd name="T6" fmla="*/ 84 w 254"/>
                <a:gd name="T7" fmla="*/ 36 h 441"/>
                <a:gd name="T8" fmla="*/ 47 w 254"/>
                <a:gd name="T9" fmla="*/ 284 h 441"/>
                <a:gd name="T10" fmla="*/ 47 w 254"/>
                <a:gd name="T11" fmla="*/ 284 h 441"/>
                <a:gd name="T12" fmla="*/ 160 w 254"/>
                <a:gd name="T13" fmla="*/ 416 h 441"/>
                <a:gd name="T14" fmla="*/ 160 w 254"/>
                <a:gd name="T15" fmla="*/ 416 h 441"/>
                <a:gd name="T16" fmla="*/ 242 w 254"/>
                <a:gd name="T17" fmla="*/ 129 h 441"/>
                <a:gd name="T18" fmla="*/ 242 w 254"/>
                <a:gd name="T19" fmla="*/ 129 h 441"/>
                <a:gd name="T20" fmla="*/ 149 w 254"/>
                <a:gd name="T21" fmla="*/ 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441">
                  <a:moveTo>
                    <a:pt x="149" y="9"/>
                  </a:moveTo>
                  <a:lnTo>
                    <a:pt x="149" y="9"/>
                  </a:lnTo>
                  <a:cubicBezTo>
                    <a:pt x="123" y="0"/>
                    <a:pt x="95" y="11"/>
                    <a:pt x="84" y="36"/>
                  </a:cubicBezTo>
                  <a:lnTo>
                    <a:pt x="84" y="36"/>
                  </a:lnTo>
                  <a:cubicBezTo>
                    <a:pt x="54" y="107"/>
                    <a:pt x="0" y="256"/>
                    <a:pt x="47" y="284"/>
                  </a:cubicBezTo>
                  <a:lnTo>
                    <a:pt x="47" y="284"/>
                  </a:lnTo>
                  <a:cubicBezTo>
                    <a:pt x="143" y="337"/>
                    <a:pt x="99" y="397"/>
                    <a:pt x="160" y="416"/>
                  </a:cubicBezTo>
                  <a:lnTo>
                    <a:pt x="160" y="416"/>
                  </a:lnTo>
                  <a:cubicBezTo>
                    <a:pt x="241" y="440"/>
                    <a:pt x="253" y="211"/>
                    <a:pt x="242" y="129"/>
                  </a:cubicBezTo>
                  <a:lnTo>
                    <a:pt x="242" y="129"/>
                  </a:lnTo>
                  <a:cubicBezTo>
                    <a:pt x="236" y="86"/>
                    <a:pt x="209" y="33"/>
                    <a:pt x="149" y="9"/>
                  </a:cubicBez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249">
              <a:extLst>
                <a:ext uri="{FF2B5EF4-FFF2-40B4-BE49-F238E27FC236}">
                  <a16:creationId xmlns:a16="http://schemas.microsoft.com/office/drawing/2014/main" id="{25572DCB-B224-D848-8058-D4E0E937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438" y="6429543"/>
              <a:ext cx="318598" cy="549304"/>
            </a:xfrm>
            <a:custGeom>
              <a:avLst/>
              <a:gdLst>
                <a:gd name="T0" fmla="*/ 149 w 254"/>
                <a:gd name="T1" fmla="*/ 9 h 441"/>
                <a:gd name="T2" fmla="*/ 149 w 254"/>
                <a:gd name="T3" fmla="*/ 9 h 441"/>
                <a:gd name="T4" fmla="*/ 84 w 254"/>
                <a:gd name="T5" fmla="*/ 36 h 441"/>
                <a:gd name="T6" fmla="*/ 84 w 254"/>
                <a:gd name="T7" fmla="*/ 36 h 441"/>
                <a:gd name="T8" fmla="*/ 47 w 254"/>
                <a:gd name="T9" fmla="*/ 284 h 441"/>
                <a:gd name="T10" fmla="*/ 47 w 254"/>
                <a:gd name="T11" fmla="*/ 284 h 441"/>
                <a:gd name="T12" fmla="*/ 159 w 254"/>
                <a:gd name="T13" fmla="*/ 415 h 441"/>
                <a:gd name="T14" fmla="*/ 159 w 254"/>
                <a:gd name="T15" fmla="*/ 415 h 441"/>
                <a:gd name="T16" fmla="*/ 242 w 254"/>
                <a:gd name="T17" fmla="*/ 129 h 441"/>
                <a:gd name="T18" fmla="*/ 242 w 254"/>
                <a:gd name="T19" fmla="*/ 129 h 441"/>
                <a:gd name="T20" fmla="*/ 149 w 254"/>
                <a:gd name="T21" fmla="*/ 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441">
                  <a:moveTo>
                    <a:pt x="149" y="9"/>
                  </a:moveTo>
                  <a:lnTo>
                    <a:pt x="149" y="9"/>
                  </a:lnTo>
                  <a:cubicBezTo>
                    <a:pt x="123" y="0"/>
                    <a:pt x="94" y="11"/>
                    <a:pt x="84" y="36"/>
                  </a:cubicBezTo>
                  <a:lnTo>
                    <a:pt x="84" y="36"/>
                  </a:lnTo>
                  <a:cubicBezTo>
                    <a:pt x="54" y="107"/>
                    <a:pt x="0" y="256"/>
                    <a:pt x="47" y="284"/>
                  </a:cubicBezTo>
                  <a:lnTo>
                    <a:pt x="47" y="284"/>
                  </a:lnTo>
                  <a:cubicBezTo>
                    <a:pt x="143" y="339"/>
                    <a:pt x="99" y="398"/>
                    <a:pt x="159" y="415"/>
                  </a:cubicBezTo>
                  <a:lnTo>
                    <a:pt x="159" y="415"/>
                  </a:lnTo>
                  <a:cubicBezTo>
                    <a:pt x="241" y="440"/>
                    <a:pt x="253" y="211"/>
                    <a:pt x="242" y="129"/>
                  </a:cubicBezTo>
                  <a:lnTo>
                    <a:pt x="242" y="129"/>
                  </a:lnTo>
                  <a:cubicBezTo>
                    <a:pt x="236" y="86"/>
                    <a:pt x="209" y="33"/>
                    <a:pt x="14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250">
              <a:extLst>
                <a:ext uri="{FF2B5EF4-FFF2-40B4-BE49-F238E27FC236}">
                  <a16:creationId xmlns:a16="http://schemas.microsoft.com/office/drawing/2014/main" id="{C4959D87-FDD7-5749-AE98-A4E3E6262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481" y="6967862"/>
              <a:ext cx="406485" cy="642688"/>
            </a:xfrm>
            <a:custGeom>
              <a:avLst/>
              <a:gdLst>
                <a:gd name="T0" fmla="*/ 0 w 328"/>
                <a:gd name="T1" fmla="*/ 20 h 517"/>
                <a:gd name="T2" fmla="*/ 122 w 328"/>
                <a:gd name="T3" fmla="*/ 516 h 517"/>
                <a:gd name="T4" fmla="*/ 122 w 328"/>
                <a:gd name="T5" fmla="*/ 516 h 517"/>
                <a:gd name="T6" fmla="*/ 327 w 328"/>
                <a:gd name="T7" fmla="*/ 484 h 517"/>
                <a:gd name="T8" fmla="*/ 92 w 328"/>
                <a:gd name="T9" fmla="*/ 0 h 517"/>
                <a:gd name="T10" fmla="*/ 0 w 328"/>
                <a:gd name="T11" fmla="*/ 2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517">
                  <a:moveTo>
                    <a:pt x="0" y="20"/>
                  </a:moveTo>
                  <a:lnTo>
                    <a:pt x="122" y="516"/>
                  </a:lnTo>
                  <a:lnTo>
                    <a:pt x="122" y="516"/>
                  </a:lnTo>
                  <a:cubicBezTo>
                    <a:pt x="194" y="508"/>
                    <a:pt x="263" y="498"/>
                    <a:pt x="327" y="484"/>
                  </a:cubicBezTo>
                  <a:lnTo>
                    <a:pt x="92" y="0"/>
                  </a:lnTo>
                  <a:lnTo>
                    <a:pt x="0" y="2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251">
              <a:extLst>
                <a:ext uri="{FF2B5EF4-FFF2-40B4-BE49-F238E27FC236}">
                  <a16:creationId xmlns:a16="http://schemas.microsoft.com/office/drawing/2014/main" id="{2E7672A5-3021-3C48-A4A8-345C452F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4644" y="5501220"/>
              <a:ext cx="703111" cy="329582"/>
            </a:xfrm>
            <a:custGeom>
              <a:avLst/>
              <a:gdLst>
                <a:gd name="T0" fmla="*/ 529 w 564"/>
                <a:gd name="T1" fmla="*/ 2 h 264"/>
                <a:gd name="T2" fmla="*/ 368 w 564"/>
                <a:gd name="T3" fmla="*/ 22 h 264"/>
                <a:gd name="T4" fmla="*/ 368 w 564"/>
                <a:gd name="T5" fmla="*/ 22 h 264"/>
                <a:gd name="T6" fmla="*/ 332 w 564"/>
                <a:gd name="T7" fmla="*/ 76 h 264"/>
                <a:gd name="T8" fmla="*/ 334 w 564"/>
                <a:gd name="T9" fmla="*/ 84 h 264"/>
                <a:gd name="T10" fmla="*/ 334 w 564"/>
                <a:gd name="T11" fmla="*/ 84 h 264"/>
                <a:gd name="T12" fmla="*/ 227 w 564"/>
                <a:gd name="T13" fmla="*/ 104 h 264"/>
                <a:gd name="T14" fmla="*/ 229 w 564"/>
                <a:gd name="T15" fmla="*/ 89 h 264"/>
                <a:gd name="T16" fmla="*/ 229 w 564"/>
                <a:gd name="T17" fmla="*/ 89 h 264"/>
                <a:gd name="T18" fmla="*/ 192 w 564"/>
                <a:gd name="T19" fmla="*/ 43 h 264"/>
                <a:gd name="T20" fmla="*/ 33 w 564"/>
                <a:gd name="T21" fmla="*/ 63 h 264"/>
                <a:gd name="T22" fmla="*/ 33 w 564"/>
                <a:gd name="T23" fmla="*/ 63 h 264"/>
                <a:gd name="T24" fmla="*/ 2 w 564"/>
                <a:gd name="T25" fmla="*/ 109 h 264"/>
                <a:gd name="T26" fmla="*/ 10 w 564"/>
                <a:gd name="T27" fmla="*/ 225 h 264"/>
                <a:gd name="T28" fmla="*/ 10 w 564"/>
                <a:gd name="T29" fmla="*/ 225 h 264"/>
                <a:gd name="T30" fmla="*/ 47 w 564"/>
                <a:gd name="T31" fmla="*/ 262 h 264"/>
                <a:gd name="T32" fmla="*/ 185 w 564"/>
                <a:gd name="T33" fmla="*/ 244 h 264"/>
                <a:gd name="T34" fmla="*/ 185 w 564"/>
                <a:gd name="T35" fmla="*/ 244 h 264"/>
                <a:gd name="T36" fmla="*/ 216 w 564"/>
                <a:gd name="T37" fmla="*/ 207 h 264"/>
                <a:gd name="T38" fmla="*/ 223 w 564"/>
                <a:gd name="T39" fmla="*/ 138 h 264"/>
                <a:gd name="T40" fmla="*/ 223 w 564"/>
                <a:gd name="T41" fmla="*/ 138 h 264"/>
                <a:gd name="T42" fmla="*/ 290 w 564"/>
                <a:gd name="T43" fmla="*/ 113 h 264"/>
                <a:gd name="T44" fmla="*/ 290 w 564"/>
                <a:gd name="T45" fmla="*/ 113 h 264"/>
                <a:gd name="T46" fmla="*/ 340 w 564"/>
                <a:gd name="T47" fmla="*/ 126 h 264"/>
                <a:gd name="T48" fmla="*/ 349 w 564"/>
                <a:gd name="T49" fmla="*/ 189 h 264"/>
                <a:gd name="T50" fmla="*/ 349 w 564"/>
                <a:gd name="T51" fmla="*/ 189 h 264"/>
                <a:gd name="T52" fmla="*/ 382 w 564"/>
                <a:gd name="T53" fmla="*/ 217 h 264"/>
                <a:gd name="T54" fmla="*/ 522 w 564"/>
                <a:gd name="T55" fmla="*/ 200 h 264"/>
                <a:gd name="T56" fmla="*/ 522 w 564"/>
                <a:gd name="T57" fmla="*/ 200 h 264"/>
                <a:gd name="T58" fmla="*/ 558 w 564"/>
                <a:gd name="T59" fmla="*/ 154 h 264"/>
                <a:gd name="T60" fmla="*/ 562 w 564"/>
                <a:gd name="T61" fmla="*/ 39 h 264"/>
                <a:gd name="T62" fmla="*/ 562 w 564"/>
                <a:gd name="T63" fmla="*/ 39 h 264"/>
                <a:gd name="T64" fmla="*/ 529 w 564"/>
                <a:gd name="T65" fmla="*/ 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4" h="264">
                  <a:moveTo>
                    <a:pt x="529" y="2"/>
                  </a:moveTo>
                  <a:lnTo>
                    <a:pt x="368" y="22"/>
                  </a:lnTo>
                  <a:lnTo>
                    <a:pt x="368" y="22"/>
                  </a:lnTo>
                  <a:cubicBezTo>
                    <a:pt x="346" y="25"/>
                    <a:pt x="329" y="51"/>
                    <a:pt x="332" y="76"/>
                  </a:cubicBezTo>
                  <a:lnTo>
                    <a:pt x="334" y="84"/>
                  </a:lnTo>
                  <a:lnTo>
                    <a:pt x="334" y="84"/>
                  </a:lnTo>
                  <a:cubicBezTo>
                    <a:pt x="294" y="69"/>
                    <a:pt x="257" y="84"/>
                    <a:pt x="227" y="104"/>
                  </a:cubicBezTo>
                  <a:lnTo>
                    <a:pt x="229" y="89"/>
                  </a:lnTo>
                  <a:lnTo>
                    <a:pt x="229" y="89"/>
                  </a:lnTo>
                  <a:cubicBezTo>
                    <a:pt x="231" y="63"/>
                    <a:pt x="214" y="41"/>
                    <a:pt x="192" y="43"/>
                  </a:cubicBezTo>
                  <a:lnTo>
                    <a:pt x="33" y="63"/>
                  </a:lnTo>
                  <a:lnTo>
                    <a:pt x="33" y="63"/>
                  </a:lnTo>
                  <a:cubicBezTo>
                    <a:pt x="14" y="66"/>
                    <a:pt x="0" y="86"/>
                    <a:pt x="2" y="109"/>
                  </a:cubicBezTo>
                  <a:lnTo>
                    <a:pt x="10" y="225"/>
                  </a:lnTo>
                  <a:lnTo>
                    <a:pt x="10" y="225"/>
                  </a:lnTo>
                  <a:cubicBezTo>
                    <a:pt x="11" y="247"/>
                    <a:pt x="28" y="263"/>
                    <a:pt x="47" y="262"/>
                  </a:cubicBezTo>
                  <a:lnTo>
                    <a:pt x="185" y="244"/>
                  </a:lnTo>
                  <a:lnTo>
                    <a:pt x="185" y="244"/>
                  </a:lnTo>
                  <a:cubicBezTo>
                    <a:pt x="201" y="242"/>
                    <a:pt x="214" y="227"/>
                    <a:pt x="216" y="207"/>
                  </a:cubicBezTo>
                  <a:lnTo>
                    <a:pt x="223" y="138"/>
                  </a:lnTo>
                  <a:lnTo>
                    <a:pt x="223" y="138"/>
                  </a:lnTo>
                  <a:cubicBezTo>
                    <a:pt x="245" y="129"/>
                    <a:pt x="256" y="123"/>
                    <a:pt x="290" y="113"/>
                  </a:cubicBezTo>
                  <a:lnTo>
                    <a:pt x="290" y="113"/>
                  </a:lnTo>
                  <a:cubicBezTo>
                    <a:pt x="316" y="106"/>
                    <a:pt x="329" y="115"/>
                    <a:pt x="340" y="126"/>
                  </a:cubicBezTo>
                  <a:lnTo>
                    <a:pt x="349" y="189"/>
                  </a:lnTo>
                  <a:lnTo>
                    <a:pt x="349" y="189"/>
                  </a:lnTo>
                  <a:cubicBezTo>
                    <a:pt x="352" y="208"/>
                    <a:pt x="365" y="219"/>
                    <a:pt x="382" y="217"/>
                  </a:cubicBezTo>
                  <a:lnTo>
                    <a:pt x="522" y="200"/>
                  </a:lnTo>
                  <a:lnTo>
                    <a:pt x="522" y="200"/>
                  </a:lnTo>
                  <a:cubicBezTo>
                    <a:pt x="541" y="197"/>
                    <a:pt x="557" y="177"/>
                    <a:pt x="558" y="154"/>
                  </a:cubicBezTo>
                  <a:lnTo>
                    <a:pt x="562" y="39"/>
                  </a:lnTo>
                  <a:lnTo>
                    <a:pt x="562" y="39"/>
                  </a:lnTo>
                  <a:cubicBezTo>
                    <a:pt x="563" y="16"/>
                    <a:pt x="548" y="0"/>
                    <a:pt x="529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252">
              <a:extLst>
                <a:ext uri="{FF2B5EF4-FFF2-40B4-BE49-F238E27FC236}">
                  <a16:creationId xmlns:a16="http://schemas.microsoft.com/office/drawing/2014/main" id="{229808CD-9BF1-314E-A519-925A41075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592" y="5550658"/>
              <a:ext cx="225212" cy="274652"/>
            </a:xfrm>
            <a:custGeom>
              <a:avLst/>
              <a:gdLst>
                <a:gd name="T0" fmla="*/ 157 w 181"/>
                <a:gd name="T1" fmla="*/ 0 h 220"/>
                <a:gd name="T2" fmla="*/ 117 w 181"/>
                <a:gd name="T3" fmla="*/ 6 h 220"/>
                <a:gd name="T4" fmla="*/ 0 w 181"/>
                <a:gd name="T5" fmla="*/ 217 h 220"/>
                <a:gd name="T6" fmla="*/ 0 w 181"/>
                <a:gd name="T7" fmla="*/ 217 h 220"/>
                <a:gd name="T8" fmla="*/ 12 w 181"/>
                <a:gd name="T9" fmla="*/ 219 h 220"/>
                <a:gd name="T10" fmla="*/ 67 w 181"/>
                <a:gd name="T11" fmla="*/ 211 h 220"/>
                <a:gd name="T12" fmla="*/ 180 w 181"/>
                <a:gd name="T13" fmla="*/ 7 h 220"/>
                <a:gd name="T14" fmla="*/ 180 w 181"/>
                <a:gd name="T15" fmla="*/ 7 h 220"/>
                <a:gd name="T16" fmla="*/ 157 w 181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20">
                  <a:moveTo>
                    <a:pt x="157" y="0"/>
                  </a:moveTo>
                  <a:lnTo>
                    <a:pt x="117" y="6"/>
                  </a:lnTo>
                  <a:lnTo>
                    <a:pt x="0" y="217"/>
                  </a:lnTo>
                  <a:lnTo>
                    <a:pt x="0" y="217"/>
                  </a:lnTo>
                  <a:cubicBezTo>
                    <a:pt x="4" y="219"/>
                    <a:pt x="7" y="219"/>
                    <a:pt x="12" y="219"/>
                  </a:cubicBezTo>
                  <a:lnTo>
                    <a:pt x="67" y="211"/>
                  </a:lnTo>
                  <a:lnTo>
                    <a:pt x="180" y="7"/>
                  </a:lnTo>
                  <a:lnTo>
                    <a:pt x="180" y="7"/>
                  </a:lnTo>
                  <a:cubicBezTo>
                    <a:pt x="174" y="2"/>
                    <a:pt x="166" y="0"/>
                    <a:pt x="157" y="0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253">
              <a:extLst>
                <a:ext uri="{FF2B5EF4-FFF2-40B4-BE49-F238E27FC236}">
                  <a16:creationId xmlns:a16="http://schemas.microsoft.com/office/drawing/2014/main" id="{E46A5619-4A00-A949-86C1-76903313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4090" y="5501222"/>
              <a:ext cx="219722" cy="269158"/>
            </a:xfrm>
            <a:custGeom>
              <a:avLst/>
              <a:gdLst>
                <a:gd name="T0" fmla="*/ 106 w 176"/>
                <a:gd name="T1" fmla="*/ 9 h 218"/>
                <a:gd name="T2" fmla="*/ 0 w 176"/>
                <a:gd name="T3" fmla="*/ 201 h 218"/>
                <a:gd name="T4" fmla="*/ 0 w 176"/>
                <a:gd name="T5" fmla="*/ 201 h 218"/>
                <a:gd name="T6" fmla="*/ 29 w 176"/>
                <a:gd name="T7" fmla="*/ 215 h 218"/>
                <a:gd name="T8" fmla="*/ 59 w 176"/>
                <a:gd name="T9" fmla="*/ 212 h 218"/>
                <a:gd name="T10" fmla="*/ 175 w 176"/>
                <a:gd name="T11" fmla="*/ 0 h 218"/>
                <a:gd name="T12" fmla="*/ 106 w 176"/>
                <a:gd name="T13" fmla="*/ 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18">
                  <a:moveTo>
                    <a:pt x="106" y="9"/>
                  </a:moveTo>
                  <a:lnTo>
                    <a:pt x="0" y="201"/>
                  </a:lnTo>
                  <a:lnTo>
                    <a:pt x="0" y="201"/>
                  </a:lnTo>
                  <a:cubicBezTo>
                    <a:pt x="7" y="211"/>
                    <a:pt x="16" y="217"/>
                    <a:pt x="29" y="215"/>
                  </a:cubicBezTo>
                  <a:lnTo>
                    <a:pt x="59" y="212"/>
                  </a:lnTo>
                  <a:lnTo>
                    <a:pt x="175" y="0"/>
                  </a:lnTo>
                  <a:lnTo>
                    <a:pt x="106" y="9"/>
                  </a:ln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254">
              <a:extLst>
                <a:ext uri="{FF2B5EF4-FFF2-40B4-BE49-F238E27FC236}">
                  <a16:creationId xmlns:a16="http://schemas.microsoft.com/office/drawing/2014/main" id="{EED5D7FE-967D-9948-A7B4-6B6C80D66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2667" y="6918428"/>
              <a:ext cx="362541" cy="670152"/>
            </a:xfrm>
            <a:custGeom>
              <a:avLst/>
              <a:gdLst>
                <a:gd name="T0" fmla="*/ 292 w 293"/>
                <a:gd name="T1" fmla="*/ 536 h 537"/>
                <a:gd name="T2" fmla="*/ 282 w 293"/>
                <a:gd name="T3" fmla="*/ 536 h 537"/>
                <a:gd name="T4" fmla="*/ 282 w 293"/>
                <a:gd name="T5" fmla="*/ 423 h 537"/>
                <a:gd name="T6" fmla="*/ 282 w 293"/>
                <a:gd name="T7" fmla="*/ 423 h 537"/>
                <a:gd name="T8" fmla="*/ 281 w 293"/>
                <a:gd name="T9" fmla="*/ 421 h 537"/>
                <a:gd name="T10" fmla="*/ 156 w 293"/>
                <a:gd name="T11" fmla="*/ 350 h 537"/>
                <a:gd name="T12" fmla="*/ 156 w 293"/>
                <a:gd name="T13" fmla="*/ 350 h 537"/>
                <a:gd name="T14" fmla="*/ 41 w 293"/>
                <a:gd name="T15" fmla="*/ 43 h 537"/>
                <a:gd name="T16" fmla="*/ 57 w 293"/>
                <a:gd name="T17" fmla="*/ 0 h 537"/>
                <a:gd name="T18" fmla="*/ 65 w 293"/>
                <a:gd name="T19" fmla="*/ 3 h 537"/>
                <a:gd name="T20" fmla="*/ 50 w 293"/>
                <a:gd name="T21" fmla="*/ 46 h 537"/>
                <a:gd name="T22" fmla="*/ 50 w 293"/>
                <a:gd name="T23" fmla="*/ 46 h 537"/>
                <a:gd name="T24" fmla="*/ 161 w 293"/>
                <a:gd name="T25" fmla="*/ 342 h 537"/>
                <a:gd name="T26" fmla="*/ 285 w 293"/>
                <a:gd name="T27" fmla="*/ 413 h 537"/>
                <a:gd name="T28" fmla="*/ 285 w 293"/>
                <a:gd name="T29" fmla="*/ 413 h 537"/>
                <a:gd name="T30" fmla="*/ 292 w 293"/>
                <a:gd name="T31" fmla="*/ 423 h 537"/>
                <a:gd name="T32" fmla="*/ 292 w 293"/>
                <a:gd name="T33" fmla="*/ 53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537">
                  <a:moveTo>
                    <a:pt x="292" y="536"/>
                  </a:moveTo>
                  <a:lnTo>
                    <a:pt x="282" y="536"/>
                  </a:lnTo>
                  <a:lnTo>
                    <a:pt x="282" y="423"/>
                  </a:lnTo>
                  <a:lnTo>
                    <a:pt x="282" y="423"/>
                  </a:lnTo>
                  <a:cubicBezTo>
                    <a:pt x="282" y="422"/>
                    <a:pt x="282" y="421"/>
                    <a:pt x="281" y="421"/>
                  </a:cubicBezTo>
                  <a:lnTo>
                    <a:pt x="156" y="350"/>
                  </a:lnTo>
                  <a:lnTo>
                    <a:pt x="156" y="350"/>
                  </a:lnTo>
                  <a:cubicBezTo>
                    <a:pt x="49" y="289"/>
                    <a:pt x="0" y="160"/>
                    <a:pt x="41" y="43"/>
                  </a:cubicBezTo>
                  <a:lnTo>
                    <a:pt x="57" y="0"/>
                  </a:lnTo>
                  <a:lnTo>
                    <a:pt x="65" y="3"/>
                  </a:lnTo>
                  <a:lnTo>
                    <a:pt x="50" y="46"/>
                  </a:lnTo>
                  <a:lnTo>
                    <a:pt x="50" y="46"/>
                  </a:lnTo>
                  <a:cubicBezTo>
                    <a:pt x="10" y="158"/>
                    <a:pt x="57" y="283"/>
                    <a:pt x="161" y="342"/>
                  </a:cubicBezTo>
                  <a:lnTo>
                    <a:pt x="285" y="413"/>
                  </a:lnTo>
                  <a:lnTo>
                    <a:pt x="285" y="413"/>
                  </a:lnTo>
                  <a:cubicBezTo>
                    <a:pt x="289" y="415"/>
                    <a:pt x="292" y="419"/>
                    <a:pt x="292" y="423"/>
                  </a:cubicBezTo>
                  <a:lnTo>
                    <a:pt x="292" y="5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255">
              <a:extLst>
                <a:ext uri="{FF2B5EF4-FFF2-40B4-BE49-F238E27FC236}">
                  <a16:creationId xmlns:a16="http://schemas.microsoft.com/office/drawing/2014/main" id="{3CD4BA64-2CE8-B14F-B597-59AC02CEA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2541" y="6819552"/>
              <a:ext cx="258175" cy="659165"/>
            </a:xfrm>
            <a:custGeom>
              <a:avLst/>
              <a:gdLst>
                <a:gd name="T0" fmla="*/ 199 w 207"/>
                <a:gd name="T1" fmla="*/ 529 h 530"/>
                <a:gd name="T2" fmla="*/ 142 w 207"/>
                <a:gd name="T3" fmla="*/ 458 h 530"/>
                <a:gd name="T4" fmla="*/ 142 w 207"/>
                <a:gd name="T5" fmla="*/ 456 h 530"/>
                <a:gd name="T6" fmla="*/ 163 w 207"/>
                <a:gd name="T7" fmla="*/ 245 h 530"/>
                <a:gd name="T8" fmla="*/ 163 w 207"/>
                <a:gd name="T9" fmla="*/ 245 h 530"/>
                <a:gd name="T10" fmla="*/ 115 w 207"/>
                <a:gd name="T11" fmla="*/ 115 h 530"/>
                <a:gd name="T12" fmla="*/ 0 w 207"/>
                <a:gd name="T13" fmla="*/ 7 h 530"/>
                <a:gd name="T14" fmla="*/ 6 w 207"/>
                <a:gd name="T15" fmla="*/ 0 h 530"/>
                <a:gd name="T16" fmla="*/ 121 w 207"/>
                <a:gd name="T17" fmla="*/ 108 h 530"/>
                <a:gd name="T18" fmla="*/ 121 w 207"/>
                <a:gd name="T19" fmla="*/ 108 h 530"/>
                <a:gd name="T20" fmla="*/ 172 w 207"/>
                <a:gd name="T21" fmla="*/ 246 h 530"/>
                <a:gd name="T22" fmla="*/ 150 w 207"/>
                <a:gd name="T23" fmla="*/ 455 h 530"/>
                <a:gd name="T24" fmla="*/ 206 w 207"/>
                <a:gd name="T25" fmla="*/ 523 h 530"/>
                <a:gd name="T26" fmla="*/ 199 w 207"/>
                <a:gd name="T27" fmla="*/ 52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530">
                  <a:moveTo>
                    <a:pt x="199" y="529"/>
                  </a:moveTo>
                  <a:lnTo>
                    <a:pt x="142" y="458"/>
                  </a:lnTo>
                  <a:lnTo>
                    <a:pt x="142" y="456"/>
                  </a:lnTo>
                  <a:lnTo>
                    <a:pt x="163" y="245"/>
                  </a:lnTo>
                  <a:lnTo>
                    <a:pt x="163" y="245"/>
                  </a:lnTo>
                  <a:cubicBezTo>
                    <a:pt x="168" y="197"/>
                    <a:pt x="150" y="148"/>
                    <a:pt x="115" y="115"/>
                  </a:cubicBezTo>
                  <a:lnTo>
                    <a:pt x="0" y="7"/>
                  </a:lnTo>
                  <a:lnTo>
                    <a:pt x="6" y="0"/>
                  </a:lnTo>
                  <a:lnTo>
                    <a:pt x="121" y="108"/>
                  </a:lnTo>
                  <a:lnTo>
                    <a:pt x="121" y="108"/>
                  </a:lnTo>
                  <a:cubicBezTo>
                    <a:pt x="158" y="144"/>
                    <a:pt x="177" y="195"/>
                    <a:pt x="172" y="246"/>
                  </a:cubicBezTo>
                  <a:lnTo>
                    <a:pt x="150" y="455"/>
                  </a:lnTo>
                  <a:lnTo>
                    <a:pt x="206" y="523"/>
                  </a:lnTo>
                  <a:lnTo>
                    <a:pt x="199" y="5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256">
              <a:extLst>
                <a:ext uri="{FF2B5EF4-FFF2-40B4-BE49-F238E27FC236}">
                  <a16:creationId xmlns:a16="http://schemas.microsoft.com/office/drawing/2014/main" id="{AF4C0369-F819-1A4D-9EB1-88FF59C67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735" y="5243048"/>
              <a:ext cx="829453" cy="758041"/>
            </a:xfrm>
            <a:custGeom>
              <a:avLst/>
              <a:gdLst>
                <a:gd name="T0" fmla="*/ 662 w 666"/>
                <a:gd name="T1" fmla="*/ 304 h 608"/>
                <a:gd name="T2" fmla="*/ 662 w 666"/>
                <a:gd name="T3" fmla="*/ 304 h 608"/>
                <a:gd name="T4" fmla="*/ 634 w 666"/>
                <a:gd name="T5" fmla="*/ 0 h 608"/>
                <a:gd name="T6" fmla="*/ 634 w 666"/>
                <a:gd name="T7" fmla="*/ 0 h 608"/>
                <a:gd name="T8" fmla="*/ 351 w 666"/>
                <a:gd name="T9" fmla="*/ 59 h 608"/>
                <a:gd name="T10" fmla="*/ 361 w 666"/>
                <a:gd name="T11" fmla="*/ 129 h 608"/>
                <a:gd name="T12" fmla="*/ 361 w 666"/>
                <a:gd name="T13" fmla="*/ 129 h 608"/>
                <a:gd name="T14" fmla="*/ 302 w 666"/>
                <a:gd name="T15" fmla="*/ 167 h 608"/>
                <a:gd name="T16" fmla="*/ 296 w 666"/>
                <a:gd name="T17" fmla="*/ 171 h 608"/>
                <a:gd name="T18" fmla="*/ 301 w 666"/>
                <a:gd name="T19" fmla="*/ 252 h 608"/>
                <a:gd name="T20" fmla="*/ 301 w 666"/>
                <a:gd name="T21" fmla="*/ 252 h 608"/>
                <a:gd name="T22" fmla="*/ 237 w 666"/>
                <a:gd name="T23" fmla="*/ 314 h 608"/>
                <a:gd name="T24" fmla="*/ 227 w 666"/>
                <a:gd name="T25" fmla="*/ 313 h 608"/>
                <a:gd name="T26" fmla="*/ 227 w 666"/>
                <a:gd name="T27" fmla="*/ 313 h 608"/>
                <a:gd name="T28" fmla="*/ 190 w 666"/>
                <a:gd name="T29" fmla="*/ 289 h 608"/>
                <a:gd name="T30" fmla="*/ 190 w 666"/>
                <a:gd name="T31" fmla="*/ 289 h 608"/>
                <a:gd name="T32" fmla="*/ 52 w 666"/>
                <a:gd name="T33" fmla="*/ 392 h 608"/>
                <a:gd name="T34" fmla="*/ 52 w 666"/>
                <a:gd name="T35" fmla="*/ 392 h 608"/>
                <a:gd name="T36" fmla="*/ 205 w 666"/>
                <a:gd name="T37" fmla="*/ 442 h 608"/>
                <a:gd name="T38" fmla="*/ 207 w 666"/>
                <a:gd name="T39" fmla="*/ 478 h 608"/>
                <a:gd name="T40" fmla="*/ 207 w 666"/>
                <a:gd name="T41" fmla="*/ 478 h 608"/>
                <a:gd name="T42" fmla="*/ 315 w 666"/>
                <a:gd name="T43" fmla="*/ 574 h 608"/>
                <a:gd name="T44" fmla="*/ 315 w 666"/>
                <a:gd name="T45" fmla="*/ 574 h 608"/>
                <a:gd name="T46" fmla="*/ 573 w 666"/>
                <a:gd name="T47" fmla="*/ 479 h 608"/>
                <a:gd name="T48" fmla="*/ 573 w 666"/>
                <a:gd name="T49" fmla="*/ 479 h 608"/>
                <a:gd name="T50" fmla="*/ 662 w 666"/>
                <a:gd name="T51" fmla="*/ 3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6" h="608">
                  <a:moveTo>
                    <a:pt x="662" y="304"/>
                  </a:moveTo>
                  <a:lnTo>
                    <a:pt x="662" y="304"/>
                  </a:lnTo>
                  <a:cubicBezTo>
                    <a:pt x="665" y="229"/>
                    <a:pt x="647" y="88"/>
                    <a:pt x="634" y="0"/>
                  </a:cubicBezTo>
                  <a:lnTo>
                    <a:pt x="634" y="0"/>
                  </a:lnTo>
                  <a:cubicBezTo>
                    <a:pt x="512" y="43"/>
                    <a:pt x="351" y="59"/>
                    <a:pt x="351" y="59"/>
                  </a:cubicBezTo>
                  <a:lnTo>
                    <a:pt x="361" y="129"/>
                  </a:lnTo>
                  <a:lnTo>
                    <a:pt x="361" y="129"/>
                  </a:lnTo>
                  <a:cubicBezTo>
                    <a:pt x="363" y="150"/>
                    <a:pt x="336" y="168"/>
                    <a:pt x="302" y="167"/>
                  </a:cubicBezTo>
                  <a:lnTo>
                    <a:pt x="296" y="171"/>
                  </a:lnTo>
                  <a:lnTo>
                    <a:pt x="301" y="252"/>
                  </a:lnTo>
                  <a:lnTo>
                    <a:pt x="301" y="252"/>
                  </a:lnTo>
                  <a:cubicBezTo>
                    <a:pt x="304" y="288"/>
                    <a:pt x="273" y="317"/>
                    <a:pt x="237" y="314"/>
                  </a:cubicBezTo>
                  <a:lnTo>
                    <a:pt x="227" y="313"/>
                  </a:lnTo>
                  <a:lnTo>
                    <a:pt x="227" y="313"/>
                  </a:lnTo>
                  <a:cubicBezTo>
                    <a:pt x="211" y="312"/>
                    <a:pt x="197" y="303"/>
                    <a:pt x="190" y="289"/>
                  </a:cubicBezTo>
                  <a:lnTo>
                    <a:pt x="190" y="289"/>
                  </a:lnTo>
                  <a:cubicBezTo>
                    <a:pt x="131" y="191"/>
                    <a:pt x="0" y="264"/>
                    <a:pt x="52" y="392"/>
                  </a:cubicBezTo>
                  <a:lnTo>
                    <a:pt x="52" y="392"/>
                  </a:lnTo>
                  <a:cubicBezTo>
                    <a:pt x="103" y="520"/>
                    <a:pt x="205" y="442"/>
                    <a:pt x="205" y="442"/>
                  </a:cubicBezTo>
                  <a:lnTo>
                    <a:pt x="207" y="478"/>
                  </a:lnTo>
                  <a:lnTo>
                    <a:pt x="207" y="478"/>
                  </a:lnTo>
                  <a:cubicBezTo>
                    <a:pt x="207" y="478"/>
                    <a:pt x="212" y="607"/>
                    <a:pt x="315" y="574"/>
                  </a:cubicBezTo>
                  <a:lnTo>
                    <a:pt x="315" y="574"/>
                  </a:lnTo>
                  <a:cubicBezTo>
                    <a:pt x="403" y="546"/>
                    <a:pt x="499" y="485"/>
                    <a:pt x="573" y="479"/>
                  </a:cubicBezTo>
                  <a:lnTo>
                    <a:pt x="573" y="479"/>
                  </a:lnTo>
                  <a:cubicBezTo>
                    <a:pt x="570" y="356"/>
                    <a:pt x="662" y="304"/>
                    <a:pt x="662" y="304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77" name="Freeform 328">
            <a:extLst>
              <a:ext uri="{FF2B5EF4-FFF2-40B4-BE49-F238E27FC236}">
                <a16:creationId xmlns:a16="http://schemas.microsoft.com/office/drawing/2014/main" id="{81BFA06B-7A6A-5749-AB11-C34B38CE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1655" y="8742119"/>
            <a:ext cx="3751752" cy="758041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" name="Freeform 329">
            <a:extLst>
              <a:ext uri="{FF2B5EF4-FFF2-40B4-BE49-F238E27FC236}">
                <a16:creationId xmlns:a16="http://schemas.microsoft.com/office/drawing/2014/main" id="{DDEC572A-5529-F74B-9176-9EAFC1BF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764" y="4215849"/>
            <a:ext cx="3284842" cy="3284842"/>
          </a:xfrm>
          <a:custGeom>
            <a:avLst/>
            <a:gdLst>
              <a:gd name="T0" fmla="*/ 2638 w 2639"/>
              <a:gd name="T1" fmla="*/ 1319 h 2638"/>
              <a:gd name="T2" fmla="*/ 2638 w 2639"/>
              <a:gd name="T3" fmla="*/ 1319 h 2638"/>
              <a:gd name="T4" fmla="*/ 1319 w 2639"/>
              <a:gd name="T5" fmla="*/ 2637 h 2638"/>
              <a:gd name="T6" fmla="*/ 1319 w 2639"/>
              <a:gd name="T7" fmla="*/ 2637 h 2638"/>
              <a:gd name="T8" fmla="*/ 0 w 2639"/>
              <a:gd name="T9" fmla="*/ 1319 h 2638"/>
              <a:gd name="T10" fmla="*/ 0 w 2639"/>
              <a:gd name="T11" fmla="*/ 1319 h 2638"/>
              <a:gd name="T12" fmla="*/ 1319 w 2639"/>
              <a:gd name="T13" fmla="*/ 0 h 2638"/>
              <a:gd name="T14" fmla="*/ 1319 w 2639"/>
              <a:gd name="T15" fmla="*/ 0 h 2638"/>
              <a:gd name="T16" fmla="*/ 2638 w 2639"/>
              <a:gd name="T17" fmla="*/ 1319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9" h="2638">
                <a:moveTo>
                  <a:pt x="2638" y="1319"/>
                </a:moveTo>
                <a:lnTo>
                  <a:pt x="2638" y="1319"/>
                </a:lnTo>
                <a:cubicBezTo>
                  <a:pt x="2638" y="2047"/>
                  <a:pt x="2048" y="2637"/>
                  <a:pt x="1319" y="2637"/>
                </a:cubicBezTo>
                <a:lnTo>
                  <a:pt x="1319" y="2637"/>
                </a:lnTo>
                <a:cubicBezTo>
                  <a:pt x="590" y="2637"/>
                  <a:pt x="0" y="2047"/>
                  <a:pt x="0" y="1319"/>
                </a:cubicBezTo>
                <a:lnTo>
                  <a:pt x="0" y="1319"/>
                </a:lnTo>
                <a:cubicBezTo>
                  <a:pt x="0" y="590"/>
                  <a:pt x="590" y="0"/>
                  <a:pt x="1319" y="0"/>
                </a:cubicBezTo>
                <a:lnTo>
                  <a:pt x="1319" y="0"/>
                </a:lnTo>
                <a:cubicBezTo>
                  <a:pt x="2048" y="0"/>
                  <a:pt x="2638" y="590"/>
                  <a:pt x="2638" y="1319"/>
                </a:cubicBezTo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8A77EA-27DC-7C48-9D5B-DA00EE11524A}"/>
              </a:ext>
            </a:extLst>
          </p:cNvPr>
          <p:cNvGrpSpPr/>
          <p:nvPr/>
        </p:nvGrpSpPr>
        <p:grpSpPr>
          <a:xfrm>
            <a:off x="19395700" y="4836561"/>
            <a:ext cx="2460884" cy="2783732"/>
            <a:chOff x="19395700" y="4836561"/>
            <a:chExt cx="2460884" cy="2783732"/>
          </a:xfrm>
        </p:grpSpPr>
        <p:sp>
          <p:nvSpPr>
            <p:cNvPr id="80" name="Freeform 330">
              <a:extLst>
                <a:ext uri="{FF2B5EF4-FFF2-40B4-BE49-F238E27FC236}">
                  <a16:creationId xmlns:a16="http://schemas.microsoft.com/office/drawing/2014/main" id="{F6F4D29A-5ABE-7F42-BC78-30809C4C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700" y="6638282"/>
              <a:ext cx="2081867" cy="977763"/>
            </a:xfrm>
            <a:custGeom>
              <a:avLst/>
              <a:gdLst>
                <a:gd name="T0" fmla="*/ 958 w 1671"/>
                <a:gd name="T1" fmla="*/ 5 h 787"/>
                <a:gd name="T2" fmla="*/ 958 w 1671"/>
                <a:gd name="T3" fmla="*/ 5 h 787"/>
                <a:gd name="T4" fmla="*/ 1496 w 1671"/>
                <a:gd name="T5" fmla="*/ 282 h 787"/>
                <a:gd name="T6" fmla="*/ 1496 w 1671"/>
                <a:gd name="T7" fmla="*/ 282 h 787"/>
                <a:gd name="T8" fmla="*/ 1295 w 1671"/>
                <a:gd name="T9" fmla="*/ 551 h 787"/>
                <a:gd name="T10" fmla="*/ 1295 w 1671"/>
                <a:gd name="T11" fmla="*/ 551 h 787"/>
                <a:gd name="T12" fmla="*/ 888 w 1671"/>
                <a:gd name="T13" fmla="*/ 784 h 787"/>
                <a:gd name="T14" fmla="*/ 888 w 1671"/>
                <a:gd name="T15" fmla="*/ 784 h 787"/>
                <a:gd name="T16" fmla="*/ 347 w 1671"/>
                <a:gd name="T17" fmla="*/ 535 h 787"/>
                <a:gd name="T18" fmla="*/ 347 w 1671"/>
                <a:gd name="T19" fmla="*/ 535 h 787"/>
                <a:gd name="T20" fmla="*/ 108 w 1671"/>
                <a:gd name="T21" fmla="*/ 327 h 787"/>
                <a:gd name="T22" fmla="*/ 108 w 1671"/>
                <a:gd name="T23" fmla="*/ 327 h 787"/>
                <a:gd name="T24" fmla="*/ 631 w 1671"/>
                <a:gd name="T25" fmla="*/ 5 h 787"/>
                <a:gd name="T26" fmla="*/ 958 w 1671"/>
                <a:gd name="T27" fmla="*/ 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1" h="787">
                  <a:moveTo>
                    <a:pt x="958" y="5"/>
                  </a:moveTo>
                  <a:lnTo>
                    <a:pt x="958" y="5"/>
                  </a:lnTo>
                  <a:cubicBezTo>
                    <a:pt x="958" y="5"/>
                    <a:pt x="1322" y="0"/>
                    <a:pt x="1496" y="282"/>
                  </a:cubicBezTo>
                  <a:lnTo>
                    <a:pt x="1496" y="282"/>
                  </a:lnTo>
                  <a:cubicBezTo>
                    <a:pt x="1670" y="564"/>
                    <a:pt x="1295" y="551"/>
                    <a:pt x="1295" y="551"/>
                  </a:cubicBezTo>
                  <a:lnTo>
                    <a:pt x="1295" y="551"/>
                  </a:lnTo>
                  <a:cubicBezTo>
                    <a:pt x="1295" y="551"/>
                    <a:pt x="1264" y="780"/>
                    <a:pt x="888" y="784"/>
                  </a:cubicBezTo>
                  <a:lnTo>
                    <a:pt x="888" y="784"/>
                  </a:lnTo>
                  <a:cubicBezTo>
                    <a:pt x="513" y="786"/>
                    <a:pt x="347" y="535"/>
                    <a:pt x="347" y="535"/>
                  </a:cubicBezTo>
                  <a:lnTo>
                    <a:pt x="347" y="535"/>
                  </a:lnTo>
                  <a:cubicBezTo>
                    <a:pt x="347" y="535"/>
                    <a:pt x="0" y="531"/>
                    <a:pt x="108" y="327"/>
                  </a:cubicBezTo>
                  <a:lnTo>
                    <a:pt x="108" y="327"/>
                  </a:lnTo>
                  <a:cubicBezTo>
                    <a:pt x="216" y="124"/>
                    <a:pt x="631" y="5"/>
                    <a:pt x="631" y="5"/>
                  </a:cubicBezTo>
                  <a:lnTo>
                    <a:pt x="958" y="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1" name="Freeform 331">
              <a:extLst>
                <a:ext uri="{FF2B5EF4-FFF2-40B4-BE49-F238E27FC236}">
                  <a16:creationId xmlns:a16="http://schemas.microsoft.com/office/drawing/2014/main" id="{29158766-D6B9-B147-9FE4-EDEC7C12D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1207" y="6187852"/>
              <a:ext cx="406485" cy="604235"/>
            </a:xfrm>
            <a:custGeom>
              <a:avLst/>
              <a:gdLst>
                <a:gd name="T0" fmla="*/ 0 w 328"/>
                <a:gd name="T1" fmla="*/ 365 h 485"/>
                <a:gd name="T2" fmla="*/ 266 w 328"/>
                <a:gd name="T3" fmla="*/ 484 h 485"/>
                <a:gd name="T4" fmla="*/ 327 w 328"/>
                <a:gd name="T5" fmla="*/ 365 h 485"/>
                <a:gd name="T6" fmla="*/ 327 w 328"/>
                <a:gd name="T7" fmla="*/ 0 h 485"/>
                <a:gd name="T8" fmla="*/ 0 w 328"/>
                <a:gd name="T9" fmla="*/ 0 h 485"/>
                <a:gd name="T10" fmla="*/ 0 w 328"/>
                <a:gd name="T11" fmla="*/ 3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485">
                  <a:moveTo>
                    <a:pt x="0" y="365"/>
                  </a:moveTo>
                  <a:lnTo>
                    <a:pt x="266" y="484"/>
                  </a:lnTo>
                  <a:lnTo>
                    <a:pt x="327" y="365"/>
                  </a:lnTo>
                  <a:lnTo>
                    <a:pt x="327" y="0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2" name="Freeform 332">
              <a:extLst>
                <a:ext uri="{FF2B5EF4-FFF2-40B4-BE49-F238E27FC236}">
                  <a16:creationId xmlns:a16="http://schemas.microsoft.com/office/drawing/2014/main" id="{A92F0426-3839-4541-945E-B4648C14C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914" y="6187852"/>
              <a:ext cx="175778" cy="604235"/>
            </a:xfrm>
            <a:custGeom>
              <a:avLst/>
              <a:gdLst>
                <a:gd name="T0" fmla="*/ 140 w 141"/>
                <a:gd name="T1" fmla="*/ 0 h 485"/>
                <a:gd name="T2" fmla="*/ 140 w 141"/>
                <a:gd name="T3" fmla="*/ 365 h 485"/>
                <a:gd name="T4" fmla="*/ 79 w 141"/>
                <a:gd name="T5" fmla="*/ 484 h 485"/>
                <a:gd name="T6" fmla="*/ 0 w 141"/>
                <a:gd name="T7" fmla="*/ 0 h 485"/>
                <a:gd name="T8" fmla="*/ 140 w 141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485">
                  <a:moveTo>
                    <a:pt x="140" y="0"/>
                  </a:moveTo>
                  <a:lnTo>
                    <a:pt x="140" y="365"/>
                  </a:lnTo>
                  <a:lnTo>
                    <a:pt x="79" y="484"/>
                  </a:ln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solidFill>
              <a:srgbClr val="C645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3" name="Freeform 333">
              <a:extLst>
                <a:ext uri="{FF2B5EF4-FFF2-40B4-BE49-F238E27FC236}">
                  <a16:creationId xmlns:a16="http://schemas.microsoft.com/office/drawing/2014/main" id="{921B252C-EDF3-484E-9356-08D53CD0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444" y="5210089"/>
              <a:ext cx="1170018" cy="1395234"/>
            </a:xfrm>
            <a:custGeom>
              <a:avLst/>
              <a:gdLst>
                <a:gd name="T0" fmla="*/ 56 w 941"/>
                <a:gd name="T1" fmla="*/ 338 h 1120"/>
                <a:gd name="T2" fmla="*/ 56 w 941"/>
                <a:gd name="T3" fmla="*/ 338 h 1120"/>
                <a:gd name="T4" fmla="*/ 631 w 941"/>
                <a:gd name="T5" fmla="*/ 1062 h 1120"/>
                <a:gd name="T6" fmla="*/ 631 w 941"/>
                <a:gd name="T7" fmla="*/ 1062 h 1120"/>
                <a:gd name="T8" fmla="*/ 924 w 941"/>
                <a:gd name="T9" fmla="*/ 424 h 1120"/>
                <a:gd name="T10" fmla="*/ 924 w 941"/>
                <a:gd name="T11" fmla="*/ 424 h 1120"/>
                <a:gd name="T12" fmla="*/ 577 w 941"/>
                <a:gd name="T13" fmla="*/ 17 h 1120"/>
                <a:gd name="T14" fmla="*/ 577 w 941"/>
                <a:gd name="T15" fmla="*/ 17 h 1120"/>
                <a:gd name="T16" fmla="*/ 56 w 941"/>
                <a:gd name="T17" fmla="*/ 33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1120">
                  <a:moveTo>
                    <a:pt x="56" y="338"/>
                  </a:moveTo>
                  <a:lnTo>
                    <a:pt x="56" y="338"/>
                  </a:lnTo>
                  <a:cubicBezTo>
                    <a:pt x="39" y="546"/>
                    <a:pt x="0" y="1119"/>
                    <a:pt x="631" y="1062"/>
                  </a:cubicBezTo>
                  <a:lnTo>
                    <a:pt x="631" y="1062"/>
                  </a:lnTo>
                  <a:cubicBezTo>
                    <a:pt x="930" y="1035"/>
                    <a:pt x="907" y="631"/>
                    <a:pt x="924" y="424"/>
                  </a:cubicBezTo>
                  <a:lnTo>
                    <a:pt x="924" y="424"/>
                  </a:lnTo>
                  <a:cubicBezTo>
                    <a:pt x="940" y="216"/>
                    <a:pt x="785" y="33"/>
                    <a:pt x="577" y="17"/>
                  </a:cubicBezTo>
                  <a:lnTo>
                    <a:pt x="577" y="17"/>
                  </a:lnTo>
                  <a:cubicBezTo>
                    <a:pt x="370" y="0"/>
                    <a:pt x="73" y="131"/>
                    <a:pt x="56" y="338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4" name="Freeform 334">
              <a:extLst>
                <a:ext uri="{FF2B5EF4-FFF2-40B4-BE49-F238E27FC236}">
                  <a16:creationId xmlns:a16="http://schemas.microsoft.com/office/drawing/2014/main" id="{E924C5B1-19ED-4645-B8D6-176BA0E68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1347" y="5210087"/>
              <a:ext cx="1098608" cy="972270"/>
            </a:xfrm>
            <a:custGeom>
              <a:avLst/>
              <a:gdLst>
                <a:gd name="T0" fmla="*/ 342 w 882"/>
                <a:gd name="T1" fmla="*/ 609 h 779"/>
                <a:gd name="T2" fmla="*/ 342 w 882"/>
                <a:gd name="T3" fmla="*/ 609 h 779"/>
                <a:gd name="T4" fmla="*/ 0 w 882"/>
                <a:gd name="T5" fmla="*/ 318 h 779"/>
                <a:gd name="T6" fmla="*/ 0 w 882"/>
                <a:gd name="T7" fmla="*/ 318 h 779"/>
                <a:gd name="T8" fmla="*/ 518 w 882"/>
                <a:gd name="T9" fmla="*/ 17 h 779"/>
                <a:gd name="T10" fmla="*/ 518 w 882"/>
                <a:gd name="T11" fmla="*/ 17 h 779"/>
                <a:gd name="T12" fmla="*/ 865 w 882"/>
                <a:gd name="T13" fmla="*/ 424 h 779"/>
                <a:gd name="T14" fmla="*/ 865 w 882"/>
                <a:gd name="T15" fmla="*/ 424 h 779"/>
                <a:gd name="T16" fmla="*/ 848 w 882"/>
                <a:gd name="T17" fmla="*/ 677 h 779"/>
                <a:gd name="T18" fmla="*/ 848 w 882"/>
                <a:gd name="T19" fmla="*/ 677 h 779"/>
                <a:gd name="T20" fmla="*/ 342 w 882"/>
                <a:gd name="T21" fmla="*/ 60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" h="779">
                  <a:moveTo>
                    <a:pt x="342" y="609"/>
                  </a:moveTo>
                  <a:lnTo>
                    <a:pt x="342" y="609"/>
                  </a:lnTo>
                  <a:cubicBezTo>
                    <a:pt x="263" y="429"/>
                    <a:pt x="142" y="313"/>
                    <a:pt x="0" y="318"/>
                  </a:cubicBezTo>
                  <a:lnTo>
                    <a:pt x="0" y="318"/>
                  </a:lnTo>
                  <a:cubicBezTo>
                    <a:pt x="33" y="123"/>
                    <a:pt x="317" y="0"/>
                    <a:pt x="518" y="17"/>
                  </a:cubicBezTo>
                  <a:lnTo>
                    <a:pt x="518" y="17"/>
                  </a:lnTo>
                  <a:cubicBezTo>
                    <a:pt x="726" y="33"/>
                    <a:pt x="881" y="216"/>
                    <a:pt x="865" y="424"/>
                  </a:cubicBezTo>
                  <a:lnTo>
                    <a:pt x="865" y="424"/>
                  </a:lnTo>
                  <a:cubicBezTo>
                    <a:pt x="858" y="493"/>
                    <a:pt x="858" y="585"/>
                    <a:pt x="848" y="677"/>
                  </a:cubicBezTo>
                  <a:lnTo>
                    <a:pt x="848" y="677"/>
                  </a:lnTo>
                  <a:cubicBezTo>
                    <a:pt x="692" y="724"/>
                    <a:pt x="417" y="778"/>
                    <a:pt x="342" y="609"/>
                  </a:cubicBezTo>
                </a:path>
              </a:pathLst>
            </a:custGeom>
            <a:solidFill>
              <a:srgbClr val="C645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5" name="Freeform 335">
              <a:extLst>
                <a:ext uri="{FF2B5EF4-FFF2-40B4-BE49-F238E27FC236}">
                  <a16:creationId xmlns:a16="http://schemas.microsoft.com/office/drawing/2014/main" id="{B1B59AE5-48D3-AF4E-B980-7B79778D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128" y="6067004"/>
              <a:ext cx="554799" cy="340569"/>
            </a:xfrm>
            <a:custGeom>
              <a:avLst/>
              <a:gdLst>
                <a:gd name="T0" fmla="*/ 429 w 444"/>
                <a:gd name="T1" fmla="*/ 117 h 275"/>
                <a:gd name="T2" fmla="*/ 429 w 444"/>
                <a:gd name="T3" fmla="*/ 117 h 275"/>
                <a:gd name="T4" fmla="*/ 145 w 444"/>
                <a:gd name="T5" fmla="*/ 137 h 275"/>
                <a:gd name="T6" fmla="*/ 145 w 444"/>
                <a:gd name="T7" fmla="*/ 137 h 275"/>
                <a:gd name="T8" fmla="*/ 234 w 444"/>
                <a:gd name="T9" fmla="*/ 179 h 275"/>
                <a:gd name="T10" fmla="*/ 234 w 444"/>
                <a:gd name="T11" fmla="*/ 179 h 275"/>
                <a:gd name="T12" fmla="*/ 328 w 444"/>
                <a:gd name="T13" fmla="*/ 165 h 275"/>
                <a:gd name="T14" fmla="*/ 328 w 444"/>
                <a:gd name="T15" fmla="*/ 165 h 275"/>
                <a:gd name="T16" fmla="*/ 429 w 444"/>
                <a:gd name="T17" fmla="*/ 11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275">
                  <a:moveTo>
                    <a:pt x="429" y="117"/>
                  </a:moveTo>
                  <a:lnTo>
                    <a:pt x="429" y="117"/>
                  </a:lnTo>
                  <a:cubicBezTo>
                    <a:pt x="429" y="117"/>
                    <a:pt x="290" y="0"/>
                    <a:pt x="145" y="137"/>
                  </a:cubicBezTo>
                  <a:lnTo>
                    <a:pt x="145" y="137"/>
                  </a:lnTo>
                  <a:cubicBezTo>
                    <a:pt x="0" y="274"/>
                    <a:pt x="234" y="179"/>
                    <a:pt x="234" y="179"/>
                  </a:cubicBezTo>
                  <a:lnTo>
                    <a:pt x="234" y="179"/>
                  </a:lnTo>
                  <a:cubicBezTo>
                    <a:pt x="234" y="179"/>
                    <a:pt x="274" y="217"/>
                    <a:pt x="328" y="165"/>
                  </a:cubicBezTo>
                  <a:lnTo>
                    <a:pt x="328" y="165"/>
                  </a:lnTo>
                  <a:cubicBezTo>
                    <a:pt x="328" y="165"/>
                    <a:pt x="443" y="182"/>
                    <a:pt x="429" y="1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6" name="Freeform 336">
              <a:extLst>
                <a:ext uri="{FF2B5EF4-FFF2-40B4-BE49-F238E27FC236}">
                  <a16:creationId xmlns:a16="http://schemas.microsoft.com/office/drawing/2014/main" id="{B77797B7-7897-7345-8D96-4CE39B776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9651" y="5528685"/>
              <a:ext cx="829449" cy="966776"/>
            </a:xfrm>
            <a:custGeom>
              <a:avLst/>
              <a:gdLst>
                <a:gd name="T0" fmla="*/ 557 w 666"/>
                <a:gd name="T1" fmla="*/ 116 h 777"/>
                <a:gd name="T2" fmla="*/ 557 w 666"/>
                <a:gd name="T3" fmla="*/ 116 h 777"/>
                <a:gd name="T4" fmla="*/ 665 w 666"/>
                <a:gd name="T5" fmla="*/ 253 h 777"/>
                <a:gd name="T6" fmla="*/ 665 w 666"/>
                <a:gd name="T7" fmla="*/ 253 h 777"/>
                <a:gd name="T8" fmla="*/ 568 w 666"/>
                <a:gd name="T9" fmla="*/ 428 h 777"/>
                <a:gd name="T10" fmla="*/ 568 w 666"/>
                <a:gd name="T11" fmla="*/ 428 h 777"/>
                <a:gd name="T12" fmla="*/ 395 w 666"/>
                <a:gd name="T13" fmla="*/ 373 h 777"/>
                <a:gd name="T14" fmla="*/ 395 w 666"/>
                <a:gd name="T15" fmla="*/ 373 h 777"/>
                <a:gd name="T16" fmla="*/ 329 w 666"/>
                <a:gd name="T17" fmla="*/ 305 h 777"/>
                <a:gd name="T18" fmla="*/ 329 w 666"/>
                <a:gd name="T19" fmla="*/ 305 h 777"/>
                <a:gd name="T20" fmla="*/ 329 w 666"/>
                <a:gd name="T21" fmla="*/ 498 h 777"/>
                <a:gd name="T22" fmla="*/ 329 w 666"/>
                <a:gd name="T23" fmla="*/ 498 h 777"/>
                <a:gd name="T24" fmla="*/ 345 w 666"/>
                <a:gd name="T25" fmla="*/ 750 h 777"/>
                <a:gd name="T26" fmla="*/ 345 w 666"/>
                <a:gd name="T27" fmla="*/ 750 h 777"/>
                <a:gd name="T28" fmla="*/ 216 w 666"/>
                <a:gd name="T29" fmla="*/ 664 h 777"/>
                <a:gd name="T30" fmla="*/ 216 w 666"/>
                <a:gd name="T31" fmla="*/ 664 h 777"/>
                <a:gd name="T32" fmla="*/ 109 w 666"/>
                <a:gd name="T33" fmla="*/ 490 h 777"/>
                <a:gd name="T34" fmla="*/ 109 w 666"/>
                <a:gd name="T35" fmla="*/ 490 h 777"/>
                <a:gd name="T36" fmla="*/ 14 w 666"/>
                <a:gd name="T37" fmla="*/ 244 h 777"/>
                <a:gd name="T38" fmla="*/ 14 w 666"/>
                <a:gd name="T39" fmla="*/ 244 h 777"/>
                <a:gd name="T40" fmla="*/ 23 w 666"/>
                <a:gd name="T41" fmla="*/ 143 h 777"/>
                <a:gd name="T42" fmla="*/ 23 w 666"/>
                <a:gd name="T43" fmla="*/ 143 h 777"/>
                <a:gd name="T44" fmla="*/ 204 w 666"/>
                <a:gd name="T45" fmla="*/ 22 h 777"/>
                <a:gd name="T46" fmla="*/ 557 w 666"/>
                <a:gd name="T47" fmla="*/ 11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6" h="777">
                  <a:moveTo>
                    <a:pt x="557" y="116"/>
                  </a:moveTo>
                  <a:lnTo>
                    <a:pt x="557" y="116"/>
                  </a:lnTo>
                  <a:cubicBezTo>
                    <a:pt x="620" y="132"/>
                    <a:pt x="664" y="189"/>
                    <a:pt x="665" y="253"/>
                  </a:cubicBezTo>
                  <a:lnTo>
                    <a:pt x="665" y="253"/>
                  </a:lnTo>
                  <a:cubicBezTo>
                    <a:pt x="665" y="321"/>
                    <a:pt x="647" y="400"/>
                    <a:pt x="568" y="428"/>
                  </a:cubicBezTo>
                  <a:lnTo>
                    <a:pt x="568" y="428"/>
                  </a:lnTo>
                  <a:cubicBezTo>
                    <a:pt x="416" y="481"/>
                    <a:pt x="395" y="373"/>
                    <a:pt x="395" y="373"/>
                  </a:cubicBezTo>
                  <a:lnTo>
                    <a:pt x="395" y="373"/>
                  </a:lnTo>
                  <a:cubicBezTo>
                    <a:pt x="395" y="373"/>
                    <a:pt x="385" y="267"/>
                    <a:pt x="329" y="305"/>
                  </a:cubicBezTo>
                  <a:lnTo>
                    <a:pt x="329" y="305"/>
                  </a:lnTo>
                  <a:cubicBezTo>
                    <a:pt x="273" y="344"/>
                    <a:pt x="242" y="481"/>
                    <a:pt x="329" y="498"/>
                  </a:cubicBezTo>
                  <a:lnTo>
                    <a:pt x="329" y="498"/>
                  </a:lnTo>
                  <a:cubicBezTo>
                    <a:pt x="416" y="515"/>
                    <a:pt x="425" y="723"/>
                    <a:pt x="345" y="750"/>
                  </a:cubicBezTo>
                  <a:lnTo>
                    <a:pt x="345" y="750"/>
                  </a:lnTo>
                  <a:cubicBezTo>
                    <a:pt x="265" y="776"/>
                    <a:pt x="212" y="727"/>
                    <a:pt x="216" y="664"/>
                  </a:cubicBezTo>
                  <a:lnTo>
                    <a:pt x="216" y="664"/>
                  </a:lnTo>
                  <a:cubicBezTo>
                    <a:pt x="216" y="664"/>
                    <a:pt x="87" y="662"/>
                    <a:pt x="109" y="490"/>
                  </a:cubicBezTo>
                  <a:lnTo>
                    <a:pt x="109" y="490"/>
                  </a:lnTo>
                  <a:cubicBezTo>
                    <a:pt x="109" y="490"/>
                    <a:pt x="0" y="455"/>
                    <a:pt x="14" y="244"/>
                  </a:cubicBezTo>
                  <a:lnTo>
                    <a:pt x="14" y="244"/>
                  </a:lnTo>
                  <a:cubicBezTo>
                    <a:pt x="17" y="205"/>
                    <a:pt x="19" y="172"/>
                    <a:pt x="23" y="143"/>
                  </a:cubicBezTo>
                  <a:lnTo>
                    <a:pt x="23" y="143"/>
                  </a:lnTo>
                  <a:cubicBezTo>
                    <a:pt x="35" y="57"/>
                    <a:pt x="119" y="0"/>
                    <a:pt x="204" y="22"/>
                  </a:cubicBezTo>
                  <a:lnTo>
                    <a:pt x="557" y="1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7" name="Freeform 337">
              <a:extLst>
                <a:ext uri="{FF2B5EF4-FFF2-40B4-BE49-F238E27FC236}">
                  <a16:creationId xmlns:a16="http://schemas.microsoft.com/office/drawing/2014/main" id="{78179D87-5C4E-704F-AEF7-C0C905A7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721" y="4836561"/>
              <a:ext cx="1752281" cy="928326"/>
            </a:xfrm>
            <a:custGeom>
              <a:avLst/>
              <a:gdLst>
                <a:gd name="T0" fmla="*/ 1139 w 1407"/>
                <a:gd name="T1" fmla="*/ 472 h 747"/>
                <a:gd name="T2" fmla="*/ 1139 w 1407"/>
                <a:gd name="T3" fmla="*/ 472 h 747"/>
                <a:gd name="T4" fmla="*/ 1111 w 1407"/>
                <a:gd name="T5" fmla="*/ 63 h 747"/>
                <a:gd name="T6" fmla="*/ 1111 w 1407"/>
                <a:gd name="T7" fmla="*/ 63 h 747"/>
                <a:gd name="T8" fmla="*/ 462 w 1407"/>
                <a:gd name="T9" fmla="*/ 315 h 747"/>
                <a:gd name="T10" fmla="*/ 462 w 1407"/>
                <a:gd name="T11" fmla="*/ 315 h 747"/>
                <a:gd name="T12" fmla="*/ 26 w 1407"/>
                <a:gd name="T13" fmla="*/ 619 h 747"/>
                <a:gd name="T14" fmla="*/ 26 w 1407"/>
                <a:gd name="T15" fmla="*/ 619 h 747"/>
                <a:gd name="T16" fmla="*/ 490 w 1407"/>
                <a:gd name="T17" fmla="*/ 746 h 747"/>
                <a:gd name="T18" fmla="*/ 1139 w 1407"/>
                <a:gd name="T19" fmla="*/ 47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7" h="747">
                  <a:moveTo>
                    <a:pt x="1139" y="472"/>
                  </a:moveTo>
                  <a:lnTo>
                    <a:pt x="1139" y="472"/>
                  </a:lnTo>
                  <a:cubicBezTo>
                    <a:pt x="1139" y="472"/>
                    <a:pt x="1406" y="126"/>
                    <a:pt x="1111" y="63"/>
                  </a:cubicBezTo>
                  <a:lnTo>
                    <a:pt x="1111" y="63"/>
                  </a:lnTo>
                  <a:cubicBezTo>
                    <a:pt x="817" y="0"/>
                    <a:pt x="605" y="247"/>
                    <a:pt x="462" y="315"/>
                  </a:cubicBezTo>
                  <a:lnTo>
                    <a:pt x="462" y="315"/>
                  </a:lnTo>
                  <a:cubicBezTo>
                    <a:pt x="317" y="382"/>
                    <a:pt x="0" y="472"/>
                    <a:pt x="26" y="619"/>
                  </a:cubicBezTo>
                  <a:lnTo>
                    <a:pt x="26" y="619"/>
                  </a:lnTo>
                  <a:cubicBezTo>
                    <a:pt x="39" y="694"/>
                    <a:pt x="490" y="746"/>
                    <a:pt x="490" y="746"/>
                  </a:cubicBezTo>
                  <a:lnTo>
                    <a:pt x="1139" y="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8" name="Freeform 338">
              <a:extLst>
                <a:ext uri="{FF2B5EF4-FFF2-40B4-BE49-F238E27FC236}">
                  <a16:creationId xmlns:a16="http://schemas.microsoft.com/office/drawing/2014/main" id="{0CDFAA43-F6F2-5C40-AF08-E6DC9438B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4448" y="5385865"/>
              <a:ext cx="1472136" cy="505361"/>
            </a:xfrm>
            <a:custGeom>
              <a:avLst/>
              <a:gdLst>
                <a:gd name="T0" fmla="*/ 447 w 1184"/>
                <a:gd name="T1" fmla="*/ 54 h 404"/>
                <a:gd name="T2" fmla="*/ 447 w 1184"/>
                <a:gd name="T3" fmla="*/ 54 h 404"/>
                <a:gd name="T4" fmla="*/ 678 w 1184"/>
                <a:gd name="T5" fmla="*/ 13 h 404"/>
                <a:gd name="T6" fmla="*/ 678 w 1184"/>
                <a:gd name="T7" fmla="*/ 13 h 404"/>
                <a:gd name="T8" fmla="*/ 784 w 1184"/>
                <a:gd name="T9" fmla="*/ 39 h 404"/>
                <a:gd name="T10" fmla="*/ 784 w 1184"/>
                <a:gd name="T11" fmla="*/ 39 h 404"/>
                <a:gd name="T12" fmla="*/ 974 w 1184"/>
                <a:gd name="T13" fmla="*/ 281 h 404"/>
                <a:gd name="T14" fmla="*/ 974 w 1184"/>
                <a:gd name="T15" fmla="*/ 281 h 404"/>
                <a:gd name="T16" fmla="*/ 581 w 1184"/>
                <a:gd name="T17" fmla="*/ 392 h 404"/>
                <a:gd name="T18" fmla="*/ 581 w 1184"/>
                <a:gd name="T19" fmla="*/ 392 h 404"/>
                <a:gd name="T20" fmla="*/ 0 w 1184"/>
                <a:gd name="T21" fmla="*/ 305 h 404"/>
                <a:gd name="T22" fmla="*/ 447 w 1184"/>
                <a:gd name="T23" fmla="*/ 5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4" h="404">
                  <a:moveTo>
                    <a:pt x="447" y="54"/>
                  </a:moveTo>
                  <a:lnTo>
                    <a:pt x="447" y="54"/>
                  </a:lnTo>
                  <a:cubicBezTo>
                    <a:pt x="517" y="15"/>
                    <a:pt x="599" y="0"/>
                    <a:pt x="678" y="13"/>
                  </a:cubicBezTo>
                  <a:lnTo>
                    <a:pt x="678" y="13"/>
                  </a:lnTo>
                  <a:cubicBezTo>
                    <a:pt x="721" y="21"/>
                    <a:pt x="762" y="31"/>
                    <a:pt x="784" y="39"/>
                  </a:cubicBezTo>
                  <a:lnTo>
                    <a:pt x="784" y="39"/>
                  </a:lnTo>
                  <a:cubicBezTo>
                    <a:pt x="872" y="70"/>
                    <a:pt x="1183" y="186"/>
                    <a:pt x="974" y="281"/>
                  </a:cubicBezTo>
                  <a:lnTo>
                    <a:pt x="974" y="281"/>
                  </a:lnTo>
                  <a:cubicBezTo>
                    <a:pt x="857" y="333"/>
                    <a:pt x="721" y="384"/>
                    <a:pt x="581" y="392"/>
                  </a:cubicBezTo>
                  <a:lnTo>
                    <a:pt x="581" y="392"/>
                  </a:lnTo>
                  <a:cubicBezTo>
                    <a:pt x="380" y="403"/>
                    <a:pt x="0" y="305"/>
                    <a:pt x="0" y="305"/>
                  </a:cubicBezTo>
                  <a:lnTo>
                    <a:pt x="447" y="5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44BF8DC-155B-A942-8B27-903D8322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078" y="6584487"/>
              <a:ext cx="529784" cy="1035806"/>
            </a:xfrm>
            <a:custGeom>
              <a:avLst/>
              <a:gdLst>
                <a:gd name="connsiteX0" fmla="*/ 69614 w 529784"/>
                <a:gd name="connsiteY0" fmla="*/ 25 h 1035806"/>
                <a:gd name="connsiteX1" fmla="*/ 116268 w 529784"/>
                <a:gd name="connsiteY1" fmla="*/ 9259 h 1035806"/>
                <a:gd name="connsiteX2" fmla="*/ 371292 w 529784"/>
                <a:gd name="connsiteY2" fmla="*/ 109451 h 1035806"/>
                <a:gd name="connsiteX3" fmla="*/ 388336 w 529784"/>
                <a:gd name="connsiteY3" fmla="*/ 240664 h 1035806"/>
                <a:gd name="connsiteX4" fmla="*/ 389248 w 529784"/>
                <a:gd name="connsiteY4" fmla="*/ 241361 h 1035806"/>
                <a:gd name="connsiteX5" fmla="*/ 371712 w 529784"/>
                <a:gd name="connsiteY5" fmla="*/ 106038 h 1035806"/>
                <a:gd name="connsiteX6" fmla="*/ 450136 w 529784"/>
                <a:gd name="connsiteY6" fmla="*/ 4642 h 1035806"/>
                <a:gd name="connsiteX7" fmla="*/ 529784 w 529784"/>
                <a:gd name="connsiteY7" fmla="*/ 63996 h 1035806"/>
                <a:gd name="connsiteX8" fmla="*/ 400406 w 529784"/>
                <a:gd name="connsiteY8" fmla="*/ 255171 h 1035806"/>
                <a:gd name="connsiteX9" fmla="*/ 402810 w 529784"/>
                <a:gd name="connsiteY9" fmla="*/ 272841 h 1035806"/>
                <a:gd name="connsiteX10" fmla="*/ 391996 w 529784"/>
                <a:gd name="connsiteY10" fmla="*/ 1028339 h 1035806"/>
                <a:gd name="connsiteX11" fmla="*/ 381854 w 529784"/>
                <a:gd name="connsiteY11" fmla="*/ 1035806 h 1035806"/>
                <a:gd name="connsiteX12" fmla="*/ 380588 w 529784"/>
                <a:gd name="connsiteY12" fmla="*/ 1035806 h 1035806"/>
                <a:gd name="connsiteX13" fmla="*/ 372982 w 529784"/>
                <a:gd name="connsiteY13" fmla="*/ 1023360 h 1035806"/>
                <a:gd name="connsiteX14" fmla="*/ 383328 w 529784"/>
                <a:gd name="connsiteY14" fmla="*/ 275111 h 1035806"/>
                <a:gd name="connsiteX15" fmla="*/ 382542 w 529784"/>
                <a:gd name="connsiteY15" fmla="*/ 268412 h 1035806"/>
                <a:gd name="connsiteX16" fmla="*/ 3062 w 529784"/>
                <a:gd name="connsiteY16" fmla="*/ 120722 h 1035806"/>
                <a:gd name="connsiteX17" fmla="*/ 69614 w 529784"/>
                <a:gd name="connsiteY17" fmla="*/ 25 h 103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9784" h="1035806">
                  <a:moveTo>
                    <a:pt x="69614" y="25"/>
                  </a:moveTo>
                  <a:cubicBezTo>
                    <a:pt x="82660" y="316"/>
                    <a:pt x="98074" y="3153"/>
                    <a:pt x="116268" y="9259"/>
                  </a:cubicBezTo>
                  <a:cubicBezTo>
                    <a:pt x="260574" y="59355"/>
                    <a:pt x="371292" y="109451"/>
                    <a:pt x="371292" y="109451"/>
                  </a:cubicBezTo>
                  <a:lnTo>
                    <a:pt x="388336" y="240664"/>
                  </a:lnTo>
                  <a:lnTo>
                    <a:pt x="389248" y="241361"/>
                  </a:lnTo>
                  <a:lnTo>
                    <a:pt x="371712" y="106038"/>
                  </a:lnTo>
                  <a:cubicBezTo>
                    <a:pt x="371712" y="106038"/>
                    <a:pt x="424402" y="14535"/>
                    <a:pt x="450136" y="4642"/>
                  </a:cubicBezTo>
                  <a:cubicBezTo>
                    <a:pt x="508952" y="-17615"/>
                    <a:pt x="529784" y="63996"/>
                    <a:pt x="529784" y="63996"/>
                  </a:cubicBezTo>
                  <a:lnTo>
                    <a:pt x="400406" y="255171"/>
                  </a:lnTo>
                  <a:lnTo>
                    <a:pt x="402810" y="272841"/>
                  </a:lnTo>
                  <a:cubicBezTo>
                    <a:pt x="415704" y="375237"/>
                    <a:pt x="459654" y="786590"/>
                    <a:pt x="391996" y="1028339"/>
                  </a:cubicBezTo>
                  <a:cubicBezTo>
                    <a:pt x="390728" y="1033317"/>
                    <a:pt x="386926" y="1035806"/>
                    <a:pt x="381854" y="1035806"/>
                  </a:cubicBezTo>
                  <a:lnTo>
                    <a:pt x="380588" y="1035806"/>
                  </a:lnTo>
                  <a:cubicBezTo>
                    <a:pt x="374250" y="1034561"/>
                    <a:pt x="371714" y="1028339"/>
                    <a:pt x="372982" y="1023360"/>
                  </a:cubicBezTo>
                  <a:cubicBezTo>
                    <a:pt x="438422" y="783790"/>
                    <a:pt x="395166" y="376520"/>
                    <a:pt x="383328" y="275111"/>
                  </a:cubicBezTo>
                  <a:lnTo>
                    <a:pt x="382542" y="268412"/>
                  </a:lnTo>
                  <a:lnTo>
                    <a:pt x="3062" y="120722"/>
                  </a:lnTo>
                  <a:cubicBezTo>
                    <a:pt x="3062" y="120722"/>
                    <a:pt x="-21702" y="-2013"/>
                    <a:pt x="69614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A60B8D5C-D824-6841-B35C-CBBFFC3F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6414" y="7088710"/>
              <a:ext cx="236199" cy="225216"/>
            </a:xfrm>
            <a:custGeom>
              <a:avLst/>
              <a:gdLst>
                <a:gd name="T0" fmla="*/ 124 w 190"/>
                <a:gd name="T1" fmla="*/ 60 h 182"/>
                <a:gd name="T2" fmla="*/ 94 w 190"/>
                <a:gd name="T3" fmla="*/ 0 h 182"/>
                <a:gd name="T4" fmla="*/ 65 w 190"/>
                <a:gd name="T5" fmla="*/ 60 h 182"/>
                <a:gd name="T6" fmla="*/ 0 w 190"/>
                <a:gd name="T7" fmla="*/ 70 h 182"/>
                <a:gd name="T8" fmla="*/ 47 w 190"/>
                <a:gd name="T9" fmla="*/ 116 h 182"/>
                <a:gd name="T10" fmla="*/ 37 w 190"/>
                <a:gd name="T11" fmla="*/ 181 h 182"/>
                <a:gd name="T12" fmla="*/ 95 w 190"/>
                <a:gd name="T13" fmla="*/ 150 h 182"/>
                <a:gd name="T14" fmla="*/ 154 w 190"/>
                <a:gd name="T15" fmla="*/ 180 h 182"/>
                <a:gd name="T16" fmla="*/ 142 w 190"/>
                <a:gd name="T17" fmla="*/ 115 h 182"/>
                <a:gd name="T18" fmla="*/ 189 w 190"/>
                <a:gd name="T19" fmla="*/ 69 h 182"/>
                <a:gd name="T20" fmla="*/ 124 w 190"/>
                <a:gd name="T21" fmla="*/ 6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82">
                  <a:moveTo>
                    <a:pt x="124" y="60"/>
                  </a:moveTo>
                  <a:lnTo>
                    <a:pt x="94" y="0"/>
                  </a:lnTo>
                  <a:lnTo>
                    <a:pt x="65" y="60"/>
                  </a:lnTo>
                  <a:lnTo>
                    <a:pt x="0" y="70"/>
                  </a:lnTo>
                  <a:lnTo>
                    <a:pt x="47" y="116"/>
                  </a:lnTo>
                  <a:lnTo>
                    <a:pt x="37" y="181"/>
                  </a:lnTo>
                  <a:lnTo>
                    <a:pt x="95" y="150"/>
                  </a:lnTo>
                  <a:lnTo>
                    <a:pt x="154" y="180"/>
                  </a:lnTo>
                  <a:lnTo>
                    <a:pt x="142" y="115"/>
                  </a:lnTo>
                  <a:lnTo>
                    <a:pt x="189" y="69"/>
                  </a:lnTo>
                  <a:lnTo>
                    <a:pt x="124" y="6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D988E184-DFC3-564F-80C2-CF88F4457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107" y="5094738"/>
              <a:ext cx="197750" cy="203240"/>
            </a:xfrm>
            <a:custGeom>
              <a:avLst/>
              <a:gdLst>
                <a:gd name="T0" fmla="*/ 111 w 157"/>
                <a:gd name="T1" fmla="*/ 53 h 163"/>
                <a:gd name="T2" fmla="*/ 111 w 157"/>
                <a:gd name="T3" fmla="*/ 0 h 163"/>
                <a:gd name="T4" fmla="*/ 67 w 157"/>
                <a:gd name="T5" fmla="*/ 53 h 163"/>
                <a:gd name="T6" fmla="*/ 15 w 157"/>
                <a:gd name="T7" fmla="*/ 61 h 163"/>
                <a:gd name="T8" fmla="*/ 33 w 157"/>
                <a:gd name="T9" fmla="*/ 103 h 163"/>
                <a:gd name="T10" fmla="*/ 0 w 157"/>
                <a:gd name="T11" fmla="*/ 161 h 163"/>
                <a:gd name="T12" fmla="*/ 56 w 157"/>
                <a:gd name="T13" fmla="*/ 133 h 163"/>
                <a:gd name="T14" fmla="*/ 88 w 157"/>
                <a:gd name="T15" fmla="*/ 162 h 163"/>
                <a:gd name="T16" fmla="*/ 104 w 157"/>
                <a:gd name="T17" fmla="*/ 104 h 163"/>
                <a:gd name="T18" fmla="*/ 156 w 157"/>
                <a:gd name="T19" fmla="*/ 63 h 163"/>
                <a:gd name="T20" fmla="*/ 111 w 157"/>
                <a:gd name="T21" fmla="*/ 5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63">
                  <a:moveTo>
                    <a:pt x="111" y="53"/>
                  </a:moveTo>
                  <a:lnTo>
                    <a:pt x="111" y="0"/>
                  </a:lnTo>
                  <a:lnTo>
                    <a:pt x="67" y="53"/>
                  </a:lnTo>
                  <a:lnTo>
                    <a:pt x="15" y="61"/>
                  </a:lnTo>
                  <a:lnTo>
                    <a:pt x="33" y="103"/>
                  </a:lnTo>
                  <a:lnTo>
                    <a:pt x="0" y="161"/>
                  </a:lnTo>
                  <a:lnTo>
                    <a:pt x="56" y="133"/>
                  </a:lnTo>
                  <a:lnTo>
                    <a:pt x="88" y="162"/>
                  </a:lnTo>
                  <a:lnTo>
                    <a:pt x="104" y="104"/>
                  </a:lnTo>
                  <a:lnTo>
                    <a:pt x="156" y="63"/>
                  </a:lnTo>
                  <a:lnTo>
                    <a:pt x="111" y="5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92" name="Freeform 415">
            <a:extLst>
              <a:ext uri="{FF2B5EF4-FFF2-40B4-BE49-F238E27FC236}">
                <a16:creationId xmlns:a16="http://schemas.microsoft.com/office/drawing/2014/main" id="{E56959F2-0DAA-F949-BED4-028D79704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0056" y="8742119"/>
            <a:ext cx="3751750" cy="758041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B17B4E-6323-4E45-9046-1ED031702694}"/>
              </a:ext>
            </a:extLst>
          </p:cNvPr>
          <p:cNvSpPr txBox="1"/>
          <p:nvPr/>
        </p:nvSpPr>
        <p:spPr>
          <a:xfrm>
            <a:off x="2056350" y="8850101"/>
            <a:ext cx="345291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F9569-AED7-2D44-8E1D-D5E3B265D48B}"/>
              </a:ext>
            </a:extLst>
          </p:cNvPr>
          <p:cNvSpPr txBox="1"/>
          <p:nvPr/>
        </p:nvSpPr>
        <p:spPr>
          <a:xfrm>
            <a:off x="1850611" y="9836091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A32E2-5541-3349-836E-574E5119E8B8}"/>
              </a:ext>
            </a:extLst>
          </p:cNvPr>
          <p:cNvSpPr txBox="1"/>
          <p:nvPr/>
        </p:nvSpPr>
        <p:spPr>
          <a:xfrm>
            <a:off x="7656855" y="8850101"/>
            <a:ext cx="345291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37014-EC4E-9743-A69C-DC8284C8E332}"/>
              </a:ext>
            </a:extLst>
          </p:cNvPr>
          <p:cNvSpPr txBox="1"/>
          <p:nvPr/>
        </p:nvSpPr>
        <p:spPr>
          <a:xfrm>
            <a:off x="7451116" y="9836091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B3549-4528-4441-90C2-C0E6EA559BD1}"/>
              </a:ext>
            </a:extLst>
          </p:cNvPr>
          <p:cNvSpPr txBox="1"/>
          <p:nvPr/>
        </p:nvSpPr>
        <p:spPr>
          <a:xfrm>
            <a:off x="13267885" y="8850101"/>
            <a:ext cx="345291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8052BF-E0EA-DC4E-B177-C5811FD7C11A}"/>
              </a:ext>
            </a:extLst>
          </p:cNvPr>
          <p:cNvSpPr txBox="1"/>
          <p:nvPr/>
        </p:nvSpPr>
        <p:spPr>
          <a:xfrm>
            <a:off x="13062146" y="9836091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71A322-2952-064E-A870-2B1B550DDDA8}"/>
              </a:ext>
            </a:extLst>
          </p:cNvPr>
          <p:cNvSpPr txBox="1"/>
          <p:nvPr/>
        </p:nvSpPr>
        <p:spPr>
          <a:xfrm>
            <a:off x="18868388" y="8850101"/>
            <a:ext cx="345291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E2C92-4EFD-A346-80DE-4A686B000777}"/>
              </a:ext>
            </a:extLst>
          </p:cNvPr>
          <p:cNvSpPr txBox="1"/>
          <p:nvPr/>
        </p:nvSpPr>
        <p:spPr>
          <a:xfrm>
            <a:off x="18662649" y="9836091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3">
            <a:extLst>
              <a:ext uri="{FF2B5EF4-FFF2-40B4-BE49-F238E27FC236}">
                <a16:creationId xmlns:a16="http://schemas.microsoft.com/office/drawing/2014/main" id="{5CFDC9F6-0E4B-604D-A735-88704187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155" y="8478452"/>
            <a:ext cx="1807211" cy="549304"/>
          </a:xfrm>
          <a:custGeom>
            <a:avLst/>
            <a:gdLst>
              <a:gd name="T0" fmla="*/ 1417 w 1451"/>
              <a:gd name="T1" fmla="*/ 13 h 443"/>
              <a:gd name="T2" fmla="*/ 1417 w 1451"/>
              <a:gd name="T3" fmla="*/ 13 h 443"/>
              <a:gd name="T4" fmla="*/ 891 w 1451"/>
              <a:gd name="T5" fmla="*/ 315 h 443"/>
              <a:gd name="T6" fmla="*/ 891 w 1451"/>
              <a:gd name="T7" fmla="*/ 315 h 443"/>
              <a:gd name="T8" fmla="*/ 326 w 1451"/>
              <a:gd name="T9" fmla="*/ 387 h 443"/>
              <a:gd name="T10" fmla="*/ 326 w 1451"/>
              <a:gd name="T11" fmla="*/ 387 h 443"/>
              <a:gd name="T12" fmla="*/ 36 w 1451"/>
              <a:gd name="T13" fmla="*/ 267 h 443"/>
              <a:gd name="T14" fmla="*/ 36 w 1451"/>
              <a:gd name="T15" fmla="*/ 267 h 443"/>
              <a:gd name="T16" fmla="*/ 16 w 1451"/>
              <a:gd name="T17" fmla="*/ 291 h 443"/>
              <a:gd name="T18" fmla="*/ 16 w 1451"/>
              <a:gd name="T19" fmla="*/ 291 h 443"/>
              <a:gd name="T20" fmla="*/ 567 w 1451"/>
              <a:gd name="T21" fmla="*/ 423 h 443"/>
              <a:gd name="T22" fmla="*/ 567 w 1451"/>
              <a:gd name="T23" fmla="*/ 423 h 443"/>
              <a:gd name="T24" fmla="*/ 1142 w 1451"/>
              <a:gd name="T25" fmla="*/ 234 h 443"/>
              <a:gd name="T26" fmla="*/ 1142 w 1451"/>
              <a:gd name="T27" fmla="*/ 234 h 443"/>
              <a:gd name="T28" fmla="*/ 1435 w 1451"/>
              <a:gd name="T29" fmla="*/ 37 h 443"/>
              <a:gd name="T30" fmla="*/ 1435 w 1451"/>
              <a:gd name="T31" fmla="*/ 37 h 443"/>
              <a:gd name="T32" fmla="*/ 1417 w 1451"/>
              <a:gd name="T33" fmla="*/ 1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1" h="443">
                <a:moveTo>
                  <a:pt x="1417" y="13"/>
                </a:moveTo>
                <a:lnTo>
                  <a:pt x="1417" y="13"/>
                </a:lnTo>
                <a:cubicBezTo>
                  <a:pt x="1260" y="140"/>
                  <a:pt x="1082" y="244"/>
                  <a:pt x="891" y="315"/>
                </a:cubicBezTo>
                <a:lnTo>
                  <a:pt x="891" y="315"/>
                </a:lnTo>
                <a:cubicBezTo>
                  <a:pt x="713" y="382"/>
                  <a:pt x="515" y="418"/>
                  <a:pt x="326" y="387"/>
                </a:cubicBezTo>
                <a:lnTo>
                  <a:pt x="326" y="387"/>
                </a:lnTo>
                <a:cubicBezTo>
                  <a:pt x="221" y="370"/>
                  <a:pt x="121" y="330"/>
                  <a:pt x="36" y="267"/>
                </a:cubicBezTo>
                <a:lnTo>
                  <a:pt x="36" y="267"/>
                </a:lnTo>
                <a:cubicBezTo>
                  <a:pt x="20" y="255"/>
                  <a:pt x="0" y="278"/>
                  <a:pt x="16" y="291"/>
                </a:cubicBezTo>
                <a:lnTo>
                  <a:pt x="16" y="291"/>
                </a:lnTo>
                <a:cubicBezTo>
                  <a:pt x="174" y="409"/>
                  <a:pt x="375" y="442"/>
                  <a:pt x="567" y="423"/>
                </a:cubicBezTo>
                <a:lnTo>
                  <a:pt x="567" y="423"/>
                </a:lnTo>
                <a:cubicBezTo>
                  <a:pt x="770" y="404"/>
                  <a:pt x="964" y="330"/>
                  <a:pt x="1142" y="234"/>
                </a:cubicBezTo>
                <a:lnTo>
                  <a:pt x="1142" y="234"/>
                </a:lnTo>
                <a:cubicBezTo>
                  <a:pt x="1246" y="178"/>
                  <a:pt x="1344" y="111"/>
                  <a:pt x="1435" y="37"/>
                </a:cubicBezTo>
                <a:lnTo>
                  <a:pt x="1435" y="37"/>
                </a:lnTo>
                <a:cubicBezTo>
                  <a:pt x="1450" y="25"/>
                  <a:pt x="1433" y="0"/>
                  <a:pt x="1417" y="1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64">
            <a:extLst>
              <a:ext uri="{FF2B5EF4-FFF2-40B4-BE49-F238E27FC236}">
                <a16:creationId xmlns:a16="http://schemas.microsoft.com/office/drawing/2014/main" id="{95FA0B66-049C-0C4F-9452-27DE77F8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363" y="5517700"/>
            <a:ext cx="708601" cy="1400728"/>
          </a:xfrm>
          <a:custGeom>
            <a:avLst/>
            <a:gdLst>
              <a:gd name="T0" fmla="*/ 17 w 571"/>
              <a:gd name="T1" fmla="*/ 37 h 1123"/>
              <a:gd name="T2" fmla="*/ 17 w 571"/>
              <a:gd name="T3" fmla="*/ 37 h 1123"/>
              <a:gd name="T4" fmla="*/ 351 w 571"/>
              <a:gd name="T5" fmla="*/ 382 h 1123"/>
              <a:gd name="T6" fmla="*/ 351 w 571"/>
              <a:gd name="T7" fmla="*/ 382 h 1123"/>
              <a:gd name="T8" fmla="*/ 517 w 571"/>
              <a:gd name="T9" fmla="*/ 832 h 1123"/>
              <a:gd name="T10" fmla="*/ 517 w 571"/>
              <a:gd name="T11" fmla="*/ 832 h 1123"/>
              <a:gd name="T12" fmla="*/ 522 w 571"/>
              <a:gd name="T13" fmla="*/ 1103 h 1123"/>
              <a:gd name="T14" fmla="*/ 522 w 571"/>
              <a:gd name="T15" fmla="*/ 1103 h 1123"/>
              <a:gd name="T16" fmla="*/ 552 w 571"/>
              <a:gd name="T17" fmla="*/ 1103 h 1123"/>
              <a:gd name="T18" fmla="*/ 552 w 571"/>
              <a:gd name="T19" fmla="*/ 1103 h 1123"/>
              <a:gd name="T20" fmla="*/ 495 w 571"/>
              <a:gd name="T21" fmla="*/ 614 h 1123"/>
              <a:gd name="T22" fmla="*/ 495 w 571"/>
              <a:gd name="T23" fmla="*/ 614 h 1123"/>
              <a:gd name="T24" fmla="*/ 244 w 571"/>
              <a:gd name="T25" fmla="*/ 190 h 1123"/>
              <a:gd name="T26" fmla="*/ 244 w 571"/>
              <a:gd name="T27" fmla="*/ 190 h 1123"/>
              <a:gd name="T28" fmla="*/ 32 w 571"/>
              <a:gd name="T29" fmla="*/ 10 h 1123"/>
              <a:gd name="T30" fmla="*/ 32 w 571"/>
              <a:gd name="T31" fmla="*/ 10 h 1123"/>
              <a:gd name="T32" fmla="*/ 17 w 571"/>
              <a:gd name="T33" fmla="*/ 37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" h="1123">
                <a:moveTo>
                  <a:pt x="17" y="37"/>
                </a:moveTo>
                <a:lnTo>
                  <a:pt x="17" y="37"/>
                </a:lnTo>
                <a:cubicBezTo>
                  <a:pt x="152" y="125"/>
                  <a:pt x="266" y="245"/>
                  <a:pt x="351" y="382"/>
                </a:cubicBezTo>
                <a:lnTo>
                  <a:pt x="351" y="382"/>
                </a:lnTo>
                <a:cubicBezTo>
                  <a:pt x="437" y="519"/>
                  <a:pt x="493" y="673"/>
                  <a:pt x="517" y="832"/>
                </a:cubicBezTo>
                <a:lnTo>
                  <a:pt x="517" y="832"/>
                </a:lnTo>
                <a:cubicBezTo>
                  <a:pt x="529" y="922"/>
                  <a:pt x="531" y="1013"/>
                  <a:pt x="522" y="1103"/>
                </a:cubicBezTo>
                <a:lnTo>
                  <a:pt x="522" y="1103"/>
                </a:lnTo>
                <a:cubicBezTo>
                  <a:pt x="520" y="1122"/>
                  <a:pt x="550" y="1122"/>
                  <a:pt x="552" y="1103"/>
                </a:cubicBezTo>
                <a:lnTo>
                  <a:pt x="552" y="1103"/>
                </a:lnTo>
                <a:cubicBezTo>
                  <a:pt x="570" y="939"/>
                  <a:pt x="548" y="771"/>
                  <a:pt x="495" y="614"/>
                </a:cubicBezTo>
                <a:lnTo>
                  <a:pt x="495" y="614"/>
                </a:lnTo>
                <a:cubicBezTo>
                  <a:pt x="442" y="458"/>
                  <a:pt x="356" y="313"/>
                  <a:pt x="244" y="190"/>
                </a:cubicBezTo>
                <a:lnTo>
                  <a:pt x="244" y="190"/>
                </a:lnTo>
                <a:cubicBezTo>
                  <a:pt x="181" y="122"/>
                  <a:pt x="110" y="62"/>
                  <a:pt x="32" y="10"/>
                </a:cubicBezTo>
                <a:lnTo>
                  <a:pt x="32" y="10"/>
                </a:lnTo>
                <a:cubicBezTo>
                  <a:pt x="16" y="0"/>
                  <a:pt x="0" y="26"/>
                  <a:pt x="17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65">
            <a:extLst>
              <a:ext uri="{FF2B5EF4-FFF2-40B4-BE49-F238E27FC236}">
                <a16:creationId xmlns:a16="http://schemas.microsoft.com/office/drawing/2014/main" id="{0D88E3F5-EF3A-F241-A2EE-F4DBF864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768" y="9362832"/>
            <a:ext cx="390007" cy="1461149"/>
          </a:xfrm>
          <a:custGeom>
            <a:avLst/>
            <a:gdLst>
              <a:gd name="T0" fmla="*/ 254 w 312"/>
              <a:gd name="T1" fmla="*/ 28 h 1173"/>
              <a:gd name="T2" fmla="*/ 254 w 312"/>
              <a:gd name="T3" fmla="*/ 28 h 1173"/>
              <a:gd name="T4" fmla="*/ 266 w 312"/>
              <a:gd name="T5" fmla="*/ 482 h 1173"/>
              <a:gd name="T6" fmla="*/ 266 w 312"/>
              <a:gd name="T7" fmla="*/ 482 h 1173"/>
              <a:gd name="T8" fmla="*/ 140 w 312"/>
              <a:gd name="T9" fmla="*/ 918 h 1173"/>
              <a:gd name="T10" fmla="*/ 140 w 312"/>
              <a:gd name="T11" fmla="*/ 918 h 1173"/>
              <a:gd name="T12" fmla="*/ 11 w 312"/>
              <a:gd name="T13" fmla="*/ 1141 h 1173"/>
              <a:gd name="T14" fmla="*/ 11 w 312"/>
              <a:gd name="T15" fmla="*/ 1141 h 1173"/>
              <a:gd name="T16" fmla="*/ 37 w 312"/>
              <a:gd name="T17" fmla="*/ 1156 h 1173"/>
              <a:gd name="T18" fmla="*/ 37 w 312"/>
              <a:gd name="T19" fmla="*/ 1156 h 1173"/>
              <a:gd name="T20" fmla="*/ 241 w 312"/>
              <a:gd name="T21" fmla="*/ 739 h 1173"/>
              <a:gd name="T22" fmla="*/ 241 w 312"/>
              <a:gd name="T23" fmla="*/ 739 h 1173"/>
              <a:gd name="T24" fmla="*/ 309 w 312"/>
              <a:gd name="T25" fmla="*/ 281 h 1173"/>
              <a:gd name="T26" fmla="*/ 309 w 312"/>
              <a:gd name="T27" fmla="*/ 281 h 1173"/>
              <a:gd name="T28" fmla="*/ 284 w 312"/>
              <a:gd name="T29" fmla="*/ 20 h 1173"/>
              <a:gd name="T30" fmla="*/ 284 w 312"/>
              <a:gd name="T31" fmla="*/ 20 h 1173"/>
              <a:gd name="T32" fmla="*/ 254 w 312"/>
              <a:gd name="T33" fmla="*/ 28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2" h="1173">
                <a:moveTo>
                  <a:pt x="254" y="28"/>
                </a:moveTo>
                <a:lnTo>
                  <a:pt x="254" y="28"/>
                </a:lnTo>
                <a:cubicBezTo>
                  <a:pt x="282" y="177"/>
                  <a:pt x="286" y="331"/>
                  <a:pt x="266" y="482"/>
                </a:cubicBezTo>
                <a:lnTo>
                  <a:pt x="266" y="482"/>
                </a:lnTo>
                <a:cubicBezTo>
                  <a:pt x="248" y="632"/>
                  <a:pt x="204" y="781"/>
                  <a:pt x="140" y="918"/>
                </a:cubicBezTo>
                <a:lnTo>
                  <a:pt x="140" y="918"/>
                </a:lnTo>
                <a:cubicBezTo>
                  <a:pt x="104" y="997"/>
                  <a:pt x="60" y="1071"/>
                  <a:pt x="11" y="1141"/>
                </a:cubicBezTo>
                <a:lnTo>
                  <a:pt x="11" y="1141"/>
                </a:lnTo>
                <a:cubicBezTo>
                  <a:pt x="0" y="1157"/>
                  <a:pt x="26" y="1172"/>
                  <a:pt x="37" y="1156"/>
                </a:cubicBezTo>
                <a:lnTo>
                  <a:pt x="37" y="1156"/>
                </a:lnTo>
                <a:cubicBezTo>
                  <a:pt x="127" y="1029"/>
                  <a:pt x="196" y="888"/>
                  <a:pt x="241" y="739"/>
                </a:cubicBezTo>
                <a:lnTo>
                  <a:pt x="241" y="739"/>
                </a:lnTo>
                <a:cubicBezTo>
                  <a:pt x="287" y="592"/>
                  <a:pt x="311" y="436"/>
                  <a:pt x="309" y="281"/>
                </a:cubicBezTo>
                <a:lnTo>
                  <a:pt x="309" y="281"/>
                </a:lnTo>
                <a:cubicBezTo>
                  <a:pt x="309" y="194"/>
                  <a:pt x="300" y="106"/>
                  <a:pt x="284" y="20"/>
                </a:cubicBezTo>
                <a:lnTo>
                  <a:pt x="284" y="20"/>
                </a:lnTo>
                <a:cubicBezTo>
                  <a:pt x="280" y="0"/>
                  <a:pt x="251" y="8"/>
                  <a:pt x="254" y="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66">
            <a:extLst>
              <a:ext uri="{FF2B5EF4-FFF2-40B4-BE49-F238E27FC236}">
                <a16:creationId xmlns:a16="http://schemas.microsoft.com/office/drawing/2014/main" id="{F0C25D32-FA45-0448-8D5A-34242C185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997" y="6253767"/>
            <a:ext cx="1417206" cy="708605"/>
          </a:xfrm>
          <a:custGeom>
            <a:avLst/>
            <a:gdLst>
              <a:gd name="T0" fmla="*/ 20 w 1137"/>
              <a:gd name="T1" fmla="*/ 529 h 571"/>
              <a:gd name="T2" fmla="*/ 20 w 1137"/>
              <a:gd name="T3" fmla="*/ 529 h 571"/>
              <a:gd name="T4" fmla="*/ 579 w 1137"/>
              <a:gd name="T5" fmla="*/ 516 h 571"/>
              <a:gd name="T6" fmla="*/ 579 w 1137"/>
              <a:gd name="T7" fmla="*/ 516 h 571"/>
              <a:gd name="T8" fmla="*/ 992 w 1137"/>
              <a:gd name="T9" fmla="*/ 256 h 571"/>
              <a:gd name="T10" fmla="*/ 992 w 1137"/>
              <a:gd name="T11" fmla="*/ 256 h 571"/>
              <a:gd name="T12" fmla="*/ 1130 w 1137"/>
              <a:gd name="T13" fmla="*/ 26 h 571"/>
              <a:gd name="T14" fmla="*/ 1130 w 1137"/>
              <a:gd name="T15" fmla="*/ 26 h 571"/>
              <a:gd name="T16" fmla="*/ 1100 w 1137"/>
              <a:gd name="T17" fmla="*/ 18 h 571"/>
              <a:gd name="T18" fmla="*/ 1100 w 1137"/>
              <a:gd name="T19" fmla="*/ 18 h 571"/>
              <a:gd name="T20" fmla="*/ 816 w 1137"/>
              <a:gd name="T21" fmla="*/ 372 h 571"/>
              <a:gd name="T22" fmla="*/ 816 w 1137"/>
              <a:gd name="T23" fmla="*/ 372 h 571"/>
              <a:gd name="T24" fmla="*/ 335 w 1137"/>
              <a:gd name="T25" fmla="*/ 526 h 571"/>
              <a:gd name="T26" fmla="*/ 335 w 1137"/>
              <a:gd name="T27" fmla="*/ 526 h 571"/>
              <a:gd name="T28" fmla="*/ 28 w 1137"/>
              <a:gd name="T29" fmla="*/ 499 h 571"/>
              <a:gd name="T30" fmla="*/ 28 w 1137"/>
              <a:gd name="T31" fmla="*/ 499 h 571"/>
              <a:gd name="T32" fmla="*/ 20 w 1137"/>
              <a:gd name="T33" fmla="*/ 529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7" h="571">
                <a:moveTo>
                  <a:pt x="20" y="529"/>
                </a:moveTo>
                <a:lnTo>
                  <a:pt x="20" y="529"/>
                </a:lnTo>
                <a:cubicBezTo>
                  <a:pt x="204" y="568"/>
                  <a:pt x="397" y="570"/>
                  <a:pt x="579" y="516"/>
                </a:cubicBezTo>
                <a:lnTo>
                  <a:pt x="579" y="516"/>
                </a:lnTo>
                <a:cubicBezTo>
                  <a:pt x="738" y="470"/>
                  <a:pt x="883" y="382"/>
                  <a:pt x="992" y="256"/>
                </a:cubicBezTo>
                <a:lnTo>
                  <a:pt x="992" y="256"/>
                </a:lnTo>
                <a:cubicBezTo>
                  <a:pt x="1051" y="189"/>
                  <a:pt x="1098" y="111"/>
                  <a:pt x="1130" y="26"/>
                </a:cubicBezTo>
                <a:lnTo>
                  <a:pt x="1130" y="26"/>
                </a:lnTo>
                <a:cubicBezTo>
                  <a:pt x="1136" y="8"/>
                  <a:pt x="1107" y="0"/>
                  <a:pt x="1100" y="18"/>
                </a:cubicBezTo>
                <a:lnTo>
                  <a:pt x="1100" y="18"/>
                </a:lnTo>
                <a:cubicBezTo>
                  <a:pt x="1046" y="163"/>
                  <a:pt x="942" y="286"/>
                  <a:pt x="816" y="372"/>
                </a:cubicBezTo>
                <a:lnTo>
                  <a:pt x="816" y="372"/>
                </a:lnTo>
                <a:cubicBezTo>
                  <a:pt x="675" y="469"/>
                  <a:pt x="506" y="518"/>
                  <a:pt x="335" y="526"/>
                </a:cubicBezTo>
                <a:lnTo>
                  <a:pt x="335" y="526"/>
                </a:lnTo>
                <a:cubicBezTo>
                  <a:pt x="232" y="531"/>
                  <a:pt x="128" y="521"/>
                  <a:pt x="28" y="499"/>
                </a:cubicBezTo>
                <a:lnTo>
                  <a:pt x="28" y="499"/>
                </a:lnTo>
                <a:cubicBezTo>
                  <a:pt x="9" y="495"/>
                  <a:pt x="0" y="525"/>
                  <a:pt x="20" y="52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67">
            <a:extLst>
              <a:ext uri="{FF2B5EF4-FFF2-40B4-BE49-F238E27FC236}">
                <a16:creationId xmlns:a16="http://schemas.microsoft.com/office/drawing/2014/main" id="{04E94A05-6094-C349-B603-90AC675E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9688" y="8401551"/>
            <a:ext cx="1752281" cy="867902"/>
          </a:xfrm>
          <a:custGeom>
            <a:avLst/>
            <a:gdLst>
              <a:gd name="T0" fmla="*/ 27 w 1408"/>
              <a:gd name="T1" fmla="*/ 62 h 696"/>
              <a:gd name="T2" fmla="*/ 27 w 1408"/>
              <a:gd name="T3" fmla="*/ 62 h 696"/>
              <a:gd name="T4" fmla="*/ 702 w 1408"/>
              <a:gd name="T5" fmla="*/ 94 h 696"/>
              <a:gd name="T6" fmla="*/ 702 w 1408"/>
              <a:gd name="T7" fmla="*/ 94 h 696"/>
              <a:gd name="T8" fmla="*/ 1199 w 1408"/>
              <a:gd name="T9" fmla="*/ 405 h 696"/>
              <a:gd name="T10" fmla="*/ 1199 w 1408"/>
              <a:gd name="T11" fmla="*/ 405 h 696"/>
              <a:gd name="T12" fmla="*/ 1370 w 1408"/>
              <a:gd name="T13" fmla="*/ 676 h 696"/>
              <a:gd name="T14" fmla="*/ 1370 w 1408"/>
              <a:gd name="T15" fmla="*/ 676 h 696"/>
              <a:gd name="T16" fmla="*/ 1400 w 1408"/>
              <a:gd name="T17" fmla="*/ 668 h 696"/>
              <a:gd name="T18" fmla="*/ 1400 w 1408"/>
              <a:gd name="T19" fmla="*/ 668 h 696"/>
              <a:gd name="T20" fmla="*/ 1029 w 1408"/>
              <a:gd name="T21" fmla="*/ 217 h 696"/>
              <a:gd name="T22" fmla="*/ 1029 w 1408"/>
              <a:gd name="T23" fmla="*/ 217 h 696"/>
              <a:gd name="T24" fmla="*/ 412 w 1408"/>
              <a:gd name="T25" fmla="*/ 10 h 696"/>
              <a:gd name="T26" fmla="*/ 412 w 1408"/>
              <a:gd name="T27" fmla="*/ 10 h 696"/>
              <a:gd name="T28" fmla="*/ 19 w 1408"/>
              <a:gd name="T29" fmla="*/ 32 h 696"/>
              <a:gd name="T30" fmla="*/ 19 w 1408"/>
              <a:gd name="T31" fmla="*/ 32 h 696"/>
              <a:gd name="T32" fmla="*/ 27 w 1408"/>
              <a:gd name="T33" fmla="*/ 6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8" h="696">
                <a:moveTo>
                  <a:pt x="27" y="62"/>
                </a:moveTo>
                <a:lnTo>
                  <a:pt x="27" y="62"/>
                </a:lnTo>
                <a:cubicBezTo>
                  <a:pt x="251" y="21"/>
                  <a:pt x="484" y="27"/>
                  <a:pt x="702" y="94"/>
                </a:cubicBezTo>
                <a:lnTo>
                  <a:pt x="702" y="94"/>
                </a:lnTo>
                <a:cubicBezTo>
                  <a:pt x="891" y="152"/>
                  <a:pt x="1065" y="258"/>
                  <a:pt x="1199" y="405"/>
                </a:cubicBezTo>
                <a:lnTo>
                  <a:pt x="1199" y="405"/>
                </a:lnTo>
                <a:cubicBezTo>
                  <a:pt x="1270" y="485"/>
                  <a:pt x="1329" y="577"/>
                  <a:pt x="1370" y="676"/>
                </a:cubicBezTo>
                <a:lnTo>
                  <a:pt x="1370" y="676"/>
                </a:lnTo>
                <a:cubicBezTo>
                  <a:pt x="1378" y="695"/>
                  <a:pt x="1407" y="687"/>
                  <a:pt x="1400" y="668"/>
                </a:cubicBezTo>
                <a:lnTo>
                  <a:pt x="1400" y="668"/>
                </a:lnTo>
                <a:cubicBezTo>
                  <a:pt x="1325" y="484"/>
                  <a:pt x="1192" y="329"/>
                  <a:pt x="1029" y="217"/>
                </a:cubicBezTo>
                <a:lnTo>
                  <a:pt x="1029" y="217"/>
                </a:lnTo>
                <a:cubicBezTo>
                  <a:pt x="847" y="92"/>
                  <a:pt x="631" y="26"/>
                  <a:pt x="412" y="10"/>
                </a:cubicBezTo>
                <a:lnTo>
                  <a:pt x="412" y="10"/>
                </a:lnTo>
                <a:cubicBezTo>
                  <a:pt x="281" y="0"/>
                  <a:pt x="149" y="9"/>
                  <a:pt x="19" y="32"/>
                </a:cubicBezTo>
                <a:lnTo>
                  <a:pt x="19" y="32"/>
                </a:lnTo>
                <a:cubicBezTo>
                  <a:pt x="0" y="36"/>
                  <a:pt x="8" y="65"/>
                  <a:pt x="27" y="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68">
            <a:extLst>
              <a:ext uri="{FF2B5EF4-FFF2-40B4-BE49-F238E27FC236}">
                <a16:creationId xmlns:a16="http://schemas.microsoft.com/office/drawing/2014/main" id="{E9438BFB-CF18-7B4D-B166-B3256CB38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474" y="6198836"/>
            <a:ext cx="3504564" cy="3504563"/>
          </a:xfrm>
          <a:custGeom>
            <a:avLst/>
            <a:gdLst>
              <a:gd name="T0" fmla="*/ 2813 w 2814"/>
              <a:gd name="T1" fmla="*/ 1406 h 2814"/>
              <a:gd name="T2" fmla="*/ 2813 w 2814"/>
              <a:gd name="T3" fmla="*/ 1406 h 2814"/>
              <a:gd name="T4" fmla="*/ 1406 w 2814"/>
              <a:gd name="T5" fmla="*/ 2813 h 2814"/>
              <a:gd name="T6" fmla="*/ 1406 w 2814"/>
              <a:gd name="T7" fmla="*/ 2813 h 2814"/>
              <a:gd name="T8" fmla="*/ 0 w 2814"/>
              <a:gd name="T9" fmla="*/ 1406 h 2814"/>
              <a:gd name="T10" fmla="*/ 0 w 2814"/>
              <a:gd name="T11" fmla="*/ 1406 h 2814"/>
              <a:gd name="T12" fmla="*/ 1406 w 2814"/>
              <a:gd name="T13" fmla="*/ 0 h 2814"/>
              <a:gd name="T14" fmla="*/ 1406 w 2814"/>
              <a:gd name="T15" fmla="*/ 0 h 2814"/>
              <a:gd name="T16" fmla="*/ 2813 w 2814"/>
              <a:gd name="T17" fmla="*/ 1406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4" h="2814">
                <a:moveTo>
                  <a:pt x="2813" y="1406"/>
                </a:moveTo>
                <a:lnTo>
                  <a:pt x="2813" y="1406"/>
                </a:lnTo>
                <a:cubicBezTo>
                  <a:pt x="2813" y="2183"/>
                  <a:pt x="2183" y="2813"/>
                  <a:pt x="1406" y="2813"/>
                </a:cubicBezTo>
                <a:lnTo>
                  <a:pt x="1406" y="2813"/>
                </a:lnTo>
                <a:cubicBezTo>
                  <a:pt x="630" y="2813"/>
                  <a:pt x="0" y="2183"/>
                  <a:pt x="0" y="1406"/>
                </a:cubicBezTo>
                <a:lnTo>
                  <a:pt x="0" y="1406"/>
                </a:lnTo>
                <a:cubicBezTo>
                  <a:pt x="0" y="629"/>
                  <a:pt x="630" y="0"/>
                  <a:pt x="1406" y="0"/>
                </a:cubicBezTo>
                <a:lnTo>
                  <a:pt x="1406" y="0"/>
                </a:lnTo>
                <a:cubicBezTo>
                  <a:pt x="2183" y="0"/>
                  <a:pt x="2813" y="629"/>
                  <a:pt x="2813" y="1406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69">
            <a:extLst>
              <a:ext uri="{FF2B5EF4-FFF2-40B4-BE49-F238E27FC236}">
                <a16:creationId xmlns:a16="http://schemas.microsoft.com/office/drawing/2014/main" id="{16E5B8C0-7875-0243-AF30-EC828F2F1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036" y="4325708"/>
            <a:ext cx="2504829" cy="2504829"/>
          </a:xfrm>
          <a:custGeom>
            <a:avLst/>
            <a:gdLst>
              <a:gd name="T0" fmla="*/ 2010 w 2011"/>
              <a:gd name="T1" fmla="*/ 1005 h 2011"/>
              <a:gd name="T2" fmla="*/ 2010 w 2011"/>
              <a:gd name="T3" fmla="*/ 1005 h 2011"/>
              <a:gd name="T4" fmla="*/ 1005 w 2011"/>
              <a:gd name="T5" fmla="*/ 2010 h 2011"/>
              <a:gd name="T6" fmla="*/ 1005 w 2011"/>
              <a:gd name="T7" fmla="*/ 2010 h 2011"/>
              <a:gd name="T8" fmla="*/ 0 w 2011"/>
              <a:gd name="T9" fmla="*/ 1005 h 2011"/>
              <a:gd name="T10" fmla="*/ 0 w 2011"/>
              <a:gd name="T11" fmla="*/ 1005 h 2011"/>
              <a:gd name="T12" fmla="*/ 1005 w 2011"/>
              <a:gd name="T13" fmla="*/ 0 h 2011"/>
              <a:gd name="T14" fmla="*/ 1005 w 2011"/>
              <a:gd name="T15" fmla="*/ 0 h 2011"/>
              <a:gd name="T16" fmla="*/ 2010 w 2011"/>
              <a:gd name="T17" fmla="*/ 1005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1" h="2011">
                <a:moveTo>
                  <a:pt x="2010" y="1005"/>
                </a:moveTo>
                <a:lnTo>
                  <a:pt x="2010" y="1005"/>
                </a:lnTo>
                <a:cubicBezTo>
                  <a:pt x="2010" y="1560"/>
                  <a:pt x="1560" y="2010"/>
                  <a:pt x="1005" y="2010"/>
                </a:cubicBezTo>
                <a:lnTo>
                  <a:pt x="1005" y="2010"/>
                </a:lnTo>
                <a:cubicBezTo>
                  <a:pt x="450" y="2010"/>
                  <a:pt x="0" y="1560"/>
                  <a:pt x="0" y="1005"/>
                </a:cubicBezTo>
                <a:lnTo>
                  <a:pt x="0" y="1005"/>
                </a:lnTo>
                <a:cubicBezTo>
                  <a:pt x="0" y="449"/>
                  <a:pt x="450" y="0"/>
                  <a:pt x="1005" y="0"/>
                </a:cubicBezTo>
                <a:lnTo>
                  <a:pt x="1005" y="0"/>
                </a:lnTo>
                <a:cubicBezTo>
                  <a:pt x="1560" y="0"/>
                  <a:pt x="2010" y="449"/>
                  <a:pt x="2010" y="10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70">
            <a:extLst>
              <a:ext uri="{FF2B5EF4-FFF2-40B4-BE49-F238E27FC236}">
                <a16:creationId xmlns:a16="http://schemas.microsoft.com/office/drawing/2014/main" id="{7B634EF3-5059-3045-8744-F3F914E5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081" y="8461970"/>
            <a:ext cx="2790468" cy="2790468"/>
          </a:xfrm>
          <a:custGeom>
            <a:avLst/>
            <a:gdLst>
              <a:gd name="T0" fmla="*/ 2239 w 2240"/>
              <a:gd name="T1" fmla="*/ 1119 h 2240"/>
              <a:gd name="T2" fmla="*/ 2239 w 2240"/>
              <a:gd name="T3" fmla="*/ 1119 h 2240"/>
              <a:gd name="T4" fmla="*/ 1119 w 2240"/>
              <a:gd name="T5" fmla="*/ 2239 h 2240"/>
              <a:gd name="T6" fmla="*/ 1119 w 2240"/>
              <a:gd name="T7" fmla="*/ 2239 h 2240"/>
              <a:gd name="T8" fmla="*/ 0 w 2240"/>
              <a:gd name="T9" fmla="*/ 1119 h 2240"/>
              <a:gd name="T10" fmla="*/ 0 w 2240"/>
              <a:gd name="T11" fmla="*/ 1119 h 2240"/>
              <a:gd name="T12" fmla="*/ 1119 w 2240"/>
              <a:gd name="T13" fmla="*/ 0 h 2240"/>
              <a:gd name="T14" fmla="*/ 1119 w 2240"/>
              <a:gd name="T15" fmla="*/ 0 h 2240"/>
              <a:gd name="T16" fmla="*/ 2239 w 2240"/>
              <a:gd name="T17" fmla="*/ 1119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0" h="2240">
                <a:moveTo>
                  <a:pt x="2239" y="1119"/>
                </a:moveTo>
                <a:lnTo>
                  <a:pt x="2239" y="1119"/>
                </a:lnTo>
                <a:cubicBezTo>
                  <a:pt x="2239" y="1737"/>
                  <a:pt x="1737" y="2239"/>
                  <a:pt x="1119" y="2239"/>
                </a:cubicBezTo>
                <a:lnTo>
                  <a:pt x="1119" y="2239"/>
                </a:lnTo>
                <a:cubicBezTo>
                  <a:pt x="501" y="2239"/>
                  <a:pt x="0" y="1737"/>
                  <a:pt x="0" y="1119"/>
                </a:cubicBezTo>
                <a:lnTo>
                  <a:pt x="0" y="1119"/>
                </a:lnTo>
                <a:cubicBezTo>
                  <a:pt x="0" y="501"/>
                  <a:pt x="501" y="0"/>
                  <a:pt x="1119" y="0"/>
                </a:cubicBezTo>
                <a:lnTo>
                  <a:pt x="1119" y="0"/>
                </a:lnTo>
                <a:cubicBezTo>
                  <a:pt x="1737" y="0"/>
                  <a:pt x="2239" y="501"/>
                  <a:pt x="2239" y="11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71">
            <a:extLst>
              <a:ext uri="{FF2B5EF4-FFF2-40B4-BE49-F238E27FC236}">
                <a16:creationId xmlns:a16="http://schemas.microsoft.com/office/drawing/2014/main" id="{B82EFFA0-1488-7D4B-A630-39A6661E2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825" y="3803870"/>
            <a:ext cx="2603703" cy="2603703"/>
          </a:xfrm>
          <a:custGeom>
            <a:avLst/>
            <a:gdLst>
              <a:gd name="T0" fmla="*/ 2091 w 2092"/>
              <a:gd name="T1" fmla="*/ 1046 h 2092"/>
              <a:gd name="T2" fmla="*/ 2091 w 2092"/>
              <a:gd name="T3" fmla="*/ 1046 h 2092"/>
              <a:gd name="T4" fmla="*/ 1046 w 2092"/>
              <a:gd name="T5" fmla="*/ 2091 h 2092"/>
              <a:gd name="T6" fmla="*/ 1046 w 2092"/>
              <a:gd name="T7" fmla="*/ 2091 h 2092"/>
              <a:gd name="T8" fmla="*/ 0 w 2092"/>
              <a:gd name="T9" fmla="*/ 1046 h 2092"/>
              <a:gd name="T10" fmla="*/ 0 w 2092"/>
              <a:gd name="T11" fmla="*/ 1046 h 2092"/>
              <a:gd name="T12" fmla="*/ 1046 w 2092"/>
              <a:gd name="T13" fmla="*/ 0 h 2092"/>
              <a:gd name="T14" fmla="*/ 1046 w 2092"/>
              <a:gd name="T15" fmla="*/ 0 h 2092"/>
              <a:gd name="T16" fmla="*/ 2091 w 2092"/>
              <a:gd name="T17" fmla="*/ 1046 h 2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2" h="2092">
                <a:moveTo>
                  <a:pt x="2091" y="1046"/>
                </a:moveTo>
                <a:lnTo>
                  <a:pt x="2091" y="1046"/>
                </a:lnTo>
                <a:cubicBezTo>
                  <a:pt x="2091" y="1623"/>
                  <a:pt x="1623" y="2091"/>
                  <a:pt x="1046" y="2091"/>
                </a:cubicBezTo>
                <a:lnTo>
                  <a:pt x="1046" y="2091"/>
                </a:lnTo>
                <a:cubicBezTo>
                  <a:pt x="469" y="2091"/>
                  <a:pt x="0" y="1623"/>
                  <a:pt x="0" y="1046"/>
                </a:cubicBezTo>
                <a:lnTo>
                  <a:pt x="0" y="1046"/>
                </a:lnTo>
                <a:cubicBezTo>
                  <a:pt x="0" y="468"/>
                  <a:pt x="469" y="0"/>
                  <a:pt x="1046" y="0"/>
                </a:cubicBezTo>
                <a:lnTo>
                  <a:pt x="1046" y="0"/>
                </a:lnTo>
                <a:cubicBezTo>
                  <a:pt x="1623" y="0"/>
                  <a:pt x="2091" y="468"/>
                  <a:pt x="2091" y="10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72">
            <a:extLst>
              <a:ext uri="{FF2B5EF4-FFF2-40B4-BE49-F238E27FC236}">
                <a16:creationId xmlns:a16="http://schemas.microsoft.com/office/drawing/2014/main" id="{CEB62D43-55A1-4A4B-90FD-1AD2006D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218" y="7451251"/>
            <a:ext cx="2620185" cy="2620184"/>
          </a:xfrm>
          <a:custGeom>
            <a:avLst/>
            <a:gdLst>
              <a:gd name="T0" fmla="*/ 2104 w 2105"/>
              <a:gd name="T1" fmla="*/ 1052 h 2105"/>
              <a:gd name="T2" fmla="*/ 2104 w 2105"/>
              <a:gd name="T3" fmla="*/ 1052 h 2105"/>
              <a:gd name="T4" fmla="*/ 1052 w 2105"/>
              <a:gd name="T5" fmla="*/ 2104 h 2105"/>
              <a:gd name="T6" fmla="*/ 1052 w 2105"/>
              <a:gd name="T7" fmla="*/ 2104 h 2105"/>
              <a:gd name="T8" fmla="*/ 0 w 2105"/>
              <a:gd name="T9" fmla="*/ 1052 h 2105"/>
              <a:gd name="T10" fmla="*/ 0 w 2105"/>
              <a:gd name="T11" fmla="*/ 1052 h 2105"/>
              <a:gd name="T12" fmla="*/ 1052 w 2105"/>
              <a:gd name="T13" fmla="*/ 0 h 2105"/>
              <a:gd name="T14" fmla="*/ 1052 w 2105"/>
              <a:gd name="T15" fmla="*/ 0 h 2105"/>
              <a:gd name="T16" fmla="*/ 2104 w 2105"/>
              <a:gd name="T17" fmla="*/ 1052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5" h="2105">
                <a:moveTo>
                  <a:pt x="2104" y="1052"/>
                </a:moveTo>
                <a:lnTo>
                  <a:pt x="2104" y="1052"/>
                </a:lnTo>
                <a:cubicBezTo>
                  <a:pt x="2104" y="1633"/>
                  <a:pt x="1633" y="2104"/>
                  <a:pt x="1052" y="2104"/>
                </a:cubicBezTo>
                <a:lnTo>
                  <a:pt x="1052" y="2104"/>
                </a:lnTo>
                <a:cubicBezTo>
                  <a:pt x="471" y="2104"/>
                  <a:pt x="0" y="1633"/>
                  <a:pt x="0" y="1052"/>
                </a:cubicBezTo>
                <a:lnTo>
                  <a:pt x="0" y="1052"/>
                </a:lnTo>
                <a:cubicBezTo>
                  <a:pt x="0" y="471"/>
                  <a:pt x="471" y="0"/>
                  <a:pt x="1052" y="0"/>
                </a:cubicBezTo>
                <a:lnTo>
                  <a:pt x="1052" y="0"/>
                </a:lnTo>
                <a:cubicBezTo>
                  <a:pt x="1633" y="0"/>
                  <a:pt x="2104" y="471"/>
                  <a:pt x="2104" y="10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73">
            <a:extLst>
              <a:ext uri="{FF2B5EF4-FFF2-40B4-BE49-F238E27FC236}">
                <a16:creationId xmlns:a16="http://schemas.microsoft.com/office/drawing/2014/main" id="{19DE54B3-183D-F849-B4E1-68DF861D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809" y="10153828"/>
            <a:ext cx="2730042" cy="2730045"/>
          </a:xfrm>
          <a:custGeom>
            <a:avLst/>
            <a:gdLst>
              <a:gd name="T0" fmla="*/ 2191 w 2192"/>
              <a:gd name="T1" fmla="*/ 1095 h 2191"/>
              <a:gd name="T2" fmla="*/ 2191 w 2192"/>
              <a:gd name="T3" fmla="*/ 1095 h 2191"/>
              <a:gd name="T4" fmla="*/ 1095 w 2192"/>
              <a:gd name="T5" fmla="*/ 2190 h 2191"/>
              <a:gd name="T6" fmla="*/ 1095 w 2192"/>
              <a:gd name="T7" fmla="*/ 2190 h 2191"/>
              <a:gd name="T8" fmla="*/ 0 w 2192"/>
              <a:gd name="T9" fmla="*/ 1095 h 2191"/>
              <a:gd name="T10" fmla="*/ 0 w 2192"/>
              <a:gd name="T11" fmla="*/ 1095 h 2191"/>
              <a:gd name="T12" fmla="*/ 1095 w 2192"/>
              <a:gd name="T13" fmla="*/ 0 h 2191"/>
              <a:gd name="T14" fmla="*/ 1095 w 2192"/>
              <a:gd name="T15" fmla="*/ 0 h 2191"/>
              <a:gd name="T16" fmla="*/ 2191 w 2192"/>
              <a:gd name="T17" fmla="*/ 1095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2" h="2191">
                <a:moveTo>
                  <a:pt x="2191" y="1095"/>
                </a:moveTo>
                <a:lnTo>
                  <a:pt x="2191" y="1095"/>
                </a:lnTo>
                <a:cubicBezTo>
                  <a:pt x="2191" y="1700"/>
                  <a:pt x="1701" y="2190"/>
                  <a:pt x="1095" y="2190"/>
                </a:cubicBezTo>
                <a:lnTo>
                  <a:pt x="1095" y="2190"/>
                </a:lnTo>
                <a:cubicBezTo>
                  <a:pt x="490" y="2190"/>
                  <a:pt x="0" y="1700"/>
                  <a:pt x="0" y="1095"/>
                </a:cubicBezTo>
                <a:lnTo>
                  <a:pt x="0" y="1095"/>
                </a:lnTo>
                <a:cubicBezTo>
                  <a:pt x="0" y="490"/>
                  <a:pt x="490" y="0"/>
                  <a:pt x="1095" y="0"/>
                </a:cubicBezTo>
                <a:lnTo>
                  <a:pt x="1095" y="0"/>
                </a:lnTo>
                <a:cubicBezTo>
                  <a:pt x="1701" y="0"/>
                  <a:pt x="2191" y="490"/>
                  <a:pt x="2191" y="10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4235A9-992B-1949-A2C7-DDE70225CCBA}"/>
              </a:ext>
            </a:extLst>
          </p:cNvPr>
          <p:cNvGrpSpPr/>
          <p:nvPr/>
        </p:nvGrpSpPr>
        <p:grpSpPr>
          <a:xfrm>
            <a:off x="11425291" y="6594336"/>
            <a:ext cx="1587488" cy="2290885"/>
            <a:chOff x="11513180" y="3831336"/>
            <a:chExt cx="1351289" cy="1950029"/>
          </a:xfrm>
        </p:grpSpPr>
        <p:sp>
          <p:nvSpPr>
            <p:cNvPr id="69" name="Freeform 495">
              <a:extLst>
                <a:ext uri="{FF2B5EF4-FFF2-40B4-BE49-F238E27FC236}">
                  <a16:creationId xmlns:a16="http://schemas.microsoft.com/office/drawing/2014/main" id="{7C41E7D4-3798-7C43-9227-A90C0FF1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3180" y="5188115"/>
              <a:ext cx="1351289" cy="510855"/>
            </a:xfrm>
            <a:custGeom>
              <a:avLst/>
              <a:gdLst>
                <a:gd name="T0" fmla="*/ 1082 w 1083"/>
                <a:gd name="T1" fmla="*/ 410 h 411"/>
                <a:gd name="T2" fmla="*/ 542 w 1083"/>
                <a:gd name="T3" fmla="*/ 410 h 411"/>
                <a:gd name="T4" fmla="*/ 0 w 1083"/>
                <a:gd name="T5" fmla="*/ 410 h 411"/>
                <a:gd name="T6" fmla="*/ 0 w 1083"/>
                <a:gd name="T7" fmla="*/ 265 h 411"/>
                <a:gd name="T8" fmla="*/ 0 w 1083"/>
                <a:gd name="T9" fmla="*/ 119 h 411"/>
                <a:gd name="T10" fmla="*/ 0 w 1083"/>
                <a:gd name="T11" fmla="*/ 119 h 411"/>
                <a:gd name="T12" fmla="*/ 35 w 1083"/>
                <a:gd name="T13" fmla="*/ 35 h 411"/>
                <a:gd name="T14" fmla="*/ 35 w 1083"/>
                <a:gd name="T15" fmla="*/ 35 h 411"/>
                <a:gd name="T16" fmla="*/ 119 w 1083"/>
                <a:gd name="T17" fmla="*/ 0 h 411"/>
                <a:gd name="T18" fmla="*/ 542 w 1083"/>
                <a:gd name="T19" fmla="*/ 0 h 411"/>
                <a:gd name="T20" fmla="*/ 963 w 1083"/>
                <a:gd name="T21" fmla="*/ 0 h 411"/>
                <a:gd name="T22" fmla="*/ 963 w 1083"/>
                <a:gd name="T23" fmla="*/ 0 h 411"/>
                <a:gd name="T24" fmla="*/ 1047 w 1083"/>
                <a:gd name="T25" fmla="*/ 35 h 411"/>
                <a:gd name="T26" fmla="*/ 1047 w 1083"/>
                <a:gd name="T27" fmla="*/ 35 h 411"/>
                <a:gd name="T28" fmla="*/ 1082 w 1083"/>
                <a:gd name="T29" fmla="*/ 119 h 411"/>
                <a:gd name="T30" fmla="*/ 1082 w 1083"/>
                <a:gd name="T31" fmla="*/ 265 h 411"/>
                <a:gd name="T32" fmla="*/ 1082 w 1083"/>
                <a:gd name="T33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3" h="411">
                  <a:moveTo>
                    <a:pt x="1082" y="410"/>
                  </a:moveTo>
                  <a:lnTo>
                    <a:pt x="542" y="410"/>
                  </a:lnTo>
                  <a:lnTo>
                    <a:pt x="0" y="410"/>
                  </a:lnTo>
                  <a:lnTo>
                    <a:pt x="0" y="265"/>
                  </a:lnTo>
                  <a:lnTo>
                    <a:pt x="0" y="119"/>
                  </a:lnTo>
                  <a:lnTo>
                    <a:pt x="0" y="119"/>
                  </a:lnTo>
                  <a:cubicBezTo>
                    <a:pt x="0" y="86"/>
                    <a:pt x="14" y="56"/>
                    <a:pt x="35" y="35"/>
                  </a:cubicBezTo>
                  <a:lnTo>
                    <a:pt x="35" y="35"/>
                  </a:lnTo>
                  <a:cubicBezTo>
                    <a:pt x="56" y="13"/>
                    <a:pt x="86" y="0"/>
                    <a:pt x="119" y="0"/>
                  </a:cubicBezTo>
                  <a:lnTo>
                    <a:pt x="542" y="0"/>
                  </a:lnTo>
                  <a:lnTo>
                    <a:pt x="963" y="0"/>
                  </a:lnTo>
                  <a:lnTo>
                    <a:pt x="963" y="0"/>
                  </a:lnTo>
                  <a:cubicBezTo>
                    <a:pt x="996" y="0"/>
                    <a:pt x="1026" y="13"/>
                    <a:pt x="1047" y="35"/>
                  </a:cubicBezTo>
                  <a:lnTo>
                    <a:pt x="1047" y="35"/>
                  </a:lnTo>
                  <a:cubicBezTo>
                    <a:pt x="1069" y="56"/>
                    <a:pt x="1082" y="86"/>
                    <a:pt x="1082" y="119"/>
                  </a:cubicBezTo>
                  <a:lnTo>
                    <a:pt x="1082" y="265"/>
                  </a:lnTo>
                  <a:lnTo>
                    <a:pt x="1082" y="4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496">
              <a:extLst>
                <a:ext uri="{FF2B5EF4-FFF2-40B4-BE49-F238E27FC236}">
                  <a16:creationId xmlns:a16="http://schemas.microsoft.com/office/drawing/2014/main" id="{8A0E4142-B2A9-8B42-A87F-ACA4BBAE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3180" y="5698970"/>
              <a:ext cx="1351289" cy="82395"/>
            </a:xfrm>
            <a:custGeom>
              <a:avLst/>
              <a:gdLst>
                <a:gd name="T0" fmla="*/ 1082 w 1083"/>
                <a:gd name="T1" fmla="*/ 0 h 67"/>
                <a:gd name="T2" fmla="*/ 542 w 1083"/>
                <a:gd name="T3" fmla="*/ 0 h 67"/>
                <a:gd name="T4" fmla="*/ 0 w 1083"/>
                <a:gd name="T5" fmla="*/ 0 h 67"/>
                <a:gd name="T6" fmla="*/ 0 w 1083"/>
                <a:gd name="T7" fmla="*/ 33 h 67"/>
                <a:gd name="T8" fmla="*/ 0 w 1083"/>
                <a:gd name="T9" fmla="*/ 66 h 67"/>
                <a:gd name="T10" fmla="*/ 542 w 1083"/>
                <a:gd name="T11" fmla="*/ 66 h 67"/>
                <a:gd name="T12" fmla="*/ 1082 w 1083"/>
                <a:gd name="T13" fmla="*/ 66 h 67"/>
                <a:gd name="T14" fmla="*/ 1082 w 1083"/>
                <a:gd name="T15" fmla="*/ 33 h 67"/>
                <a:gd name="T16" fmla="*/ 1082 w 1083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67">
                  <a:moveTo>
                    <a:pt x="1082" y="0"/>
                  </a:moveTo>
                  <a:lnTo>
                    <a:pt x="542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66"/>
                  </a:lnTo>
                  <a:lnTo>
                    <a:pt x="542" y="66"/>
                  </a:lnTo>
                  <a:lnTo>
                    <a:pt x="1082" y="66"/>
                  </a:lnTo>
                  <a:lnTo>
                    <a:pt x="1082" y="33"/>
                  </a:lnTo>
                  <a:lnTo>
                    <a:pt x="108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497">
              <a:extLst>
                <a:ext uri="{FF2B5EF4-FFF2-40B4-BE49-F238E27FC236}">
                  <a16:creationId xmlns:a16="http://schemas.microsoft.com/office/drawing/2014/main" id="{19ABF54D-AB3E-0D4B-997A-3A7ECEBC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70" y="3831336"/>
              <a:ext cx="554799" cy="1197484"/>
            </a:xfrm>
            <a:custGeom>
              <a:avLst/>
              <a:gdLst>
                <a:gd name="T0" fmla="*/ 223 w 445"/>
                <a:gd name="T1" fmla="*/ 960 h 961"/>
                <a:gd name="T2" fmla="*/ 223 w 445"/>
                <a:gd name="T3" fmla="*/ 918 h 961"/>
                <a:gd name="T4" fmla="*/ 223 w 445"/>
                <a:gd name="T5" fmla="*/ 876 h 961"/>
                <a:gd name="T6" fmla="*/ 223 w 445"/>
                <a:gd name="T7" fmla="*/ 876 h 961"/>
                <a:gd name="T8" fmla="*/ 320 w 445"/>
                <a:gd name="T9" fmla="*/ 835 h 961"/>
                <a:gd name="T10" fmla="*/ 320 w 445"/>
                <a:gd name="T11" fmla="*/ 835 h 961"/>
                <a:gd name="T12" fmla="*/ 361 w 445"/>
                <a:gd name="T13" fmla="*/ 737 h 961"/>
                <a:gd name="T14" fmla="*/ 361 w 445"/>
                <a:gd name="T15" fmla="*/ 480 h 961"/>
                <a:gd name="T16" fmla="*/ 361 w 445"/>
                <a:gd name="T17" fmla="*/ 223 h 961"/>
                <a:gd name="T18" fmla="*/ 361 w 445"/>
                <a:gd name="T19" fmla="*/ 223 h 961"/>
                <a:gd name="T20" fmla="*/ 320 w 445"/>
                <a:gd name="T21" fmla="*/ 125 h 961"/>
                <a:gd name="T22" fmla="*/ 320 w 445"/>
                <a:gd name="T23" fmla="*/ 125 h 961"/>
                <a:gd name="T24" fmla="*/ 223 w 445"/>
                <a:gd name="T25" fmla="*/ 84 h 961"/>
                <a:gd name="T26" fmla="*/ 223 w 445"/>
                <a:gd name="T27" fmla="*/ 84 h 961"/>
                <a:gd name="T28" fmla="*/ 124 w 445"/>
                <a:gd name="T29" fmla="*/ 125 h 961"/>
                <a:gd name="T30" fmla="*/ 124 w 445"/>
                <a:gd name="T31" fmla="*/ 125 h 961"/>
                <a:gd name="T32" fmla="*/ 84 w 445"/>
                <a:gd name="T33" fmla="*/ 223 h 961"/>
                <a:gd name="T34" fmla="*/ 84 w 445"/>
                <a:gd name="T35" fmla="*/ 372 h 961"/>
                <a:gd name="T36" fmla="*/ 84 w 445"/>
                <a:gd name="T37" fmla="*/ 520 h 961"/>
                <a:gd name="T38" fmla="*/ 70 w 445"/>
                <a:gd name="T39" fmla="*/ 549 h 961"/>
                <a:gd name="T40" fmla="*/ 56 w 445"/>
                <a:gd name="T41" fmla="*/ 578 h 961"/>
                <a:gd name="T42" fmla="*/ 70 w 445"/>
                <a:gd name="T43" fmla="*/ 578 h 961"/>
                <a:gd name="T44" fmla="*/ 85 w 445"/>
                <a:gd name="T45" fmla="*/ 578 h 961"/>
                <a:gd name="T46" fmla="*/ 84 w 445"/>
                <a:gd name="T47" fmla="*/ 609 h 961"/>
                <a:gd name="T48" fmla="*/ 84 w 445"/>
                <a:gd name="T49" fmla="*/ 641 h 961"/>
                <a:gd name="T50" fmla="*/ 42 w 445"/>
                <a:gd name="T51" fmla="*/ 641 h 961"/>
                <a:gd name="T52" fmla="*/ 0 w 445"/>
                <a:gd name="T53" fmla="*/ 641 h 961"/>
                <a:gd name="T54" fmla="*/ 0 w 445"/>
                <a:gd name="T55" fmla="*/ 432 h 961"/>
                <a:gd name="T56" fmla="*/ 0 w 445"/>
                <a:gd name="T57" fmla="*/ 223 h 961"/>
                <a:gd name="T58" fmla="*/ 0 w 445"/>
                <a:gd name="T59" fmla="*/ 223 h 961"/>
                <a:gd name="T60" fmla="*/ 65 w 445"/>
                <a:gd name="T61" fmla="*/ 65 h 961"/>
                <a:gd name="T62" fmla="*/ 65 w 445"/>
                <a:gd name="T63" fmla="*/ 65 h 961"/>
                <a:gd name="T64" fmla="*/ 223 w 445"/>
                <a:gd name="T65" fmla="*/ 0 h 961"/>
                <a:gd name="T66" fmla="*/ 223 w 445"/>
                <a:gd name="T67" fmla="*/ 0 h 961"/>
                <a:gd name="T68" fmla="*/ 380 w 445"/>
                <a:gd name="T69" fmla="*/ 65 h 961"/>
                <a:gd name="T70" fmla="*/ 380 w 445"/>
                <a:gd name="T71" fmla="*/ 65 h 961"/>
                <a:gd name="T72" fmla="*/ 444 w 445"/>
                <a:gd name="T73" fmla="*/ 223 h 961"/>
                <a:gd name="T74" fmla="*/ 444 w 445"/>
                <a:gd name="T75" fmla="*/ 480 h 961"/>
                <a:gd name="T76" fmla="*/ 444 w 445"/>
                <a:gd name="T77" fmla="*/ 737 h 961"/>
                <a:gd name="T78" fmla="*/ 444 w 445"/>
                <a:gd name="T79" fmla="*/ 737 h 961"/>
                <a:gd name="T80" fmla="*/ 380 w 445"/>
                <a:gd name="T81" fmla="*/ 895 h 961"/>
                <a:gd name="T82" fmla="*/ 380 w 445"/>
                <a:gd name="T83" fmla="*/ 895 h 961"/>
                <a:gd name="T84" fmla="*/ 223 w 445"/>
                <a:gd name="T85" fmla="*/ 96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5" h="961">
                  <a:moveTo>
                    <a:pt x="223" y="960"/>
                  </a:moveTo>
                  <a:lnTo>
                    <a:pt x="223" y="918"/>
                  </a:lnTo>
                  <a:lnTo>
                    <a:pt x="223" y="876"/>
                  </a:lnTo>
                  <a:lnTo>
                    <a:pt x="223" y="876"/>
                  </a:lnTo>
                  <a:cubicBezTo>
                    <a:pt x="260" y="876"/>
                    <a:pt x="294" y="861"/>
                    <a:pt x="320" y="835"/>
                  </a:cubicBezTo>
                  <a:lnTo>
                    <a:pt x="320" y="835"/>
                  </a:lnTo>
                  <a:cubicBezTo>
                    <a:pt x="345" y="810"/>
                    <a:pt x="361" y="776"/>
                    <a:pt x="361" y="737"/>
                  </a:cubicBezTo>
                  <a:lnTo>
                    <a:pt x="361" y="480"/>
                  </a:lnTo>
                  <a:lnTo>
                    <a:pt x="361" y="223"/>
                  </a:lnTo>
                  <a:lnTo>
                    <a:pt x="361" y="223"/>
                  </a:lnTo>
                  <a:cubicBezTo>
                    <a:pt x="361" y="184"/>
                    <a:pt x="345" y="150"/>
                    <a:pt x="320" y="125"/>
                  </a:cubicBezTo>
                  <a:lnTo>
                    <a:pt x="320" y="125"/>
                  </a:lnTo>
                  <a:cubicBezTo>
                    <a:pt x="294" y="100"/>
                    <a:pt x="260" y="84"/>
                    <a:pt x="223" y="84"/>
                  </a:cubicBezTo>
                  <a:lnTo>
                    <a:pt x="223" y="84"/>
                  </a:lnTo>
                  <a:cubicBezTo>
                    <a:pt x="184" y="84"/>
                    <a:pt x="150" y="100"/>
                    <a:pt x="124" y="125"/>
                  </a:cubicBezTo>
                  <a:lnTo>
                    <a:pt x="124" y="125"/>
                  </a:lnTo>
                  <a:cubicBezTo>
                    <a:pt x="99" y="150"/>
                    <a:pt x="84" y="184"/>
                    <a:pt x="84" y="223"/>
                  </a:cubicBezTo>
                  <a:lnTo>
                    <a:pt x="84" y="372"/>
                  </a:lnTo>
                  <a:lnTo>
                    <a:pt x="84" y="520"/>
                  </a:lnTo>
                  <a:lnTo>
                    <a:pt x="70" y="549"/>
                  </a:lnTo>
                  <a:lnTo>
                    <a:pt x="56" y="578"/>
                  </a:lnTo>
                  <a:lnTo>
                    <a:pt x="70" y="578"/>
                  </a:lnTo>
                  <a:lnTo>
                    <a:pt x="85" y="578"/>
                  </a:lnTo>
                  <a:lnTo>
                    <a:pt x="84" y="609"/>
                  </a:lnTo>
                  <a:lnTo>
                    <a:pt x="84" y="641"/>
                  </a:lnTo>
                  <a:lnTo>
                    <a:pt x="42" y="641"/>
                  </a:lnTo>
                  <a:lnTo>
                    <a:pt x="0" y="641"/>
                  </a:lnTo>
                  <a:lnTo>
                    <a:pt x="0" y="432"/>
                  </a:lnTo>
                  <a:lnTo>
                    <a:pt x="0" y="223"/>
                  </a:lnTo>
                  <a:lnTo>
                    <a:pt x="0" y="223"/>
                  </a:lnTo>
                  <a:cubicBezTo>
                    <a:pt x="0" y="161"/>
                    <a:pt x="25" y="106"/>
                    <a:pt x="65" y="65"/>
                  </a:cubicBezTo>
                  <a:lnTo>
                    <a:pt x="65" y="65"/>
                  </a:lnTo>
                  <a:cubicBezTo>
                    <a:pt x="105" y="25"/>
                    <a:pt x="162" y="0"/>
                    <a:pt x="223" y="0"/>
                  </a:cubicBezTo>
                  <a:lnTo>
                    <a:pt x="223" y="0"/>
                  </a:lnTo>
                  <a:cubicBezTo>
                    <a:pt x="283" y="0"/>
                    <a:pt x="339" y="25"/>
                    <a:pt x="380" y="65"/>
                  </a:cubicBezTo>
                  <a:lnTo>
                    <a:pt x="380" y="65"/>
                  </a:lnTo>
                  <a:cubicBezTo>
                    <a:pt x="420" y="106"/>
                    <a:pt x="444" y="161"/>
                    <a:pt x="444" y="223"/>
                  </a:cubicBezTo>
                  <a:lnTo>
                    <a:pt x="444" y="480"/>
                  </a:lnTo>
                  <a:lnTo>
                    <a:pt x="444" y="737"/>
                  </a:lnTo>
                  <a:lnTo>
                    <a:pt x="444" y="737"/>
                  </a:lnTo>
                  <a:cubicBezTo>
                    <a:pt x="444" y="798"/>
                    <a:pt x="420" y="855"/>
                    <a:pt x="380" y="895"/>
                  </a:cubicBezTo>
                  <a:lnTo>
                    <a:pt x="380" y="895"/>
                  </a:lnTo>
                  <a:cubicBezTo>
                    <a:pt x="339" y="936"/>
                    <a:pt x="283" y="960"/>
                    <a:pt x="223" y="9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498">
              <a:extLst>
                <a:ext uri="{FF2B5EF4-FFF2-40B4-BE49-F238E27FC236}">
                  <a16:creationId xmlns:a16="http://schemas.microsoft.com/office/drawing/2014/main" id="{C6D9F5AA-4E59-6E46-BCB2-FEEBEC72F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32" y="4726698"/>
              <a:ext cx="796490" cy="796494"/>
            </a:xfrm>
            <a:custGeom>
              <a:avLst/>
              <a:gdLst>
                <a:gd name="T0" fmla="*/ 640 w 641"/>
                <a:gd name="T1" fmla="*/ 320 h 641"/>
                <a:gd name="T2" fmla="*/ 640 w 641"/>
                <a:gd name="T3" fmla="*/ 320 h 641"/>
                <a:gd name="T4" fmla="*/ 546 w 641"/>
                <a:gd name="T5" fmla="*/ 546 h 641"/>
                <a:gd name="T6" fmla="*/ 546 w 641"/>
                <a:gd name="T7" fmla="*/ 546 h 641"/>
                <a:gd name="T8" fmla="*/ 321 w 641"/>
                <a:gd name="T9" fmla="*/ 640 h 641"/>
                <a:gd name="T10" fmla="*/ 321 w 641"/>
                <a:gd name="T11" fmla="*/ 640 h 641"/>
                <a:gd name="T12" fmla="*/ 94 w 641"/>
                <a:gd name="T13" fmla="*/ 546 h 641"/>
                <a:gd name="T14" fmla="*/ 94 w 641"/>
                <a:gd name="T15" fmla="*/ 546 h 641"/>
                <a:gd name="T16" fmla="*/ 0 w 641"/>
                <a:gd name="T17" fmla="*/ 320 h 641"/>
                <a:gd name="T18" fmla="*/ 0 w 641"/>
                <a:gd name="T19" fmla="*/ 320 h 641"/>
                <a:gd name="T20" fmla="*/ 94 w 641"/>
                <a:gd name="T21" fmla="*/ 94 h 641"/>
                <a:gd name="T22" fmla="*/ 94 w 641"/>
                <a:gd name="T23" fmla="*/ 94 h 641"/>
                <a:gd name="T24" fmla="*/ 321 w 641"/>
                <a:gd name="T25" fmla="*/ 0 h 641"/>
                <a:gd name="T26" fmla="*/ 321 w 641"/>
                <a:gd name="T27" fmla="*/ 0 h 641"/>
                <a:gd name="T28" fmla="*/ 546 w 641"/>
                <a:gd name="T29" fmla="*/ 94 h 641"/>
                <a:gd name="T30" fmla="*/ 546 w 641"/>
                <a:gd name="T31" fmla="*/ 94 h 641"/>
                <a:gd name="T32" fmla="*/ 640 w 641"/>
                <a:gd name="T33" fmla="*/ 32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1" h="641">
                  <a:moveTo>
                    <a:pt x="640" y="320"/>
                  </a:moveTo>
                  <a:lnTo>
                    <a:pt x="640" y="320"/>
                  </a:lnTo>
                  <a:cubicBezTo>
                    <a:pt x="640" y="409"/>
                    <a:pt x="604" y="489"/>
                    <a:pt x="546" y="546"/>
                  </a:cubicBezTo>
                  <a:lnTo>
                    <a:pt x="546" y="546"/>
                  </a:lnTo>
                  <a:cubicBezTo>
                    <a:pt x="488" y="604"/>
                    <a:pt x="408" y="640"/>
                    <a:pt x="321" y="640"/>
                  </a:cubicBezTo>
                  <a:lnTo>
                    <a:pt x="321" y="640"/>
                  </a:lnTo>
                  <a:cubicBezTo>
                    <a:pt x="232" y="640"/>
                    <a:pt x="152" y="604"/>
                    <a:pt x="94" y="546"/>
                  </a:cubicBezTo>
                  <a:lnTo>
                    <a:pt x="94" y="546"/>
                  </a:lnTo>
                  <a:cubicBezTo>
                    <a:pt x="36" y="489"/>
                    <a:pt x="0" y="409"/>
                    <a:pt x="0" y="320"/>
                  </a:cubicBezTo>
                  <a:lnTo>
                    <a:pt x="0" y="320"/>
                  </a:lnTo>
                  <a:cubicBezTo>
                    <a:pt x="0" y="232"/>
                    <a:pt x="36" y="152"/>
                    <a:pt x="94" y="94"/>
                  </a:cubicBezTo>
                  <a:lnTo>
                    <a:pt x="94" y="94"/>
                  </a:lnTo>
                  <a:cubicBezTo>
                    <a:pt x="152" y="36"/>
                    <a:pt x="232" y="0"/>
                    <a:pt x="321" y="0"/>
                  </a:cubicBezTo>
                  <a:lnTo>
                    <a:pt x="321" y="0"/>
                  </a:lnTo>
                  <a:cubicBezTo>
                    <a:pt x="408" y="0"/>
                    <a:pt x="488" y="36"/>
                    <a:pt x="546" y="94"/>
                  </a:cubicBezTo>
                  <a:lnTo>
                    <a:pt x="546" y="94"/>
                  </a:lnTo>
                  <a:cubicBezTo>
                    <a:pt x="604" y="152"/>
                    <a:pt x="640" y="232"/>
                    <a:pt x="640" y="32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id="{2CD384A1-FEA2-934C-BE3F-633029471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32" y="4726698"/>
              <a:ext cx="400990" cy="796494"/>
            </a:xfrm>
            <a:custGeom>
              <a:avLst/>
              <a:gdLst>
                <a:gd name="T0" fmla="*/ 0 w 322"/>
                <a:gd name="T1" fmla="*/ 320 h 641"/>
                <a:gd name="T2" fmla="*/ 0 w 322"/>
                <a:gd name="T3" fmla="*/ 320 h 641"/>
                <a:gd name="T4" fmla="*/ 94 w 322"/>
                <a:gd name="T5" fmla="*/ 546 h 641"/>
                <a:gd name="T6" fmla="*/ 94 w 322"/>
                <a:gd name="T7" fmla="*/ 546 h 641"/>
                <a:gd name="T8" fmla="*/ 321 w 322"/>
                <a:gd name="T9" fmla="*/ 640 h 641"/>
                <a:gd name="T10" fmla="*/ 321 w 322"/>
                <a:gd name="T11" fmla="*/ 320 h 641"/>
                <a:gd name="T12" fmla="*/ 321 w 322"/>
                <a:gd name="T13" fmla="*/ 0 h 641"/>
                <a:gd name="T14" fmla="*/ 321 w 322"/>
                <a:gd name="T15" fmla="*/ 0 h 641"/>
                <a:gd name="T16" fmla="*/ 94 w 322"/>
                <a:gd name="T17" fmla="*/ 94 h 641"/>
                <a:gd name="T18" fmla="*/ 94 w 322"/>
                <a:gd name="T19" fmla="*/ 94 h 641"/>
                <a:gd name="T20" fmla="*/ 0 w 322"/>
                <a:gd name="T21" fmla="*/ 32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641">
                  <a:moveTo>
                    <a:pt x="0" y="320"/>
                  </a:moveTo>
                  <a:lnTo>
                    <a:pt x="0" y="320"/>
                  </a:lnTo>
                  <a:cubicBezTo>
                    <a:pt x="0" y="409"/>
                    <a:pt x="36" y="489"/>
                    <a:pt x="94" y="546"/>
                  </a:cubicBezTo>
                  <a:lnTo>
                    <a:pt x="94" y="546"/>
                  </a:lnTo>
                  <a:cubicBezTo>
                    <a:pt x="152" y="604"/>
                    <a:pt x="232" y="640"/>
                    <a:pt x="321" y="640"/>
                  </a:cubicBezTo>
                  <a:lnTo>
                    <a:pt x="321" y="320"/>
                  </a:lnTo>
                  <a:lnTo>
                    <a:pt x="321" y="0"/>
                  </a:lnTo>
                  <a:lnTo>
                    <a:pt x="321" y="0"/>
                  </a:lnTo>
                  <a:cubicBezTo>
                    <a:pt x="232" y="0"/>
                    <a:pt x="152" y="36"/>
                    <a:pt x="94" y="94"/>
                  </a:cubicBezTo>
                  <a:lnTo>
                    <a:pt x="94" y="94"/>
                  </a:lnTo>
                  <a:cubicBezTo>
                    <a:pt x="36" y="152"/>
                    <a:pt x="0" y="232"/>
                    <a:pt x="0" y="320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id="{4D7A37F3-98F6-8B4A-ADA9-5E486026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9388" y="4940931"/>
              <a:ext cx="98874" cy="379019"/>
            </a:xfrm>
            <a:custGeom>
              <a:avLst/>
              <a:gdLst>
                <a:gd name="T0" fmla="*/ 77 w 78"/>
                <a:gd name="T1" fmla="*/ 303 h 304"/>
                <a:gd name="T2" fmla="*/ 39 w 78"/>
                <a:gd name="T3" fmla="*/ 303 h 304"/>
                <a:gd name="T4" fmla="*/ 0 w 78"/>
                <a:gd name="T5" fmla="*/ 303 h 304"/>
                <a:gd name="T6" fmla="*/ 0 w 78"/>
                <a:gd name="T7" fmla="*/ 151 h 304"/>
                <a:gd name="T8" fmla="*/ 0 w 78"/>
                <a:gd name="T9" fmla="*/ 0 h 304"/>
                <a:gd name="T10" fmla="*/ 39 w 78"/>
                <a:gd name="T11" fmla="*/ 0 h 304"/>
                <a:gd name="T12" fmla="*/ 77 w 78"/>
                <a:gd name="T13" fmla="*/ 0 h 304"/>
                <a:gd name="T14" fmla="*/ 77 w 78"/>
                <a:gd name="T15" fmla="*/ 151 h 304"/>
                <a:gd name="T16" fmla="*/ 77 w 78"/>
                <a:gd name="T17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04">
                  <a:moveTo>
                    <a:pt x="77" y="303"/>
                  </a:moveTo>
                  <a:lnTo>
                    <a:pt x="39" y="303"/>
                  </a:lnTo>
                  <a:lnTo>
                    <a:pt x="0" y="303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39" y="0"/>
                  </a:lnTo>
                  <a:lnTo>
                    <a:pt x="77" y="0"/>
                  </a:lnTo>
                  <a:lnTo>
                    <a:pt x="77" y="151"/>
                  </a:lnTo>
                  <a:lnTo>
                    <a:pt x="77" y="3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id="{EA8BA775-2AC8-B544-A465-FF46DF789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51" y="4979379"/>
              <a:ext cx="38453" cy="291133"/>
            </a:xfrm>
            <a:custGeom>
              <a:avLst/>
              <a:gdLst>
                <a:gd name="T0" fmla="*/ 28 w 29"/>
                <a:gd name="T1" fmla="*/ 234 h 235"/>
                <a:gd name="T2" fmla="*/ 15 w 29"/>
                <a:gd name="T3" fmla="*/ 234 h 235"/>
                <a:gd name="T4" fmla="*/ 0 w 29"/>
                <a:gd name="T5" fmla="*/ 234 h 235"/>
                <a:gd name="T6" fmla="*/ 0 w 29"/>
                <a:gd name="T7" fmla="*/ 149 h 235"/>
                <a:gd name="T8" fmla="*/ 0 w 29"/>
                <a:gd name="T9" fmla="*/ 63 h 235"/>
                <a:gd name="T10" fmla="*/ 7 w 29"/>
                <a:gd name="T11" fmla="*/ 53 h 235"/>
                <a:gd name="T12" fmla="*/ 14 w 29"/>
                <a:gd name="T13" fmla="*/ 43 h 235"/>
                <a:gd name="T14" fmla="*/ 7 w 29"/>
                <a:gd name="T15" fmla="*/ 39 h 235"/>
                <a:gd name="T16" fmla="*/ 0 w 29"/>
                <a:gd name="T17" fmla="*/ 35 h 235"/>
                <a:gd name="T18" fmla="*/ 0 w 29"/>
                <a:gd name="T19" fmla="*/ 17 h 235"/>
                <a:gd name="T20" fmla="*/ 0 w 29"/>
                <a:gd name="T21" fmla="*/ 0 h 235"/>
                <a:gd name="T22" fmla="*/ 15 w 29"/>
                <a:gd name="T23" fmla="*/ 0 h 235"/>
                <a:gd name="T24" fmla="*/ 28 w 29"/>
                <a:gd name="T25" fmla="*/ 0 h 235"/>
                <a:gd name="T26" fmla="*/ 28 w 29"/>
                <a:gd name="T27" fmla="*/ 117 h 235"/>
                <a:gd name="T28" fmla="*/ 28 w 29"/>
                <a:gd name="T2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35">
                  <a:moveTo>
                    <a:pt x="28" y="234"/>
                  </a:moveTo>
                  <a:lnTo>
                    <a:pt x="15" y="234"/>
                  </a:lnTo>
                  <a:lnTo>
                    <a:pt x="0" y="234"/>
                  </a:lnTo>
                  <a:lnTo>
                    <a:pt x="0" y="149"/>
                  </a:lnTo>
                  <a:lnTo>
                    <a:pt x="0" y="63"/>
                  </a:lnTo>
                  <a:lnTo>
                    <a:pt x="7" y="53"/>
                  </a:lnTo>
                  <a:lnTo>
                    <a:pt x="14" y="43"/>
                  </a:lnTo>
                  <a:lnTo>
                    <a:pt x="7" y="39"/>
                  </a:lnTo>
                  <a:lnTo>
                    <a:pt x="0" y="3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28" y="117"/>
                  </a:lnTo>
                  <a:lnTo>
                    <a:pt x="28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id="{C244BDFA-2327-0244-B6D4-47C975A04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6150" y="5226568"/>
              <a:ext cx="148310" cy="170282"/>
            </a:xfrm>
            <a:custGeom>
              <a:avLst/>
              <a:gdLst>
                <a:gd name="T0" fmla="*/ 97 w 119"/>
                <a:gd name="T1" fmla="*/ 98 h 136"/>
                <a:gd name="T2" fmla="*/ 97 w 119"/>
                <a:gd name="T3" fmla="*/ 98 h 136"/>
                <a:gd name="T4" fmla="*/ 53 w 119"/>
                <a:gd name="T5" fmla="*/ 130 h 136"/>
                <a:gd name="T6" fmla="*/ 53 w 119"/>
                <a:gd name="T7" fmla="*/ 130 h 136"/>
                <a:gd name="T8" fmla="*/ 12 w 119"/>
                <a:gd name="T9" fmla="*/ 126 h 136"/>
                <a:gd name="T10" fmla="*/ 12 w 119"/>
                <a:gd name="T11" fmla="*/ 126 h 136"/>
                <a:gd name="T12" fmla="*/ 5 w 119"/>
                <a:gd name="T13" fmla="*/ 91 h 136"/>
                <a:gd name="T14" fmla="*/ 5 w 119"/>
                <a:gd name="T15" fmla="*/ 91 h 136"/>
                <a:gd name="T16" fmla="*/ 34 w 119"/>
                <a:gd name="T17" fmla="*/ 44 h 136"/>
                <a:gd name="T18" fmla="*/ 34 w 119"/>
                <a:gd name="T19" fmla="*/ 44 h 136"/>
                <a:gd name="T20" fmla="*/ 69 w 119"/>
                <a:gd name="T21" fmla="*/ 8 h 136"/>
                <a:gd name="T22" fmla="*/ 69 w 119"/>
                <a:gd name="T23" fmla="*/ 8 h 136"/>
                <a:gd name="T24" fmla="*/ 102 w 119"/>
                <a:gd name="T25" fmla="*/ 8 h 136"/>
                <a:gd name="T26" fmla="*/ 102 w 119"/>
                <a:gd name="T27" fmla="*/ 8 h 136"/>
                <a:gd name="T28" fmla="*/ 117 w 119"/>
                <a:gd name="T29" fmla="*/ 47 h 136"/>
                <a:gd name="T30" fmla="*/ 117 w 119"/>
                <a:gd name="T31" fmla="*/ 47 h 136"/>
                <a:gd name="T32" fmla="*/ 97 w 119"/>
                <a:gd name="T33" fmla="*/ 9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97" y="98"/>
                  </a:moveTo>
                  <a:lnTo>
                    <a:pt x="97" y="98"/>
                  </a:lnTo>
                  <a:cubicBezTo>
                    <a:pt x="84" y="114"/>
                    <a:pt x="69" y="125"/>
                    <a:pt x="53" y="130"/>
                  </a:cubicBezTo>
                  <a:lnTo>
                    <a:pt x="53" y="130"/>
                  </a:lnTo>
                  <a:cubicBezTo>
                    <a:pt x="38" y="135"/>
                    <a:pt x="23" y="134"/>
                    <a:pt x="12" y="126"/>
                  </a:cubicBezTo>
                  <a:lnTo>
                    <a:pt x="12" y="126"/>
                  </a:lnTo>
                  <a:cubicBezTo>
                    <a:pt x="1" y="117"/>
                    <a:pt x="0" y="105"/>
                    <a:pt x="5" y="91"/>
                  </a:cubicBezTo>
                  <a:lnTo>
                    <a:pt x="5" y="91"/>
                  </a:lnTo>
                  <a:cubicBezTo>
                    <a:pt x="11" y="76"/>
                    <a:pt x="22" y="60"/>
                    <a:pt x="34" y="44"/>
                  </a:cubicBezTo>
                  <a:lnTo>
                    <a:pt x="34" y="44"/>
                  </a:lnTo>
                  <a:cubicBezTo>
                    <a:pt x="47" y="28"/>
                    <a:pt x="58" y="14"/>
                    <a:pt x="69" y="8"/>
                  </a:cubicBezTo>
                  <a:lnTo>
                    <a:pt x="69" y="8"/>
                  </a:lnTo>
                  <a:cubicBezTo>
                    <a:pt x="80" y="0"/>
                    <a:pt x="91" y="0"/>
                    <a:pt x="102" y="8"/>
                  </a:cubicBezTo>
                  <a:lnTo>
                    <a:pt x="102" y="8"/>
                  </a:lnTo>
                  <a:cubicBezTo>
                    <a:pt x="113" y="17"/>
                    <a:pt x="118" y="31"/>
                    <a:pt x="117" y="47"/>
                  </a:cubicBezTo>
                  <a:lnTo>
                    <a:pt x="117" y="47"/>
                  </a:lnTo>
                  <a:cubicBezTo>
                    <a:pt x="116" y="63"/>
                    <a:pt x="109" y="81"/>
                    <a:pt x="97" y="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126788-0382-9A46-B680-3E8490FD58D3}"/>
              </a:ext>
            </a:extLst>
          </p:cNvPr>
          <p:cNvGrpSpPr/>
          <p:nvPr/>
        </p:nvGrpSpPr>
        <p:grpSpPr>
          <a:xfrm>
            <a:off x="14550835" y="8901417"/>
            <a:ext cx="2189089" cy="1889606"/>
            <a:chOff x="7805372" y="3930210"/>
            <a:chExt cx="3372730" cy="2911316"/>
          </a:xfrm>
        </p:grpSpPr>
        <p:sp>
          <p:nvSpPr>
            <p:cNvPr id="78" name="Freeform 160">
              <a:extLst>
                <a:ext uri="{FF2B5EF4-FFF2-40B4-BE49-F238E27FC236}">
                  <a16:creationId xmlns:a16="http://schemas.microsoft.com/office/drawing/2014/main" id="{D3B858EB-33A4-284E-9DB5-E4E22B314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372" y="4567403"/>
              <a:ext cx="1268896" cy="1115086"/>
            </a:xfrm>
            <a:custGeom>
              <a:avLst/>
              <a:gdLst>
                <a:gd name="T0" fmla="*/ 1016 w 1017"/>
                <a:gd name="T1" fmla="*/ 757 h 894"/>
                <a:gd name="T2" fmla="*/ 1016 w 1017"/>
                <a:gd name="T3" fmla="*/ 757 h 894"/>
                <a:gd name="T4" fmla="*/ 855 w 1017"/>
                <a:gd name="T5" fmla="*/ 630 h 894"/>
                <a:gd name="T6" fmla="*/ 855 w 1017"/>
                <a:gd name="T7" fmla="*/ 630 h 894"/>
                <a:gd name="T8" fmla="*/ 894 w 1017"/>
                <a:gd name="T9" fmla="*/ 447 h 894"/>
                <a:gd name="T10" fmla="*/ 894 w 1017"/>
                <a:gd name="T11" fmla="*/ 447 h 894"/>
                <a:gd name="T12" fmla="*/ 447 w 1017"/>
                <a:gd name="T13" fmla="*/ 0 h 894"/>
                <a:gd name="T14" fmla="*/ 447 w 1017"/>
                <a:gd name="T15" fmla="*/ 0 h 894"/>
                <a:gd name="T16" fmla="*/ 0 w 1017"/>
                <a:gd name="T17" fmla="*/ 447 h 894"/>
                <a:gd name="T18" fmla="*/ 0 w 1017"/>
                <a:gd name="T19" fmla="*/ 447 h 894"/>
                <a:gd name="T20" fmla="*/ 447 w 1017"/>
                <a:gd name="T21" fmla="*/ 893 h 894"/>
                <a:gd name="T22" fmla="*/ 447 w 1017"/>
                <a:gd name="T23" fmla="*/ 893 h 894"/>
                <a:gd name="T24" fmla="*/ 722 w 1017"/>
                <a:gd name="T25" fmla="*/ 799 h 894"/>
                <a:gd name="T26" fmla="*/ 722 w 1017"/>
                <a:gd name="T27" fmla="*/ 799 h 894"/>
                <a:gd name="T28" fmla="*/ 1016 w 1017"/>
                <a:gd name="T29" fmla="*/ 757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7" h="894">
                  <a:moveTo>
                    <a:pt x="1016" y="757"/>
                  </a:moveTo>
                  <a:lnTo>
                    <a:pt x="1016" y="757"/>
                  </a:lnTo>
                  <a:cubicBezTo>
                    <a:pt x="1016" y="757"/>
                    <a:pt x="903" y="746"/>
                    <a:pt x="855" y="630"/>
                  </a:cubicBezTo>
                  <a:lnTo>
                    <a:pt x="855" y="630"/>
                  </a:lnTo>
                  <a:cubicBezTo>
                    <a:pt x="880" y="573"/>
                    <a:pt x="894" y="512"/>
                    <a:pt x="894" y="447"/>
                  </a:cubicBezTo>
                  <a:lnTo>
                    <a:pt x="894" y="447"/>
                  </a:lnTo>
                  <a:cubicBezTo>
                    <a:pt x="894" y="200"/>
                    <a:pt x="694" y="0"/>
                    <a:pt x="447" y="0"/>
                  </a:cubicBezTo>
                  <a:lnTo>
                    <a:pt x="447" y="0"/>
                  </a:lnTo>
                  <a:cubicBezTo>
                    <a:pt x="200" y="0"/>
                    <a:pt x="0" y="200"/>
                    <a:pt x="0" y="447"/>
                  </a:cubicBezTo>
                  <a:lnTo>
                    <a:pt x="0" y="447"/>
                  </a:lnTo>
                  <a:cubicBezTo>
                    <a:pt x="0" y="693"/>
                    <a:pt x="200" y="893"/>
                    <a:pt x="447" y="893"/>
                  </a:cubicBezTo>
                  <a:lnTo>
                    <a:pt x="447" y="893"/>
                  </a:lnTo>
                  <a:cubicBezTo>
                    <a:pt x="551" y="893"/>
                    <a:pt x="646" y="858"/>
                    <a:pt x="722" y="799"/>
                  </a:cubicBezTo>
                  <a:lnTo>
                    <a:pt x="722" y="799"/>
                  </a:lnTo>
                  <a:cubicBezTo>
                    <a:pt x="792" y="825"/>
                    <a:pt x="909" y="847"/>
                    <a:pt x="1016" y="7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9" name="Freeform 161">
              <a:extLst>
                <a:ext uri="{FF2B5EF4-FFF2-40B4-BE49-F238E27FC236}">
                  <a16:creationId xmlns:a16="http://schemas.microsoft.com/office/drawing/2014/main" id="{28F32B4A-39A3-C140-A9A8-A4012282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099" y="4896988"/>
              <a:ext cx="1972003" cy="1939044"/>
            </a:xfrm>
            <a:custGeom>
              <a:avLst/>
              <a:gdLst>
                <a:gd name="T0" fmla="*/ 598 w 1585"/>
                <a:gd name="T1" fmla="*/ 708 h 1557"/>
                <a:gd name="T2" fmla="*/ 0 w 1585"/>
                <a:gd name="T3" fmla="*/ 1556 h 1557"/>
                <a:gd name="T4" fmla="*/ 1584 w 1585"/>
                <a:gd name="T5" fmla="*/ 1556 h 1557"/>
                <a:gd name="T6" fmla="*/ 1584 w 1585"/>
                <a:gd name="T7" fmla="*/ 1556 h 1557"/>
                <a:gd name="T8" fmla="*/ 598 w 1585"/>
                <a:gd name="T9" fmla="*/ 70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5" h="1557">
                  <a:moveTo>
                    <a:pt x="598" y="708"/>
                  </a:moveTo>
                  <a:lnTo>
                    <a:pt x="0" y="1556"/>
                  </a:lnTo>
                  <a:lnTo>
                    <a:pt x="1584" y="1556"/>
                  </a:lnTo>
                  <a:lnTo>
                    <a:pt x="1584" y="1556"/>
                  </a:lnTo>
                  <a:cubicBezTo>
                    <a:pt x="1584" y="1556"/>
                    <a:pt x="1102" y="0"/>
                    <a:pt x="598" y="70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0" name="Freeform 162">
              <a:extLst>
                <a:ext uri="{FF2B5EF4-FFF2-40B4-BE49-F238E27FC236}">
                  <a16:creationId xmlns:a16="http://schemas.microsoft.com/office/drawing/2014/main" id="{3A10A581-2736-494A-A3D0-67F7B330E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772" y="4105988"/>
              <a:ext cx="1406219" cy="1516080"/>
            </a:xfrm>
            <a:custGeom>
              <a:avLst/>
              <a:gdLst>
                <a:gd name="T0" fmla="*/ 1057 w 1129"/>
                <a:gd name="T1" fmla="*/ 545 h 1219"/>
                <a:gd name="T2" fmla="*/ 1057 w 1129"/>
                <a:gd name="T3" fmla="*/ 545 h 1219"/>
                <a:gd name="T4" fmla="*/ 553 w 1129"/>
                <a:gd name="T5" fmla="*/ 1218 h 1219"/>
                <a:gd name="T6" fmla="*/ 553 w 1129"/>
                <a:gd name="T7" fmla="*/ 1218 h 1219"/>
                <a:gd name="T8" fmla="*/ 39 w 1129"/>
                <a:gd name="T9" fmla="*/ 488 h 1219"/>
                <a:gd name="T10" fmla="*/ 39 w 1129"/>
                <a:gd name="T11" fmla="*/ 488 h 1219"/>
                <a:gd name="T12" fmla="*/ 606 w 1129"/>
                <a:gd name="T13" fmla="*/ 53 h 1219"/>
                <a:gd name="T14" fmla="*/ 606 w 1129"/>
                <a:gd name="T15" fmla="*/ 53 h 1219"/>
                <a:gd name="T16" fmla="*/ 1057 w 1129"/>
                <a:gd name="T17" fmla="*/ 54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9" h="1219">
                  <a:moveTo>
                    <a:pt x="1057" y="545"/>
                  </a:moveTo>
                  <a:lnTo>
                    <a:pt x="1057" y="545"/>
                  </a:lnTo>
                  <a:cubicBezTo>
                    <a:pt x="1128" y="859"/>
                    <a:pt x="789" y="1218"/>
                    <a:pt x="553" y="1218"/>
                  </a:cubicBezTo>
                  <a:lnTo>
                    <a:pt x="553" y="1218"/>
                  </a:lnTo>
                  <a:cubicBezTo>
                    <a:pt x="317" y="1218"/>
                    <a:pt x="85" y="874"/>
                    <a:pt x="39" y="488"/>
                  </a:cubicBezTo>
                  <a:lnTo>
                    <a:pt x="39" y="488"/>
                  </a:lnTo>
                  <a:cubicBezTo>
                    <a:pt x="0" y="168"/>
                    <a:pt x="329" y="0"/>
                    <a:pt x="606" y="53"/>
                  </a:cubicBezTo>
                  <a:lnTo>
                    <a:pt x="606" y="53"/>
                  </a:lnTo>
                  <a:cubicBezTo>
                    <a:pt x="884" y="107"/>
                    <a:pt x="986" y="230"/>
                    <a:pt x="1057" y="545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1" name="Freeform 163">
              <a:extLst>
                <a:ext uri="{FF2B5EF4-FFF2-40B4-BE49-F238E27FC236}">
                  <a16:creationId xmlns:a16="http://schemas.microsoft.com/office/drawing/2014/main" id="{D2E70740-96A1-EC43-8475-AF34676A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1309" y="3930210"/>
              <a:ext cx="1982988" cy="2416940"/>
            </a:xfrm>
            <a:custGeom>
              <a:avLst/>
              <a:gdLst>
                <a:gd name="T0" fmla="*/ 94 w 1593"/>
                <a:gd name="T1" fmla="*/ 515 h 1939"/>
                <a:gd name="T2" fmla="*/ 94 w 1593"/>
                <a:gd name="T3" fmla="*/ 515 h 1939"/>
                <a:gd name="T4" fmla="*/ 741 w 1593"/>
                <a:gd name="T5" fmla="*/ 820 h 1939"/>
                <a:gd name="T6" fmla="*/ 741 w 1593"/>
                <a:gd name="T7" fmla="*/ 820 h 1939"/>
                <a:gd name="T8" fmla="*/ 812 w 1593"/>
                <a:gd name="T9" fmla="*/ 684 h 1939"/>
                <a:gd name="T10" fmla="*/ 812 w 1593"/>
                <a:gd name="T11" fmla="*/ 684 h 1939"/>
                <a:gd name="T12" fmla="*/ 1015 w 1593"/>
                <a:gd name="T13" fmla="*/ 620 h 1939"/>
                <a:gd name="T14" fmla="*/ 1015 w 1593"/>
                <a:gd name="T15" fmla="*/ 620 h 1939"/>
                <a:gd name="T16" fmla="*/ 904 w 1593"/>
                <a:gd name="T17" fmla="*/ 814 h 1939"/>
                <a:gd name="T18" fmla="*/ 904 w 1593"/>
                <a:gd name="T19" fmla="*/ 814 h 1939"/>
                <a:gd name="T20" fmla="*/ 779 w 1593"/>
                <a:gd name="T21" fmla="*/ 1428 h 1939"/>
                <a:gd name="T22" fmla="*/ 779 w 1593"/>
                <a:gd name="T23" fmla="*/ 1428 h 1939"/>
                <a:gd name="T24" fmla="*/ 1196 w 1593"/>
                <a:gd name="T25" fmla="*/ 1403 h 1939"/>
                <a:gd name="T26" fmla="*/ 1196 w 1593"/>
                <a:gd name="T27" fmla="*/ 1403 h 1939"/>
                <a:gd name="T28" fmla="*/ 1563 w 1593"/>
                <a:gd name="T29" fmla="*/ 1938 h 1939"/>
                <a:gd name="T30" fmla="*/ 1563 w 1593"/>
                <a:gd name="T31" fmla="*/ 1938 h 1939"/>
                <a:gd name="T32" fmla="*/ 1422 w 1593"/>
                <a:gd name="T33" fmla="*/ 776 h 1939"/>
                <a:gd name="T34" fmla="*/ 1422 w 1593"/>
                <a:gd name="T35" fmla="*/ 776 h 1939"/>
                <a:gd name="T36" fmla="*/ 418 w 1593"/>
                <a:gd name="T37" fmla="*/ 75 h 1939"/>
                <a:gd name="T38" fmla="*/ 418 w 1593"/>
                <a:gd name="T39" fmla="*/ 75 h 1939"/>
                <a:gd name="T40" fmla="*/ 61 w 1593"/>
                <a:gd name="T41" fmla="*/ 609 h 1939"/>
                <a:gd name="T42" fmla="*/ 94 w 1593"/>
                <a:gd name="T43" fmla="*/ 515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3" h="1939">
                  <a:moveTo>
                    <a:pt x="94" y="515"/>
                  </a:moveTo>
                  <a:lnTo>
                    <a:pt x="94" y="515"/>
                  </a:lnTo>
                  <a:cubicBezTo>
                    <a:pt x="94" y="515"/>
                    <a:pt x="395" y="946"/>
                    <a:pt x="741" y="820"/>
                  </a:cubicBezTo>
                  <a:lnTo>
                    <a:pt x="741" y="820"/>
                  </a:lnTo>
                  <a:cubicBezTo>
                    <a:pt x="741" y="820"/>
                    <a:pt x="835" y="791"/>
                    <a:pt x="812" y="684"/>
                  </a:cubicBezTo>
                  <a:lnTo>
                    <a:pt x="812" y="684"/>
                  </a:lnTo>
                  <a:cubicBezTo>
                    <a:pt x="776" y="521"/>
                    <a:pt x="944" y="500"/>
                    <a:pt x="1015" y="620"/>
                  </a:cubicBezTo>
                  <a:lnTo>
                    <a:pt x="1015" y="620"/>
                  </a:lnTo>
                  <a:cubicBezTo>
                    <a:pt x="1074" y="720"/>
                    <a:pt x="1015" y="847"/>
                    <a:pt x="904" y="814"/>
                  </a:cubicBezTo>
                  <a:lnTo>
                    <a:pt x="904" y="814"/>
                  </a:lnTo>
                  <a:cubicBezTo>
                    <a:pt x="904" y="814"/>
                    <a:pt x="656" y="1162"/>
                    <a:pt x="779" y="1428"/>
                  </a:cubicBezTo>
                  <a:lnTo>
                    <a:pt x="779" y="1428"/>
                  </a:lnTo>
                  <a:cubicBezTo>
                    <a:pt x="779" y="1428"/>
                    <a:pt x="981" y="1245"/>
                    <a:pt x="1196" y="1403"/>
                  </a:cubicBezTo>
                  <a:lnTo>
                    <a:pt x="1196" y="1403"/>
                  </a:lnTo>
                  <a:cubicBezTo>
                    <a:pt x="1411" y="1560"/>
                    <a:pt x="1563" y="1938"/>
                    <a:pt x="1563" y="1938"/>
                  </a:cubicBezTo>
                  <a:lnTo>
                    <a:pt x="1563" y="1938"/>
                  </a:lnTo>
                  <a:cubicBezTo>
                    <a:pt x="1563" y="1938"/>
                    <a:pt x="1592" y="1265"/>
                    <a:pt x="1422" y="776"/>
                  </a:cubicBezTo>
                  <a:lnTo>
                    <a:pt x="1422" y="776"/>
                  </a:lnTo>
                  <a:cubicBezTo>
                    <a:pt x="1223" y="201"/>
                    <a:pt x="756" y="0"/>
                    <a:pt x="418" y="75"/>
                  </a:cubicBezTo>
                  <a:lnTo>
                    <a:pt x="418" y="75"/>
                  </a:lnTo>
                  <a:cubicBezTo>
                    <a:pt x="0" y="166"/>
                    <a:pt x="61" y="609"/>
                    <a:pt x="61" y="609"/>
                  </a:cubicBezTo>
                  <a:lnTo>
                    <a:pt x="94" y="5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2" name="Freeform 164">
              <a:extLst>
                <a:ext uri="{FF2B5EF4-FFF2-40B4-BE49-F238E27FC236}">
                  <a16:creationId xmlns:a16="http://schemas.microsoft.com/office/drawing/2014/main" id="{10A7BFDB-DA89-104B-B274-E355CF4EB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0322" y="4743180"/>
              <a:ext cx="670152" cy="543810"/>
            </a:xfrm>
            <a:custGeom>
              <a:avLst/>
              <a:gdLst>
                <a:gd name="T0" fmla="*/ 451 w 536"/>
                <a:gd name="T1" fmla="*/ 317 h 436"/>
                <a:gd name="T2" fmla="*/ 368 w 536"/>
                <a:gd name="T3" fmla="*/ 304 h 436"/>
                <a:gd name="T4" fmla="*/ 295 w 536"/>
                <a:gd name="T5" fmla="*/ 214 h 436"/>
                <a:gd name="T6" fmla="*/ 278 w 536"/>
                <a:gd name="T7" fmla="*/ 98 h 436"/>
                <a:gd name="T8" fmla="*/ 325 w 536"/>
                <a:gd name="T9" fmla="*/ 29 h 436"/>
                <a:gd name="T10" fmla="*/ 352 w 536"/>
                <a:gd name="T11" fmla="*/ 24 h 436"/>
                <a:gd name="T12" fmla="*/ 407 w 536"/>
                <a:gd name="T13" fmla="*/ 41 h 436"/>
                <a:gd name="T14" fmla="*/ 481 w 536"/>
                <a:gd name="T15" fmla="*/ 132 h 436"/>
                <a:gd name="T16" fmla="*/ 213 w 536"/>
                <a:gd name="T17" fmla="*/ 351 h 436"/>
                <a:gd name="T18" fmla="*/ 179 w 536"/>
                <a:gd name="T19" fmla="*/ 414 h 436"/>
                <a:gd name="T20" fmla="*/ 42 w 536"/>
                <a:gd name="T21" fmla="*/ 302 h 436"/>
                <a:gd name="T22" fmla="*/ 20 w 536"/>
                <a:gd name="T23" fmla="*/ 189 h 436"/>
                <a:gd name="T24" fmla="*/ 53 w 536"/>
                <a:gd name="T25" fmla="*/ 126 h 436"/>
                <a:gd name="T26" fmla="*/ 71 w 536"/>
                <a:gd name="T27" fmla="*/ 123 h 436"/>
                <a:gd name="T28" fmla="*/ 122 w 536"/>
                <a:gd name="T29" fmla="*/ 144 h 436"/>
                <a:gd name="T30" fmla="*/ 190 w 536"/>
                <a:gd name="T31" fmla="*/ 238 h 436"/>
                <a:gd name="T32" fmla="*/ 190 w 536"/>
                <a:gd name="T33" fmla="*/ 238 h 436"/>
                <a:gd name="T34" fmla="*/ 496 w 536"/>
                <a:gd name="T35" fmla="*/ 126 h 436"/>
                <a:gd name="T36" fmla="*/ 417 w 536"/>
                <a:gd name="T37" fmla="*/ 27 h 436"/>
                <a:gd name="T38" fmla="*/ 318 w 536"/>
                <a:gd name="T39" fmla="*/ 13 h 436"/>
                <a:gd name="T40" fmla="*/ 261 w 536"/>
                <a:gd name="T41" fmla="*/ 95 h 436"/>
                <a:gd name="T42" fmla="*/ 267 w 536"/>
                <a:gd name="T43" fmla="*/ 184 h 436"/>
                <a:gd name="T44" fmla="*/ 232 w 536"/>
                <a:gd name="T45" fmla="*/ 182 h 436"/>
                <a:gd name="T46" fmla="*/ 198 w 536"/>
                <a:gd name="T47" fmla="*/ 213 h 436"/>
                <a:gd name="T48" fmla="*/ 132 w 536"/>
                <a:gd name="T49" fmla="*/ 131 h 436"/>
                <a:gd name="T50" fmla="*/ 47 w 536"/>
                <a:gd name="T51" fmla="*/ 110 h 436"/>
                <a:gd name="T52" fmla="*/ 3 w 536"/>
                <a:gd name="T53" fmla="*/ 188 h 436"/>
                <a:gd name="T54" fmla="*/ 27 w 536"/>
                <a:gd name="T55" fmla="*/ 309 h 436"/>
                <a:gd name="T56" fmla="*/ 162 w 536"/>
                <a:gd name="T57" fmla="*/ 435 h 436"/>
                <a:gd name="T58" fmla="*/ 187 w 536"/>
                <a:gd name="T59" fmla="*/ 430 h 436"/>
                <a:gd name="T60" fmla="*/ 230 w 536"/>
                <a:gd name="T61" fmla="*/ 352 h 436"/>
                <a:gd name="T62" fmla="*/ 207 w 536"/>
                <a:gd name="T63" fmla="*/ 233 h 436"/>
                <a:gd name="T64" fmla="*/ 238 w 536"/>
                <a:gd name="T65" fmla="*/ 198 h 436"/>
                <a:gd name="T66" fmla="*/ 275 w 536"/>
                <a:gd name="T67" fmla="*/ 209 h 436"/>
                <a:gd name="T68" fmla="*/ 280 w 536"/>
                <a:gd name="T69" fmla="*/ 220 h 436"/>
                <a:gd name="T70" fmla="*/ 359 w 536"/>
                <a:gd name="T71" fmla="*/ 319 h 436"/>
                <a:gd name="T72" fmla="*/ 423 w 536"/>
                <a:gd name="T73" fmla="*/ 340 h 436"/>
                <a:gd name="T74" fmla="*/ 458 w 536"/>
                <a:gd name="T75" fmla="*/ 333 h 436"/>
                <a:gd name="T76" fmla="*/ 496 w 536"/>
                <a:gd name="T77" fmla="*/ 12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6" h="436">
                  <a:moveTo>
                    <a:pt x="451" y="317"/>
                  </a:moveTo>
                  <a:lnTo>
                    <a:pt x="451" y="317"/>
                  </a:lnTo>
                  <a:cubicBezTo>
                    <a:pt x="427" y="328"/>
                    <a:pt x="398" y="323"/>
                    <a:pt x="368" y="304"/>
                  </a:cubicBezTo>
                  <a:lnTo>
                    <a:pt x="368" y="304"/>
                  </a:lnTo>
                  <a:cubicBezTo>
                    <a:pt x="338" y="285"/>
                    <a:pt x="312" y="253"/>
                    <a:pt x="295" y="214"/>
                  </a:cubicBezTo>
                  <a:lnTo>
                    <a:pt x="295" y="214"/>
                  </a:lnTo>
                  <a:cubicBezTo>
                    <a:pt x="278" y="175"/>
                    <a:pt x="272" y="134"/>
                    <a:pt x="278" y="98"/>
                  </a:cubicBezTo>
                  <a:lnTo>
                    <a:pt x="278" y="98"/>
                  </a:lnTo>
                  <a:cubicBezTo>
                    <a:pt x="284" y="64"/>
                    <a:pt x="301" y="40"/>
                    <a:pt x="325" y="29"/>
                  </a:cubicBezTo>
                  <a:lnTo>
                    <a:pt x="325" y="29"/>
                  </a:lnTo>
                  <a:cubicBezTo>
                    <a:pt x="333" y="25"/>
                    <a:pt x="343" y="24"/>
                    <a:pt x="352" y="24"/>
                  </a:cubicBezTo>
                  <a:lnTo>
                    <a:pt x="352" y="24"/>
                  </a:lnTo>
                  <a:cubicBezTo>
                    <a:pt x="370" y="24"/>
                    <a:pt x="388" y="30"/>
                    <a:pt x="407" y="41"/>
                  </a:cubicBezTo>
                  <a:lnTo>
                    <a:pt x="407" y="41"/>
                  </a:lnTo>
                  <a:cubicBezTo>
                    <a:pt x="437" y="61"/>
                    <a:pt x="464" y="93"/>
                    <a:pt x="481" y="132"/>
                  </a:cubicBezTo>
                  <a:lnTo>
                    <a:pt x="481" y="132"/>
                  </a:lnTo>
                  <a:cubicBezTo>
                    <a:pt x="516" y="212"/>
                    <a:pt x="502" y="294"/>
                    <a:pt x="451" y="317"/>
                  </a:cubicBezTo>
                  <a:close/>
                  <a:moveTo>
                    <a:pt x="213" y="351"/>
                  </a:moveTo>
                  <a:lnTo>
                    <a:pt x="213" y="351"/>
                  </a:lnTo>
                  <a:cubicBezTo>
                    <a:pt x="210" y="383"/>
                    <a:pt x="198" y="406"/>
                    <a:pt x="179" y="414"/>
                  </a:cubicBezTo>
                  <a:lnTo>
                    <a:pt x="179" y="414"/>
                  </a:lnTo>
                  <a:cubicBezTo>
                    <a:pt x="140" y="431"/>
                    <a:pt x="77" y="381"/>
                    <a:pt x="42" y="302"/>
                  </a:cubicBezTo>
                  <a:lnTo>
                    <a:pt x="42" y="302"/>
                  </a:lnTo>
                  <a:cubicBezTo>
                    <a:pt x="25" y="263"/>
                    <a:pt x="17" y="223"/>
                    <a:pt x="20" y="189"/>
                  </a:cubicBezTo>
                  <a:lnTo>
                    <a:pt x="20" y="189"/>
                  </a:lnTo>
                  <a:cubicBezTo>
                    <a:pt x="23" y="156"/>
                    <a:pt x="34" y="134"/>
                    <a:pt x="53" y="126"/>
                  </a:cubicBezTo>
                  <a:lnTo>
                    <a:pt x="53" y="126"/>
                  </a:lnTo>
                  <a:cubicBezTo>
                    <a:pt x="59" y="124"/>
                    <a:pt x="64" y="123"/>
                    <a:pt x="71" y="123"/>
                  </a:cubicBezTo>
                  <a:lnTo>
                    <a:pt x="71" y="123"/>
                  </a:lnTo>
                  <a:cubicBezTo>
                    <a:pt x="86" y="123"/>
                    <a:pt x="103" y="130"/>
                    <a:pt x="122" y="144"/>
                  </a:cubicBezTo>
                  <a:lnTo>
                    <a:pt x="122" y="144"/>
                  </a:lnTo>
                  <a:cubicBezTo>
                    <a:pt x="149" y="165"/>
                    <a:pt x="173" y="198"/>
                    <a:pt x="190" y="238"/>
                  </a:cubicBezTo>
                  <a:lnTo>
                    <a:pt x="190" y="238"/>
                  </a:lnTo>
                  <a:lnTo>
                    <a:pt x="190" y="238"/>
                  </a:lnTo>
                  <a:cubicBezTo>
                    <a:pt x="207" y="277"/>
                    <a:pt x="215" y="317"/>
                    <a:pt x="213" y="351"/>
                  </a:cubicBezTo>
                  <a:close/>
                  <a:moveTo>
                    <a:pt x="496" y="126"/>
                  </a:moveTo>
                  <a:lnTo>
                    <a:pt x="496" y="126"/>
                  </a:lnTo>
                  <a:cubicBezTo>
                    <a:pt x="478" y="83"/>
                    <a:pt x="450" y="49"/>
                    <a:pt x="417" y="27"/>
                  </a:cubicBezTo>
                  <a:lnTo>
                    <a:pt x="417" y="27"/>
                  </a:lnTo>
                  <a:cubicBezTo>
                    <a:pt x="382" y="5"/>
                    <a:pt x="348" y="0"/>
                    <a:pt x="318" y="13"/>
                  </a:cubicBezTo>
                  <a:lnTo>
                    <a:pt x="318" y="13"/>
                  </a:lnTo>
                  <a:cubicBezTo>
                    <a:pt x="288" y="27"/>
                    <a:pt x="268" y="55"/>
                    <a:pt x="261" y="95"/>
                  </a:cubicBezTo>
                  <a:lnTo>
                    <a:pt x="261" y="95"/>
                  </a:lnTo>
                  <a:cubicBezTo>
                    <a:pt x="256" y="123"/>
                    <a:pt x="258" y="154"/>
                    <a:pt x="267" y="184"/>
                  </a:cubicBezTo>
                  <a:lnTo>
                    <a:pt x="267" y="184"/>
                  </a:lnTo>
                  <a:cubicBezTo>
                    <a:pt x="255" y="179"/>
                    <a:pt x="243" y="178"/>
                    <a:pt x="232" y="182"/>
                  </a:cubicBezTo>
                  <a:lnTo>
                    <a:pt x="232" y="182"/>
                  </a:lnTo>
                  <a:cubicBezTo>
                    <a:pt x="215" y="187"/>
                    <a:pt x="204" y="202"/>
                    <a:pt x="198" y="213"/>
                  </a:cubicBezTo>
                  <a:lnTo>
                    <a:pt x="198" y="213"/>
                  </a:lnTo>
                  <a:cubicBezTo>
                    <a:pt x="180" y="179"/>
                    <a:pt x="157" y="150"/>
                    <a:pt x="132" y="131"/>
                  </a:cubicBezTo>
                  <a:lnTo>
                    <a:pt x="132" y="131"/>
                  </a:lnTo>
                  <a:cubicBezTo>
                    <a:pt x="102" y="107"/>
                    <a:pt x="71" y="99"/>
                    <a:pt x="47" y="110"/>
                  </a:cubicBezTo>
                  <a:lnTo>
                    <a:pt x="47" y="110"/>
                  </a:lnTo>
                  <a:cubicBezTo>
                    <a:pt x="21" y="121"/>
                    <a:pt x="6" y="148"/>
                    <a:pt x="3" y="188"/>
                  </a:cubicBezTo>
                  <a:lnTo>
                    <a:pt x="3" y="188"/>
                  </a:lnTo>
                  <a:cubicBezTo>
                    <a:pt x="0" y="224"/>
                    <a:pt x="9" y="268"/>
                    <a:pt x="27" y="309"/>
                  </a:cubicBezTo>
                  <a:lnTo>
                    <a:pt x="27" y="309"/>
                  </a:lnTo>
                  <a:cubicBezTo>
                    <a:pt x="60" y="385"/>
                    <a:pt x="115" y="435"/>
                    <a:pt x="162" y="435"/>
                  </a:cubicBezTo>
                  <a:lnTo>
                    <a:pt x="162" y="435"/>
                  </a:lnTo>
                  <a:cubicBezTo>
                    <a:pt x="171" y="435"/>
                    <a:pt x="179" y="433"/>
                    <a:pt x="187" y="430"/>
                  </a:cubicBezTo>
                  <a:lnTo>
                    <a:pt x="187" y="430"/>
                  </a:lnTo>
                  <a:cubicBezTo>
                    <a:pt x="211" y="419"/>
                    <a:pt x="227" y="391"/>
                    <a:pt x="230" y="352"/>
                  </a:cubicBezTo>
                  <a:lnTo>
                    <a:pt x="230" y="352"/>
                  </a:lnTo>
                  <a:cubicBezTo>
                    <a:pt x="233" y="317"/>
                    <a:pt x="225" y="274"/>
                    <a:pt x="207" y="233"/>
                  </a:cubicBezTo>
                  <a:lnTo>
                    <a:pt x="207" y="233"/>
                  </a:lnTo>
                  <a:cubicBezTo>
                    <a:pt x="211" y="225"/>
                    <a:pt x="220" y="203"/>
                    <a:pt x="238" y="198"/>
                  </a:cubicBezTo>
                  <a:lnTo>
                    <a:pt x="238" y="198"/>
                  </a:lnTo>
                  <a:cubicBezTo>
                    <a:pt x="249" y="195"/>
                    <a:pt x="261" y="198"/>
                    <a:pt x="275" y="209"/>
                  </a:cubicBezTo>
                  <a:lnTo>
                    <a:pt x="275" y="209"/>
                  </a:lnTo>
                  <a:cubicBezTo>
                    <a:pt x="277" y="213"/>
                    <a:pt x="278" y="217"/>
                    <a:pt x="280" y="220"/>
                  </a:cubicBezTo>
                  <a:lnTo>
                    <a:pt x="280" y="220"/>
                  </a:lnTo>
                  <a:cubicBezTo>
                    <a:pt x="298" y="263"/>
                    <a:pt x="326" y="298"/>
                    <a:pt x="359" y="319"/>
                  </a:cubicBezTo>
                  <a:lnTo>
                    <a:pt x="359" y="319"/>
                  </a:lnTo>
                  <a:cubicBezTo>
                    <a:pt x="381" y="333"/>
                    <a:pt x="403" y="340"/>
                    <a:pt x="423" y="340"/>
                  </a:cubicBezTo>
                  <a:lnTo>
                    <a:pt x="423" y="340"/>
                  </a:lnTo>
                  <a:cubicBezTo>
                    <a:pt x="435" y="340"/>
                    <a:pt x="447" y="337"/>
                    <a:pt x="458" y="333"/>
                  </a:cubicBezTo>
                  <a:lnTo>
                    <a:pt x="458" y="333"/>
                  </a:lnTo>
                  <a:cubicBezTo>
                    <a:pt x="518" y="306"/>
                    <a:pt x="535" y="213"/>
                    <a:pt x="496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3" name="Freeform 165">
              <a:extLst>
                <a:ext uri="{FF2B5EF4-FFF2-40B4-BE49-F238E27FC236}">
                  <a16:creationId xmlns:a16="http://schemas.microsoft.com/office/drawing/2014/main" id="{BA295CD0-DDB9-E54E-892F-195FD258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13" y="4710223"/>
              <a:ext cx="461415" cy="582263"/>
            </a:xfrm>
            <a:custGeom>
              <a:avLst/>
              <a:gdLst>
                <a:gd name="T0" fmla="*/ 370 w 371"/>
                <a:gd name="T1" fmla="*/ 106 h 468"/>
                <a:gd name="T2" fmla="*/ 370 w 371"/>
                <a:gd name="T3" fmla="*/ 106 h 468"/>
                <a:gd name="T4" fmla="*/ 311 w 371"/>
                <a:gd name="T5" fmla="*/ 0 h 468"/>
                <a:gd name="T6" fmla="*/ 311 w 371"/>
                <a:gd name="T7" fmla="*/ 0 h 468"/>
                <a:gd name="T8" fmla="*/ 252 w 371"/>
                <a:gd name="T9" fmla="*/ 106 h 468"/>
                <a:gd name="T10" fmla="*/ 252 w 371"/>
                <a:gd name="T11" fmla="*/ 106 h 468"/>
                <a:gd name="T12" fmla="*/ 311 w 371"/>
                <a:gd name="T13" fmla="*/ 213 h 468"/>
                <a:gd name="T14" fmla="*/ 303 w 371"/>
                <a:gd name="T15" fmla="*/ 214 h 468"/>
                <a:gd name="T16" fmla="*/ 303 w 371"/>
                <a:gd name="T17" fmla="*/ 214 h 468"/>
                <a:gd name="T18" fmla="*/ 262 w 371"/>
                <a:gd name="T19" fmla="*/ 327 h 468"/>
                <a:gd name="T20" fmla="*/ 262 w 371"/>
                <a:gd name="T21" fmla="*/ 327 h 468"/>
                <a:gd name="T22" fmla="*/ 107 w 371"/>
                <a:gd name="T23" fmla="*/ 399 h 468"/>
                <a:gd name="T24" fmla="*/ 107 w 371"/>
                <a:gd name="T25" fmla="*/ 399 h 468"/>
                <a:gd name="T26" fmla="*/ 55 w 371"/>
                <a:gd name="T27" fmla="*/ 359 h 468"/>
                <a:gd name="T28" fmla="*/ 55 w 371"/>
                <a:gd name="T29" fmla="*/ 359 h 468"/>
                <a:gd name="T30" fmla="*/ 0 w 371"/>
                <a:gd name="T31" fmla="*/ 414 h 468"/>
                <a:gd name="T32" fmla="*/ 0 w 371"/>
                <a:gd name="T33" fmla="*/ 414 h 468"/>
                <a:gd name="T34" fmla="*/ 55 w 371"/>
                <a:gd name="T35" fmla="*/ 467 h 468"/>
                <a:gd name="T36" fmla="*/ 55 w 371"/>
                <a:gd name="T37" fmla="*/ 467 h 468"/>
                <a:gd name="T38" fmla="*/ 109 w 371"/>
                <a:gd name="T39" fmla="*/ 416 h 468"/>
                <a:gd name="T40" fmla="*/ 109 w 371"/>
                <a:gd name="T41" fmla="*/ 416 h 468"/>
                <a:gd name="T42" fmla="*/ 275 w 371"/>
                <a:gd name="T43" fmla="*/ 338 h 468"/>
                <a:gd name="T44" fmla="*/ 275 w 371"/>
                <a:gd name="T45" fmla="*/ 338 h 468"/>
                <a:gd name="T46" fmla="*/ 320 w 371"/>
                <a:gd name="T47" fmla="*/ 212 h 468"/>
                <a:gd name="T48" fmla="*/ 317 w 371"/>
                <a:gd name="T49" fmla="*/ 213 h 468"/>
                <a:gd name="T50" fmla="*/ 317 w 371"/>
                <a:gd name="T51" fmla="*/ 213 h 468"/>
                <a:gd name="T52" fmla="*/ 370 w 371"/>
                <a:gd name="T53" fmla="*/ 10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1" h="468">
                  <a:moveTo>
                    <a:pt x="370" y="106"/>
                  </a:moveTo>
                  <a:lnTo>
                    <a:pt x="370" y="106"/>
                  </a:lnTo>
                  <a:cubicBezTo>
                    <a:pt x="370" y="48"/>
                    <a:pt x="343" y="0"/>
                    <a:pt x="311" y="0"/>
                  </a:cubicBezTo>
                  <a:lnTo>
                    <a:pt x="311" y="0"/>
                  </a:lnTo>
                  <a:cubicBezTo>
                    <a:pt x="279" y="0"/>
                    <a:pt x="252" y="48"/>
                    <a:pt x="252" y="106"/>
                  </a:cubicBezTo>
                  <a:lnTo>
                    <a:pt x="252" y="106"/>
                  </a:lnTo>
                  <a:cubicBezTo>
                    <a:pt x="252" y="165"/>
                    <a:pt x="279" y="213"/>
                    <a:pt x="311" y="213"/>
                  </a:cubicBezTo>
                  <a:lnTo>
                    <a:pt x="303" y="214"/>
                  </a:lnTo>
                  <a:lnTo>
                    <a:pt x="303" y="214"/>
                  </a:lnTo>
                  <a:cubicBezTo>
                    <a:pt x="303" y="215"/>
                    <a:pt x="307" y="275"/>
                    <a:pt x="262" y="327"/>
                  </a:cubicBezTo>
                  <a:lnTo>
                    <a:pt x="262" y="327"/>
                  </a:lnTo>
                  <a:cubicBezTo>
                    <a:pt x="228" y="365"/>
                    <a:pt x="176" y="390"/>
                    <a:pt x="107" y="399"/>
                  </a:cubicBezTo>
                  <a:lnTo>
                    <a:pt x="107" y="399"/>
                  </a:lnTo>
                  <a:cubicBezTo>
                    <a:pt x="101" y="376"/>
                    <a:pt x="80" y="359"/>
                    <a:pt x="55" y="359"/>
                  </a:cubicBezTo>
                  <a:lnTo>
                    <a:pt x="55" y="359"/>
                  </a:lnTo>
                  <a:cubicBezTo>
                    <a:pt x="25" y="359"/>
                    <a:pt x="0" y="384"/>
                    <a:pt x="0" y="414"/>
                  </a:cubicBezTo>
                  <a:lnTo>
                    <a:pt x="0" y="414"/>
                  </a:lnTo>
                  <a:cubicBezTo>
                    <a:pt x="0" y="443"/>
                    <a:pt x="25" y="467"/>
                    <a:pt x="55" y="467"/>
                  </a:cubicBezTo>
                  <a:lnTo>
                    <a:pt x="55" y="467"/>
                  </a:lnTo>
                  <a:cubicBezTo>
                    <a:pt x="84" y="467"/>
                    <a:pt x="107" y="445"/>
                    <a:pt x="109" y="416"/>
                  </a:cubicBezTo>
                  <a:lnTo>
                    <a:pt x="109" y="416"/>
                  </a:lnTo>
                  <a:cubicBezTo>
                    <a:pt x="183" y="406"/>
                    <a:pt x="238" y="380"/>
                    <a:pt x="275" y="338"/>
                  </a:cubicBezTo>
                  <a:lnTo>
                    <a:pt x="275" y="338"/>
                  </a:lnTo>
                  <a:cubicBezTo>
                    <a:pt x="325" y="280"/>
                    <a:pt x="320" y="215"/>
                    <a:pt x="320" y="212"/>
                  </a:cubicBezTo>
                  <a:lnTo>
                    <a:pt x="317" y="213"/>
                  </a:lnTo>
                  <a:lnTo>
                    <a:pt x="317" y="213"/>
                  </a:lnTo>
                  <a:cubicBezTo>
                    <a:pt x="347" y="207"/>
                    <a:pt x="370" y="161"/>
                    <a:pt x="370" y="10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4" name="Freeform 166">
              <a:extLst>
                <a:ext uri="{FF2B5EF4-FFF2-40B4-BE49-F238E27FC236}">
                  <a16:creationId xmlns:a16="http://schemas.microsoft.com/office/drawing/2014/main" id="{0413DC44-EF54-2B47-B339-68A8A3FC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7237" y="6517434"/>
              <a:ext cx="219722" cy="324092"/>
            </a:xfrm>
            <a:custGeom>
              <a:avLst/>
              <a:gdLst>
                <a:gd name="T0" fmla="*/ 0 w 176"/>
                <a:gd name="T1" fmla="*/ 257 h 258"/>
                <a:gd name="T2" fmla="*/ 137 w 176"/>
                <a:gd name="T3" fmla="*/ 257 h 258"/>
                <a:gd name="T4" fmla="*/ 175 w 176"/>
                <a:gd name="T5" fmla="*/ 0 h 258"/>
                <a:gd name="T6" fmla="*/ 0 w 176"/>
                <a:gd name="T7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258">
                  <a:moveTo>
                    <a:pt x="0" y="257"/>
                  </a:moveTo>
                  <a:lnTo>
                    <a:pt x="137" y="257"/>
                  </a:lnTo>
                  <a:lnTo>
                    <a:pt x="175" y="0"/>
                  </a:lnTo>
                  <a:lnTo>
                    <a:pt x="0" y="257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4A6442D-F303-1146-95DF-B4A4BD6F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8050" y="4803604"/>
              <a:ext cx="592004" cy="696368"/>
            </a:xfrm>
            <a:custGeom>
              <a:avLst/>
              <a:gdLst>
                <a:gd name="connsiteX0" fmla="*/ 269927 w 592004"/>
                <a:gd name="connsiteY0" fmla="*/ 335075 h 696368"/>
                <a:gd name="connsiteX1" fmla="*/ 217615 w 592004"/>
                <a:gd name="connsiteY1" fmla="*/ 353867 h 696368"/>
                <a:gd name="connsiteX2" fmla="*/ 241280 w 592004"/>
                <a:gd name="connsiteY2" fmla="*/ 424023 h 696368"/>
                <a:gd name="connsiteX3" fmla="*/ 170286 w 592004"/>
                <a:gd name="connsiteY3" fmla="*/ 447826 h 696368"/>
                <a:gd name="connsiteX4" fmla="*/ 190214 w 592004"/>
                <a:gd name="connsiteY4" fmla="*/ 502949 h 696368"/>
                <a:gd name="connsiteX5" fmla="*/ 259963 w 592004"/>
                <a:gd name="connsiteY5" fmla="*/ 477893 h 696368"/>
                <a:gd name="connsiteX6" fmla="*/ 283627 w 592004"/>
                <a:gd name="connsiteY6" fmla="*/ 548049 h 696368"/>
                <a:gd name="connsiteX7" fmla="*/ 337184 w 592004"/>
                <a:gd name="connsiteY7" fmla="*/ 530510 h 696368"/>
                <a:gd name="connsiteX8" fmla="*/ 313519 w 592004"/>
                <a:gd name="connsiteY8" fmla="*/ 459101 h 696368"/>
                <a:gd name="connsiteX9" fmla="*/ 383268 w 592004"/>
                <a:gd name="connsiteY9" fmla="*/ 435298 h 696368"/>
                <a:gd name="connsiteX10" fmla="*/ 364585 w 592004"/>
                <a:gd name="connsiteY10" fmla="*/ 381428 h 696368"/>
                <a:gd name="connsiteX11" fmla="*/ 294837 w 592004"/>
                <a:gd name="connsiteY11" fmla="*/ 405231 h 696368"/>
                <a:gd name="connsiteX12" fmla="*/ 387607 w 592004"/>
                <a:gd name="connsiteY12" fmla="*/ 91266 h 696368"/>
                <a:gd name="connsiteX13" fmla="*/ 299118 w 592004"/>
                <a:gd name="connsiteY13" fmla="*/ 272546 h 696368"/>
                <a:gd name="connsiteX14" fmla="*/ 412533 w 592004"/>
                <a:gd name="connsiteY14" fmla="*/ 327556 h 696368"/>
                <a:gd name="connsiteX15" fmla="*/ 501022 w 592004"/>
                <a:gd name="connsiteY15" fmla="*/ 147525 h 696368"/>
                <a:gd name="connsiteX16" fmla="*/ 355202 w 592004"/>
                <a:gd name="connsiteY16" fmla="*/ 0 h 696368"/>
                <a:gd name="connsiteX17" fmla="*/ 592004 w 592004"/>
                <a:gd name="connsiteY17" fmla="*/ 115020 h 696368"/>
                <a:gd name="connsiteX18" fmla="*/ 473603 w 592004"/>
                <a:gd name="connsiteY18" fmla="*/ 357561 h 696368"/>
                <a:gd name="connsiteX19" fmla="*/ 548382 w 592004"/>
                <a:gd name="connsiteY19" fmla="*/ 393817 h 696368"/>
                <a:gd name="connsiteX20" fmla="*/ 401316 w 592004"/>
                <a:gd name="connsiteY20" fmla="*/ 696368 h 696368"/>
                <a:gd name="connsiteX21" fmla="*/ 0 w 592004"/>
                <a:gd name="connsiteY21" fmla="*/ 498835 h 696368"/>
                <a:gd name="connsiteX22" fmla="*/ 145820 w 592004"/>
                <a:gd name="connsiteY22" fmla="*/ 197534 h 696368"/>
                <a:gd name="connsiteX23" fmla="*/ 238048 w 592004"/>
                <a:gd name="connsiteY23" fmla="*/ 241291 h 69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2004" h="696368">
                  <a:moveTo>
                    <a:pt x="269927" y="335075"/>
                  </a:moveTo>
                  <a:lnTo>
                    <a:pt x="217615" y="353867"/>
                  </a:lnTo>
                  <a:lnTo>
                    <a:pt x="241280" y="424023"/>
                  </a:lnTo>
                  <a:lnTo>
                    <a:pt x="170286" y="447826"/>
                  </a:lnTo>
                  <a:lnTo>
                    <a:pt x="190214" y="502949"/>
                  </a:lnTo>
                  <a:lnTo>
                    <a:pt x="259963" y="477893"/>
                  </a:lnTo>
                  <a:lnTo>
                    <a:pt x="283627" y="548049"/>
                  </a:lnTo>
                  <a:lnTo>
                    <a:pt x="337184" y="530510"/>
                  </a:lnTo>
                  <a:lnTo>
                    <a:pt x="313519" y="459101"/>
                  </a:lnTo>
                  <a:lnTo>
                    <a:pt x="383268" y="435298"/>
                  </a:lnTo>
                  <a:lnTo>
                    <a:pt x="364585" y="381428"/>
                  </a:lnTo>
                  <a:lnTo>
                    <a:pt x="294837" y="405231"/>
                  </a:lnTo>
                  <a:close/>
                  <a:moveTo>
                    <a:pt x="387607" y="91266"/>
                  </a:moveTo>
                  <a:lnTo>
                    <a:pt x="299118" y="272546"/>
                  </a:lnTo>
                  <a:lnTo>
                    <a:pt x="412533" y="327556"/>
                  </a:lnTo>
                  <a:lnTo>
                    <a:pt x="501022" y="147525"/>
                  </a:lnTo>
                  <a:close/>
                  <a:moveTo>
                    <a:pt x="355202" y="0"/>
                  </a:moveTo>
                  <a:lnTo>
                    <a:pt x="592004" y="115020"/>
                  </a:lnTo>
                  <a:lnTo>
                    <a:pt x="473603" y="357561"/>
                  </a:lnTo>
                  <a:lnTo>
                    <a:pt x="548382" y="393817"/>
                  </a:lnTo>
                  <a:lnTo>
                    <a:pt x="401316" y="696368"/>
                  </a:lnTo>
                  <a:lnTo>
                    <a:pt x="0" y="498835"/>
                  </a:lnTo>
                  <a:lnTo>
                    <a:pt x="145820" y="197534"/>
                  </a:lnTo>
                  <a:lnTo>
                    <a:pt x="238048" y="241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372C805-998A-8B4E-8B43-3B874BA95E61}"/>
              </a:ext>
            </a:extLst>
          </p:cNvPr>
          <p:cNvGrpSpPr/>
          <p:nvPr/>
        </p:nvGrpSpPr>
        <p:grpSpPr>
          <a:xfrm>
            <a:off x="9826811" y="10637217"/>
            <a:ext cx="1955840" cy="1664395"/>
            <a:chOff x="2543033" y="8939867"/>
            <a:chExt cx="3059628" cy="2603704"/>
          </a:xfrm>
        </p:grpSpPr>
        <p:sp>
          <p:nvSpPr>
            <p:cNvPr id="87" name="Freeform 327">
              <a:extLst>
                <a:ext uri="{FF2B5EF4-FFF2-40B4-BE49-F238E27FC236}">
                  <a16:creationId xmlns:a16="http://schemas.microsoft.com/office/drawing/2014/main" id="{83B9229A-8550-164A-B09F-9094FDE9F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470" y="10324116"/>
              <a:ext cx="637193" cy="653671"/>
            </a:xfrm>
            <a:custGeom>
              <a:avLst/>
              <a:gdLst>
                <a:gd name="T0" fmla="*/ 313 w 513"/>
                <a:gd name="T1" fmla="*/ 525 h 526"/>
                <a:gd name="T2" fmla="*/ 0 w 513"/>
                <a:gd name="T3" fmla="*/ 344 h 526"/>
                <a:gd name="T4" fmla="*/ 199 w 513"/>
                <a:gd name="T5" fmla="*/ 0 h 526"/>
                <a:gd name="T6" fmla="*/ 512 w 513"/>
                <a:gd name="T7" fmla="*/ 182 h 526"/>
                <a:gd name="T8" fmla="*/ 313 w 513"/>
                <a:gd name="T9" fmla="*/ 52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26">
                  <a:moveTo>
                    <a:pt x="313" y="525"/>
                  </a:moveTo>
                  <a:lnTo>
                    <a:pt x="0" y="344"/>
                  </a:lnTo>
                  <a:lnTo>
                    <a:pt x="199" y="0"/>
                  </a:lnTo>
                  <a:lnTo>
                    <a:pt x="512" y="182"/>
                  </a:lnTo>
                  <a:lnTo>
                    <a:pt x="313" y="525"/>
                  </a:ln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8" name="Freeform 328">
              <a:extLst>
                <a:ext uri="{FF2B5EF4-FFF2-40B4-BE49-F238E27FC236}">
                  <a16:creationId xmlns:a16="http://schemas.microsoft.com/office/drawing/2014/main" id="{D02162AA-3913-E744-970E-7A3048A5E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33" y="10752572"/>
              <a:ext cx="2032427" cy="790999"/>
            </a:xfrm>
            <a:custGeom>
              <a:avLst/>
              <a:gdLst>
                <a:gd name="T0" fmla="*/ 676 w 1632"/>
                <a:gd name="T1" fmla="*/ 0 h 634"/>
                <a:gd name="T2" fmla="*/ 676 w 1632"/>
                <a:gd name="T3" fmla="*/ 0 h 634"/>
                <a:gd name="T4" fmla="*/ 0 w 1632"/>
                <a:gd name="T5" fmla="*/ 633 h 634"/>
                <a:gd name="T6" fmla="*/ 1631 w 1632"/>
                <a:gd name="T7" fmla="*/ 633 h 634"/>
                <a:gd name="T8" fmla="*/ 1178 w 1632"/>
                <a:gd name="T9" fmla="*/ 276 h 634"/>
                <a:gd name="T10" fmla="*/ 1178 w 1632"/>
                <a:gd name="T11" fmla="*/ 276 h 634"/>
                <a:gd name="T12" fmla="*/ 1143 w 1632"/>
                <a:gd name="T13" fmla="*/ 169 h 634"/>
                <a:gd name="T14" fmla="*/ 1143 w 1632"/>
                <a:gd name="T15" fmla="*/ 169 h 634"/>
                <a:gd name="T16" fmla="*/ 1036 w 1632"/>
                <a:gd name="T17" fmla="*/ 100 h 634"/>
                <a:gd name="T18" fmla="*/ 989 w 1632"/>
                <a:gd name="T19" fmla="*/ 181 h 634"/>
                <a:gd name="T20" fmla="*/ 676 w 1632"/>
                <a:gd name="T2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2" h="634">
                  <a:moveTo>
                    <a:pt x="676" y="0"/>
                  </a:moveTo>
                  <a:lnTo>
                    <a:pt x="676" y="0"/>
                  </a:lnTo>
                  <a:cubicBezTo>
                    <a:pt x="676" y="0"/>
                    <a:pt x="194" y="39"/>
                    <a:pt x="0" y="633"/>
                  </a:cubicBezTo>
                  <a:lnTo>
                    <a:pt x="1631" y="633"/>
                  </a:lnTo>
                  <a:lnTo>
                    <a:pt x="1178" y="276"/>
                  </a:lnTo>
                  <a:lnTo>
                    <a:pt x="1178" y="276"/>
                  </a:lnTo>
                  <a:cubicBezTo>
                    <a:pt x="1178" y="276"/>
                    <a:pt x="1172" y="221"/>
                    <a:pt x="1143" y="169"/>
                  </a:cubicBezTo>
                  <a:lnTo>
                    <a:pt x="1143" y="169"/>
                  </a:lnTo>
                  <a:cubicBezTo>
                    <a:pt x="1111" y="112"/>
                    <a:pt x="1036" y="100"/>
                    <a:pt x="1036" y="100"/>
                  </a:cubicBezTo>
                  <a:lnTo>
                    <a:pt x="989" y="181"/>
                  </a:lnTo>
                  <a:lnTo>
                    <a:pt x="6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A04C9D0-4835-E14B-B6C1-27DE9DC8D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587" y="10977788"/>
              <a:ext cx="240441" cy="564535"/>
            </a:xfrm>
            <a:custGeom>
              <a:avLst/>
              <a:gdLst>
                <a:gd name="connsiteX0" fmla="*/ 120220 w 240441"/>
                <a:gd name="connsiteY0" fmla="*/ 241694 h 564535"/>
                <a:gd name="connsiteX1" fmla="*/ 202872 w 240441"/>
                <a:gd name="connsiteY1" fmla="*/ 259212 h 564535"/>
                <a:gd name="connsiteX2" fmla="*/ 240441 w 240441"/>
                <a:gd name="connsiteY2" fmla="*/ 564535 h 564535"/>
                <a:gd name="connsiteX3" fmla="*/ 0 w 240441"/>
                <a:gd name="connsiteY3" fmla="*/ 564535 h 564535"/>
                <a:gd name="connsiteX4" fmla="*/ 89921 w 240441"/>
                <a:gd name="connsiteY4" fmla="*/ 0 h 564535"/>
                <a:gd name="connsiteX5" fmla="*/ 202609 w 240441"/>
                <a:gd name="connsiteY5" fmla="*/ 256940 h 564535"/>
                <a:gd name="connsiteX6" fmla="*/ 32958 w 240441"/>
                <a:gd name="connsiteY6" fmla="*/ 221116 h 56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441" h="564535">
                  <a:moveTo>
                    <a:pt x="120220" y="241694"/>
                  </a:moveTo>
                  <a:lnTo>
                    <a:pt x="202872" y="259212"/>
                  </a:lnTo>
                  <a:lnTo>
                    <a:pt x="240441" y="564535"/>
                  </a:lnTo>
                  <a:lnTo>
                    <a:pt x="0" y="564535"/>
                  </a:lnTo>
                  <a:close/>
                  <a:moveTo>
                    <a:pt x="89921" y="0"/>
                  </a:moveTo>
                  <a:cubicBezTo>
                    <a:pt x="245951" y="90176"/>
                    <a:pt x="202609" y="256940"/>
                    <a:pt x="202609" y="256940"/>
                  </a:cubicBezTo>
                  <a:lnTo>
                    <a:pt x="32958" y="221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7E540C6E-D328-A84C-9F6B-CDEA332D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59" y="10769050"/>
              <a:ext cx="1674130" cy="773277"/>
            </a:xfrm>
            <a:custGeom>
              <a:avLst/>
              <a:gdLst>
                <a:gd name="connsiteX0" fmla="*/ 1014801 w 1674130"/>
                <a:gd name="connsiteY0" fmla="*/ 164793 h 773277"/>
                <a:gd name="connsiteX1" fmla="*/ 1025959 w 1674130"/>
                <a:gd name="connsiteY1" fmla="*/ 169791 h 773277"/>
                <a:gd name="connsiteX2" fmla="*/ 932973 w 1674130"/>
                <a:gd name="connsiteY2" fmla="*/ 380947 h 773277"/>
                <a:gd name="connsiteX3" fmla="*/ 931733 w 1674130"/>
                <a:gd name="connsiteY3" fmla="*/ 382196 h 773277"/>
                <a:gd name="connsiteX4" fmla="*/ 642857 w 1674130"/>
                <a:gd name="connsiteY4" fmla="*/ 773273 h 773277"/>
                <a:gd name="connsiteX5" fmla="*/ 631699 w 1674130"/>
                <a:gd name="connsiteY5" fmla="*/ 773273 h 773277"/>
                <a:gd name="connsiteX6" fmla="*/ 631699 w 1674130"/>
                <a:gd name="connsiteY6" fmla="*/ 770774 h 773277"/>
                <a:gd name="connsiteX7" fmla="*/ 924294 w 1674130"/>
                <a:gd name="connsiteY7" fmla="*/ 373450 h 773277"/>
                <a:gd name="connsiteX8" fmla="*/ 1125580 w 1674130"/>
                <a:gd name="connsiteY8" fmla="*/ 159300 h 773277"/>
                <a:gd name="connsiteX9" fmla="*/ 1296768 w 1674130"/>
                <a:gd name="connsiteY9" fmla="*/ 413870 h 773277"/>
                <a:gd name="connsiteX10" fmla="*/ 1670381 w 1674130"/>
                <a:gd name="connsiteY10" fmla="*/ 764060 h 773277"/>
                <a:gd name="connsiteX11" fmla="*/ 1674130 w 1674130"/>
                <a:gd name="connsiteY11" fmla="*/ 767785 h 773277"/>
                <a:gd name="connsiteX12" fmla="*/ 1657886 w 1674130"/>
                <a:gd name="connsiteY12" fmla="*/ 767785 h 773277"/>
                <a:gd name="connsiteX13" fmla="*/ 1284272 w 1674130"/>
                <a:gd name="connsiteY13" fmla="*/ 418838 h 773277"/>
                <a:gd name="connsiteX14" fmla="*/ 1284272 w 1674130"/>
                <a:gd name="connsiteY14" fmla="*/ 415112 h 773277"/>
                <a:gd name="connsiteX15" fmla="*/ 1120582 w 1674130"/>
                <a:gd name="connsiteY15" fmla="*/ 170476 h 773277"/>
                <a:gd name="connsiteX16" fmla="*/ 846931 w 1674130"/>
                <a:gd name="connsiteY16" fmla="*/ 60426 h 773277"/>
                <a:gd name="connsiteX17" fmla="*/ 855666 w 1674130"/>
                <a:gd name="connsiteY17" fmla="*/ 69113 h 773277"/>
                <a:gd name="connsiteX18" fmla="*/ 734618 w 1674130"/>
                <a:gd name="connsiteY18" fmla="*/ 247814 h 773277"/>
                <a:gd name="connsiteX19" fmla="*/ 733370 w 1674130"/>
                <a:gd name="connsiteY19" fmla="*/ 251537 h 773277"/>
                <a:gd name="connsiteX20" fmla="*/ 730875 w 1674130"/>
                <a:gd name="connsiteY20" fmla="*/ 251537 h 773277"/>
                <a:gd name="connsiteX21" fmla="*/ 254172 w 1674130"/>
                <a:gd name="connsiteY21" fmla="*/ 767786 h 773277"/>
                <a:gd name="connsiteX22" fmla="*/ 241693 w 1674130"/>
                <a:gd name="connsiteY22" fmla="*/ 767786 h 773277"/>
                <a:gd name="connsiteX23" fmla="*/ 241693 w 1674130"/>
                <a:gd name="connsiteY23" fmla="*/ 765304 h 773277"/>
                <a:gd name="connsiteX24" fmla="*/ 724635 w 1674130"/>
                <a:gd name="connsiteY24" fmla="*/ 242850 h 773277"/>
                <a:gd name="connsiteX25" fmla="*/ 846931 w 1674130"/>
                <a:gd name="connsiteY25" fmla="*/ 60426 h 773277"/>
                <a:gd name="connsiteX26" fmla="*/ 732865 w 1674130"/>
                <a:gd name="connsiteY26" fmla="*/ 0 h 773277"/>
                <a:gd name="connsiteX27" fmla="*/ 740318 w 1674130"/>
                <a:gd name="connsiteY27" fmla="*/ 7471 h 773277"/>
                <a:gd name="connsiteX28" fmla="*/ 609893 w 1674130"/>
                <a:gd name="connsiteY28" fmla="*/ 130747 h 773277"/>
                <a:gd name="connsiteX29" fmla="*/ 608650 w 1674130"/>
                <a:gd name="connsiteY29" fmla="*/ 130747 h 773277"/>
                <a:gd name="connsiteX30" fmla="*/ 12421 w 1674130"/>
                <a:gd name="connsiteY30" fmla="*/ 773277 h 773277"/>
                <a:gd name="connsiteX31" fmla="*/ 0 w 1674130"/>
                <a:gd name="connsiteY31" fmla="*/ 773277 h 773277"/>
                <a:gd name="connsiteX32" fmla="*/ 1242 w 1674130"/>
                <a:gd name="connsiteY32" fmla="*/ 770786 h 773277"/>
                <a:gd name="connsiteX33" fmla="*/ 604924 w 1674130"/>
                <a:gd name="connsiteY33" fmla="*/ 120786 h 77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74130" h="773277">
                  <a:moveTo>
                    <a:pt x="1014801" y="164793"/>
                  </a:moveTo>
                  <a:lnTo>
                    <a:pt x="1025959" y="169791"/>
                  </a:lnTo>
                  <a:lnTo>
                    <a:pt x="932973" y="380947"/>
                  </a:lnTo>
                  <a:lnTo>
                    <a:pt x="931733" y="382196"/>
                  </a:lnTo>
                  <a:cubicBezTo>
                    <a:pt x="930494" y="383446"/>
                    <a:pt x="713526" y="539626"/>
                    <a:pt x="642857" y="773273"/>
                  </a:cubicBezTo>
                  <a:lnTo>
                    <a:pt x="631699" y="773273"/>
                  </a:lnTo>
                  <a:lnTo>
                    <a:pt x="631699" y="770774"/>
                  </a:lnTo>
                  <a:cubicBezTo>
                    <a:pt x="699889" y="543375"/>
                    <a:pt x="905697" y="387194"/>
                    <a:pt x="924294" y="373450"/>
                  </a:cubicBezTo>
                  <a:close/>
                  <a:moveTo>
                    <a:pt x="1125580" y="159300"/>
                  </a:moveTo>
                  <a:cubicBezTo>
                    <a:pt x="1126830" y="160542"/>
                    <a:pt x="1290520" y="232567"/>
                    <a:pt x="1296768" y="413870"/>
                  </a:cubicBezTo>
                  <a:lnTo>
                    <a:pt x="1670381" y="764060"/>
                  </a:lnTo>
                  <a:lnTo>
                    <a:pt x="1674130" y="767785"/>
                  </a:lnTo>
                  <a:lnTo>
                    <a:pt x="1657886" y="767785"/>
                  </a:lnTo>
                  <a:lnTo>
                    <a:pt x="1284272" y="418838"/>
                  </a:lnTo>
                  <a:lnTo>
                    <a:pt x="1284272" y="415112"/>
                  </a:lnTo>
                  <a:cubicBezTo>
                    <a:pt x="1280524" y="241259"/>
                    <a:pt x="1121832" y="171718"/>
                    <a:pt x="1120582" y="170476"/>
                  </a:cubicBezTo>
                  <a:close/>
                  <a:moveTo>
                    <a:pt x="846931" y="60426"/>
                  </a:moveTo>
                  <a:lnTo>
                    <a:pt x="855666" y="69113"/>
                  </a:lnTo>
                  <a:cubicBezTo>
                    <a:pt x="854418" y="70354"/>
                    <a:pt x="754585" y="173355"/>
                    <a:pt x="734618" y="247814"/>
                  </a:cubicBezTo>
                  <a:lnTo>
                    <a:pt x="733370" y="251537"/>
                  </a:lnTo>
                  <a:lnTo>
                    <a:pt x="730875" y="251537"/>
                  </a:lnTo>
                  <a:cubicBezTo>
                    <a:pt x="727131" y="254019"/>
                    <a:pt x="350261" y="384322"/>
                    <a:pt x="254172" y="767786"/>
                  </a:cubicBezTo>
                  <a:lnTo>
                    <a:pt x="241693" y="767786"/>
                  </a:lnTo>
                  <a:lnTo>
                    <a:pt x="241693" y="765304"/>
                  </a:lnTo>
                  <a:cubicBezTo>
                    <a:pt x="334038" y="393009"/>
                    <a:pt x="688446" y="255260"/>
                    <a:pt x="724635" y="242850"/>
                  </a:cubicBezTo>
                  <a:cubicBezTo>
                    <a:pt x="747098" y="165910"/>
                    <a:pt x="843187" y="65390"/>
                    <a:pt x="846931" y="60426"/>
                  </a:cubicBezTo>
                  <a:close/>
                  <a:moveTo>
                    <a:pt x="732865" y="0"/>
                  </a:moveTo>
                  <a:lnTo>
                    <a:pt x="740318" y="7471"/>
                  </a:lnTo>
                  <a:lnTo>
                    <a:pt x="609893" y="130747"/>
                  </a:lnTo>
                  <a:lnTo>
                    <a:pt x="608650" y="130747"/>
                  </a:lnTo>
                  <a:cubicBezTo>
                    <a:pt x="145331" y="257759"/>
                    <a:pt x="13663" y="767051"/>
                    <a:pt x="12421" y="773277"/>
                  </a:cubicBezTo>
                  <a:lnTo>
                    <a:pt x="0" y="773277"/>
                  </a:lnTo>
                  <a:lnTo>
                    <a:pt x="1242" y="770786"/>
                  </a:lnTo>
                  <a:cubicBezTo>
                    <a:pt x="2484" y="765806"/>
                    <a:pt x="135394" y="250288"/>
                    <a:pt x="604924" y="1207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1" name="Freeform 335">
              <a:extLst>
                <a:ext uri="{FF2B5EF4-FFF2-40B4-BE49-F238E27FC236}">
                  <a16:creationId xmlns:a16="http://schemas.microsoft.com/office/drawing/2014/main" id="{B5392880-46BE-C64B-B4D5-1B1D0F1F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664" y="10834969"/>
              <a:ext cx="483389" cy="368035"/>
            </a:xfrm>
            <a:custGeom>
              <a:avLst/>
              <a:gdLst>
                <a:gd name="T0" fmla="*/ 0 w 390"/>
                <a:gd name="T1" fmla="*/ 0 h 294"/>
                <a:gd name="T2" fmla="*/ 0 w 390"/>
                <a:gd name="T3" fmla="*/ 0 h 294"/>
                <a:gd name="T4" fmla="*/ 389 w 390"/>
                <a:gd name="T5" fmla="*/ 293 h 294"/>
                <a:gd name="T6" fmla="*/ 389 w 390"/>
                <a:gd name="T7" fmla="*/ 293 h 294"/>
                <a:gd name="T8" fmla="*/ 0 w 390"/>
                <a:gd name="T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88" y="206"/>
                    <a:pt x="389" y="293"/>
                  </a:cubicBezTo>
                  <a:lnTo>
                    <a:pt x="389" y="293"/>
                  </a:lnTo>
                  <a:cubicBezTo>
                    <a:pt x="389" y="293"/>
                    <a:pt x="157" y="256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2" name="Freeform 336">
              <a:extLst>
                <a:ext uri="{FF2B5EF4-FFF2-40B4-BE49-F238E27FC236}">
                  <a16:creationId xmlns:a16="http://schemas.microsoft.com/office/drawing/2014/main" id="{14110F9F-82BD-4B42-822C-010EDB23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831" y="11093143"/>
              <a:ext cx="120848" cy="142819"/>
            </a:xfrm>
            <a:custGeom>
              <a:avLst/>
              <a:gdLst>
                <a:gd name="T0" fmla="*/ 0 w 99"/>
                <a:gd name="T1" fmla="*/ 113 h 114"/>
                <a:gd name="T2" fmla="*/ 0 w 99"/>
                <a:gd name="T3" fmla="*/ 113 h 114"/>
                <a:gd name="T4" fmla="*/ 98 w 99"/>
                <a:gd name="T5" fmla="*/ 0 h 114"/>
                <a:gd name="T6" fmla="*/ 0 w 99"/>
                <a:gd name="T7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14">
                  <a:moveTo>
                    <a:pt x="0" y="113"/>
                  </a:moveTo>
                  <a:lnTo>
                    <a:pt x="0" y="113"/>
                  </a:lnTo>
                  <a:cubicBezTo>
                    <a:pt x="0" y="113"/>
                    <a:pt x="80" y="91"/>
                    <a:pt x="98" y="0"/>
                  </a:cubicBezTo>
                  <a:lnTo>
                    <a:pt x="0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3" name="Freeform 337">
              <a:extLst>
                <a:ext uri="{FF2B5EF4-FFF2-40B4-BE49-F238E27FC236}">
                  <a16:creationId xmlns:a16="http://schemas.microsoft.com/office/drawing/2014/main" id="{4F6EB932-22EF-EF42-9B4A-01D562EE0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282" y="11400754"/>
              <a:ext cx="54930" cy="137325"/>
            </a:xfrm>
            <a:custGeom>
              <a:avLst/>
              <a:gdLst>
                <a:gd name="T0" fmla="*/ 0 w 43"/>
                <a:gd name="T1" fmla="*/ 110 h 111"/>
                <a:gd name="T2" fmla="*/ 0 w 43"/>
                <a:gd name="T3" fmla="*/ 0 h 111"/>
                <a:gd name="T4" fmla="*/ 42 w 43"/>
                <a:gd name="T5" fmla="*/ 110 h 111"/>
                <a:gd name="T6" fmla="*/ 0 w 43"/>
                <a:gd name="T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11">
                  <a:moveTo>
                    <a:pt x="0" y="110"/>
                  </a:moveTo>
                  <a:lnTo>
                    <a:pt x="0" y="0"/>
                  </a:lnTo>
                  <a:lnTo>
                    <a:pt x="42" y="110"/>
                  </a:lnTo>
                  <a:lnTo>
                    <a:pt x="0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4" name="Freeform 338">
              <a:extLst>
                <a:ext uri="{FF2B5EF4-FFF2-40B4-BE49-F238E27FC236}">
                  <a16:creationId xmlns:a16="http://schemas.microsoft.com/office/drawing/2014/main" id="{CA31C29C-223D-9143-A749-6AFE9559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056" y="9214521"/>
              <a:ext cx="708605" cy="1213962"/>
            </a:xfrm>
            <a:custGeom>
              <a:avLst/>
              <a:gdLst>
                <a:gd name="T0" fmla="*/ 0 w 568"/>
                <a:gd name="T1" fmla="*/ 0 h 974"/>
                <a:gd name="T2" fmla="*/ 0 w 568"/>
                <a:gd name="T3" fmla="*/ 833 h 974"/>
                <a:gd name="T4" fmla="*/ 80 w 568"/>
                <a:gd name="T5" fmla="*/ 833 h 974"/>
                <a:gd name="T6" fmla="*/ 17 w 568"/>
                <a:gd name="T7" fmla="*/ 973 h 974"/>
                <a:gd name="T8" fmla="*/ 223 w 568"/>
                <a:gd name="T9" fmla="*/ 833 h 974"/>
                <a:gd name="T10" fmla="*/ 567 w 568"/>
                <a:gd name="T11" fmla="*/ 833 h 974"/>
                <a:gd name="T12" fmla="*/ 567 w 568"/>
                <a:gd name="T13" fmla="*/ 0 h 974"/>
                <a:gd name="T14" fmla="*/ 0 w 568"/>
                <a:gd name="T15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8" h="974">
                  <a:moveTo>
                    <a:pt x="0" y="0"/>
                  </a:moveTo>
                  <a:lnTo>
                    <a:pt x="0" y="833"/>
                  </a:lnTo>
                  <a:lnTo>
                    <a:pt x="80" y="833"/>
                  </a:lnTo>
                  <a:lnTo>
                    <a:pt x="17" y="973"/>
                  </a:lnTo>
                  <a:lnTo>
                    <a:pt x="223" y="833"/>
                  </a:lnTo>
                  <a:lnTo>
                    <a:pt x="567" y="833"/>
                  </a:lnTo>
                  <a:lnTo>
                    <a:pt x="567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1AF2E57-9B00-CD47-B646-9E008656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847" y="9423257"/>
              <a:ext cx="152544" cy="581007"/>
            </a:xfrm>
            <a:custGeom>
              <a:avLst/>
              <a:gdLst>
                <a:gd name="connsiteX0" fmla="*/ 76902 w 152544"/>
                <a:gd name="connsiteY0" fmla="*/ 466906 h 581007"/>
                <a:gd name="connsiteX1" fmla="*/ 152544 w 152544"/>
                <a:gd name="connsiteY1" fmla="*/ 523330 h 581007"/>
                <a:gd name="connsiteX2" fmla="*/ 76902 w 152544"/>
                <a:gd name="connsiteY2" fmla="*/ 581007 h 581007"/>
                <a:gd name="connsiteX3" fmla="*/ 0 w 152544"/>
                <a:gd name="connsiteY3" fmla="*/ 523330 h 581007"/>
                <a:gd name="connsiteX4" fmla="*/ 76902 w 152544"/>
                <a:gd name="connsiteY4" fmla="*/ 466906 h 581007"/>
                <a:gd name="connsiteX5" fmla="*/ 2 w 152544"/>
                <a:gd name="connsiteY5" fmla="*/ 0 h 581007"/>
                <a:gd name="connsiteX6" fmla="*/ 147080 w 152544"/>
                <a:gd name="connsiteY6" fmla="*/ 0 h 581007"/>
                <a:gd name="connsiteX7" fmla="*/ 147080 w 152544"/>
                <a:gd name="connsiteY7" fmla="*/ 427209 h 581007"/>
                <a:gd name="connsiteX8" fmla="*/ 2 w 152544"/>
                <a:gd name="connsiteY8" fmla="*/ 427209 h 58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4" h="581007">
                  <a:moveTo>
                    <a:pt x="76902" y="466906"/>
                  </a:moveTo>
                  <a:cubicBezTo>
                    <a:pt x="118505" y="466906"/>
                    <a:pt x="152544" y="493237"/>
                    <a:pt x="152544" y="523330"/>
                  </a:cubicBezTo>
                  <a:cubicBezTo>
                    <a:pt x="152544" y="555930"/>
                    <a:pt x="118505" y="581007"/>
                    <a:pt x="76902" y="581007"/>
                  </a:cubicBezTo>
                  <a:cubicBezTo>
                    <a:pt x="34039" y="581007"/>
                    <a:pt x="0" y="555930"/>
                    <a:pt x="0" y="523330"/>
                  </a:cubicBezTo>
                  <a:cubicBezTo>
                    <a:pt x="0" y="493237"/>
                    <a:pt x="34039" y="466906"/>
                    <a:pt x="76902" y="466906"/>
                  </a:cubicBezTo>
                  <a:close/>
                  <a:moveTo>
                    <a:pt x="2" y="0"/>
                  </a:moveTo>
                  <a:lnTo>
                    <a:pt x="147080" y="0"/>
                  </a:lnTo>
                  <a:lnTo>
                    <a:pt x="147080" y="427209"/>
                  </a:lnTo>
                  <a:lnTo>
                    <a:pt x="2" y="427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9D31B69-629B-9744-A3E2-BB5292E9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556" y="9423256"/>
              <a:ext cx="152544" cy="581014"/>
            </a:xfrm>
            <a:custGeom>
              <a:avLst/>
              <a:gdLst>
                <a:gd name="connsiteX0" fmla="*/ 2 w 152544"/>
                <a:gd name="connsiteY0" fmla="*/ 153805 h 581014"/>
                <a:gd name="connsiteX1" fmla="*/ 147080 w 152544"/>
                <a:gd name="connsiteY1" fmla="*/ 153805 h 581014"/>
                <a:gd name="connsiteX2" fmla="*/ 147080 w 152544"/>
                <a:gd name="connsiteY2" fmla="*/ 581014 h 581014"/>
                <a:gd name="connsiteX3" fmla="*/ 2 w 152544"/>
                <a:gd name="connsiteY3" fmla="*/ 581014 h 581014"/>
                <a:gd name="connsiteX4" fmla="*/ 75642 w 152544"/>
                <a:gd name="connsiteY4" fmla="*/ 0 h 581014"/>
                <a:gd name="connsiteX5" fmla="*/ 152544 w 152544"/>
                <a:gd name="connsiteY5" fmla="*/ 57675 h 581014"/>
                <a:gd name="connsiteX6" fmla="*/ 75642 w 152544"/>
                <a:gd name="connsiteY6" fmla="*/ 114097 h 581014"/>
                <a:gd name="connsiteX7" fmla="*/ 0 w 152544"/>
                <a:gd name="connsiteY7" fmla="*/ 57675 h 581014"/>
                <a:gd name="connsiteX8" fmla="*/ 75642 w 152544"/>
                <a:gd name="connsiteY8" fmla="*/ 0 h 58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4" h="581014">
                  <a:moveTo>
                    <a:pt x="2" y="153805"/>
                  </a:moveTo>
                  <a:lnTo>
                    <a:pt x="147080" y="153805"/>
                  </a:lnTo>
                  <a:lnTo>
                    <a:pt x="147080" y="581014"/>
                  </a:lnTo>
                  <a:lnTo>
                    <a:pt x="2" y="581014"/>
                  </a:lnTo>
                  <a:close/>
                  <a:moveTo>
                    <a:pt x="75642" y="0"/>
                  </a:moveTo>
                  <a:cubicBezTo>
                    <a:pt x="118505" y="0"/>
                    <a:pt x="152544" y="25076"/>
                    <a:pt x="152544" y="57675"/>
                  </a:cubicBezTo>
                  <a:cubicBezTo>
                    <a:pt x="152544" y="89021"/>
                    <a:pt x="118505" y="114097"/>
                    <a:pt x="75642" y="114097"/>
                  </a:cubicBezTo>
                  <a:cubicBezTo>
                    <a:pt x="34039" y="114097"/>
                    <a:pt x="0" y="89021"/>
                    <a:pt x="0" y="57675"/>
                  </a:cubicBezTo>
                  <a:cubicBezTo>
                    <a:pt x="0" y="25076"/>
                    <a:pt x="34039" y="0"/>
                    <a:pt x="75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7" name="Freeform 343">
              <a:extLst>
                <a:ext uri="{FF2B5EF4-FFF2-40B4-BE49-F238E27FC236}">
                  <a16:creationId xmlns:a16="http://schemas.microsoft.com/office/drawing/2014/main" id="{3001C2C1-5E4A-3D4F-B131-743B388F7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600" y="10401020"/>
              <a:ext cx="351554" cy="428458"/>
            </a:xfrm>
            <a:custGeom>
              <a:avLst/>
              <a:gdLst>
                <a:gd name="T0" fmla="*/ 78 w 282"/>
                <a:gd name="T1" fmla="*/ 0 h 342"/>
                <a:gd name="T2" fmla="*/ 78 w 282"/>
                <a:gd name="T3" fmla="*/ 0 h 342"/>
                <a:gd name="T4" fmla="*/ 151 w 282"/>
                <a:gd name="T5" fmla="*/ 341 h 342"/>
                <a:gd name="T6" fmla="*/ 281 w 282"/>
                <a:gd name="T7" fmla="*/ 118 h 342"/>
                <a:gd name="T8" fmla="*/ 78 w 282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342">
                  <a:moveTo>
                    <a:pt x="78" y="0"/>
                  </a:moveTo>
                  <a:lnTo>
                    <a:pt x="78" y="0"/>
                  </a:lnTo>
                  <a:cubicBezTo>
                    <a:pt x="0" y="292"/>
                    <a:pt x="151" y="341"/>
                    <a:pt x="151" y="341"/>
                  </a:cubicBezTo>
                  <a:lnTo>
                    <a:pt x="281" y="118"/>
                  </a:lnTo>
                  <a:lnTo>
                    <a:pt x="78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8" name="Freeform 344">
              <a:extLst>
                <a:ext uri="{FF2B5EF4-FFF2-40B4-BE49-F238E27FC236}">
                  <a16:creationId xmlns:a16="http://schemas.microsoft.com/office/drawing/2014/main" id="{A2F1D3DF-F43C-4A41-B9FC-E9D9258E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427" y="9214521"/>
              <a:ext cx="1356781" cy="1494108"/>
            </a:xfrm>
            <a:custGeom>
              <a:avLst/>
              <a:gdLst>
                <a:gd name="T0" fmla="*/ 1072 w 1087"/>
                <a:gd name="T1" fmla="*/ 718 h 1200"/>
                <a:gd name="T2" fmla="*/ 1072 w 1087"/>
                <a:gd name="T3" fmla="*/ 718 h 1200"/>
                <a:gd name="T4" fmla="*/ 1022 w 1087"/>
                <a:gd name="T5" fmla="*/ 749 h 1200"/>
                <a:gd name="T6" fmla="*/ 1022 w 1087"/>
                <a:gd name="T7" fmla="*/ 749 h 1200"/>
                <a:gd name="T8" fmla="*/ 639 w 1087"/>
                <a:gd name="T9" fmla="*/ 1187 h 1200"/>
                <a:gd name="T10" fmla="*/ 639 w 1087"/>
                <a:gd name="T11" fmla="*/ 1187 h 1200"/>
                <a:gd name="T12" fmla="*/ 8 w 1087"/>
                <a:gd name="T13" fmla="*/ 608 h 1200"/>
                <a:gd name="T14" fmla="*/ 8 w 1087"/>
                <a:gd name="T15" fmla="*/ 608 h 1200"/>
                <a:gd name="T16" fmla="*/ 602 w 1087"/>
                <a:gd name="T17" fmla="*/ 0 h 1200"/>
                <a:gd name="T18" fmla="*/ 602 w 1087"/>
                <a:gd name="T19" fmla="*/ 0 h 1200"/>
                <a:gd name="T20" fmla="*/ 1026 w 1087"/>
                <a:gd name="T21" fmla="*/ 560 h 1200"/>
                <a:gd name="T22" fmla="*/ 1026 w 1087"/>
                <a:gd name="T23" fmla="*/ 560 h 1200"/>
                <a:gd name="T24" fmla="*/ 1072 w 1087"/>
                <a:gd name="T25" fmla="*/ 718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7" h="1200">
                  <a:moveTo>
                    <a:pt x="1072" y="718"/>
                  </a:moveTo>
                  <a:lnTo>
                    <a:pt x="1072" y="718"/>
                  </a:lnTo>
                  <a:cubicBezTo>
                    <a:pt x="1067" y="745"/>
                    <a:pt x="1022" y="749"/>
                    <a:pt x="1022" y="749"/>
                  </a:cubicBezTo>
                  <a:lnTo>
                    <a:pt x="1022" y="749"/>
                  </a:lnTo>
                  <a:cubicBezTo>
                    <a:pt x="999" y="1065"/>
                    <a:pt x="898" y="1178"/>
                    <a:pt x="639" y="1187"/>
                  </a:cubicBezTo>
                  <a:lnTo>
                    <a:pt x="639" y="1187"/>
                  </a:lnTo>
                  <a:cubicBezTo>
                    <a:pt x="304" y="1199"/>
                    <a:pt x="16" y="943"/>
                    <a:pt x="8" y="608"/>
                  </a:cubicBezTo>
                  <a:lnTo>
                    <a:pt x="8" y="608"/>
                  </a:lnTo>
                  <a:cubicBezTo>
                    <a:pt x="0" y="274"/>
                    <a:pt x="269" y="0"/>
                    <a:pt x="602" y="0"/>
                  </a:cubicBezTo>
                  <a:lnTo>
                    <a:pt x="602" y="0"/>
                  </a:lnTo>
                  <a:cubicBezTo>
                    <a:pt x="921" y="0"/>
                    <a:pt x="1021" y="133"/>
                    <a:pt x="1026" y="560"/>
                  </a:cubicBezTo>
                  <a:lnTo>
                    <a:pt x="1026" y="560"/>
                  </a:lnTo>
                  <a:cubicBezTo>
                    <a:pt x="1026" y="571"/>
                    <a:pt x="1086" y="643"/>
                    <a:pt x="1072" y="718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9" name="Freeform 345">
              <a:extLst>
                <a:ext uri="{FF2B5EF4-FFF2-40B4-BE49-F238E27FC236}">
                  <a16:creationId xmlns:a16="http://schemas.microsoft.com/office/drawing/2014/main" id="{62AC88CB-0A2E-5D45-A890-18639BFF1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722" y="8939867"/>
              <a:ext cx="1433683" cy="1472136"/>
            </a:xfrm>
            <a:custGeom>
              <a:avLst/>
              <a:gdLst>
                <a:gd name="T0" fmla="*/ 317 w 1153"/>
                <a:gd name="T1" fmla="*/ 1179 h 1180"/>
                <a:gd name="T2" fmla="*/ 437 w 1153"/>
                <a:gd name="T3" fmla="*/ 1113 h 1180"/>
                <a:gd name="T4" fmla="*/ 437 w 1153"/>
                <a:gd name="T5" fmla="*/ 1113 h 1180"/>
                <a:gd name="T6" fmla="*/ 493 w 1153"/>
                <a:gd name="T7" fmla="*/ 1018 h 1180"/>
                <a:gd name="T8" fmla="*/ 493 w 1153"/>
                <a:gd name="T9" fmla="*/ 1018 h 1180"/>
                <a:gd name="T10" fmla="*/ 493 w 1153"/>
                <a:gd name="T11" fmla="*/ 1018 h 1180"/>
                <a:gd name="T12" fmla="*/ 429 w 1153"/>
                <a:gd name="T13" fmla="*/ 921 h 1180"/>
                <a:gd name="T14" fmla="*/ 429 w 1153"/>
                <a:gd name="T15" fmla="*/ 921 h 1180"/>
                <a:gd name="T16" fmla="*/ 290 w 1153"/>
                <a:gd name="T17" fmla="*/ 775 h 1180"/>
                <a:gd name="T18" fmla="*/ 290 w 1153"/>
                <a:gd name="T19" fmla="*/ 775 h 1180"/>
                <a:gd name="T20" fmla="*/ 439 w 1153"/>
                <a:gd name="T21" fmla="*/ 702 h 1180"/>
                <a:gd name="T22" fmla="*/ 439 w 1153"/>
                <a:gd name="T23" fmla="*/ 702 h 1180"/>
                <a:gd name="T24" fmla="*/ 501 w 1153"/>
                <a:gd name="T25" fmla="*/ 800 h 1180"/>
                <a:gd name="T26" fmla="*/ 501 w 1153"/>
                <a:gd name="T27" fmla="*/ 800 h 1180"/>
                <a:gd name="T28" fmla="*/ 716 w 1153"/>
                <a:gd name="T29" fmla="*/ 703 h 1180"/>
                <a:gd name="T30" fmla="*/ 716 w 1153"/>
                <a:gd name="T31" fmla="*/ 703 h 1180"/>
                <a:gd name="T32" fmla="*/ 690 w 1153"/>
                <a:gd name="T33" fmla="*/ 450 h 1180"/>
                <a:gd name="T34" fmla="*/ 690 w 1153"/>
                <a:gd name="T35" fmla="*/ 450 h 1180"/>
                <a:gd name="T36" fmla="*/ 1152 w 1153"/>
                <a:gd name="T37" fmla="*/ 404 h 1180"/>
                <a:gd name="T38" fmla="*/ 1152 w 1153"/>
                <a:gd name="T39" fmla="*/ 404 h 1180"/>
                <a:gd name="T40" fmla="*/ 441 w 1153"/>
                <a:gd name="T41" fmla="*/ 157 h 1180"/>
                <a:gd name="T42" fmla="*/ 441 w 1153"/>
                <a:gd name="T43" fmla="*/ 157 h 1180"/>
                <a:gd name="T44" fmla="*/ 101 w 1153"/>
                <a:gd name="T45" fmla="*/ 938 h 1180"/>
                <a:gd name="T46" fmla="*/ 101 w 1153"/>
                <a:gd name="T47" fmla="*/ 938 h 1180"/>
                <a:gd name="T48" fmla="*/ 317 w 1153"/>
                <a:gd name="T49" fmla="*/ 1179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3" h="1180">
                  <a:moveTo>
                    <a:pt x="317" y="1179"/>
                  </a:moveTo>
                  <a:lnTo>
                    <a:pt x="437" y="1113"/>
                  </a:lnTo>
                  <a:lnTo>
                    <a:pt x="437" y="1113"/>
                  </a:lnTo>
                  <a:cubicBezTo>
                    <a:pt x="472" y="1094"/>
                    <a:pt x="493" y="1058"/>
                    <a:pt x="493" y="1018"/>
                  </a:cubicBezTo>
                  <a:lnTo>
                    <a:pt x="493" y="1018"/>
                  </a:lnTo>
                  <a:lnTo>
                    <a:pt x="493" y="1018"/>
                  </a:lnTo>
                  <a:cubicBezTo>
                    <a:pt x="493" y="955"/>
                    <a:pt x="492" y="916"/>
                    <a:pt x="429" y="921"/>
                  </a:cubicBezTo>
                  <a:lnTo>
                    <a:pt x="429" y="921"/>
                  </a:lnTo>
                  <a:cubicBezTo>
                    <a:pt x="308" y="932"/>
                    <a:pt x="282" y="835"/>
                    <a:pt x="290" y="775"/>
                  </a:cubicBezTo>
                  <a:lnTo>
                    <a:pt x="290" y="775"/>
                  </a:lnTo>
                  <a:cubicBezTo>
                    <a:pt x="303" y="690"/>
                    <a:pt x="382" y="667"/>
                    <a:pt x="439" y="702"/>
                  </a:cubicBezTo>
                  <a:lnTo>
                    <a:pt x="439" y="702"/>
                  </a:lnTo>
                  <a:cubicBezTo>
                    <a:pt x="476" y="724"/>
                    <a:pt x="501" y="800"/>
                    <a:pt x="501" y="800"/>
                  </a:cubicBezTo>
                  <a:lnTo>
                    <a:pt x="501" y="800"/>
                  </a:lnTo>
                  <a:cubicBezTo>
                    <a:pt x="501" y="800"/>
                    <a:pt x="683" y="792"/>
                    <a:pt x="716" y="703"/>
                  </a:cubicBezTo>
                  <a:lnTo>
                    <a:pt x="716" y="703"/>
                  </a:lnTo>
                  <a:cubicBezTo>
                    <a:pt x="739" y="641"/>
                    <a:pt x="614" y="484"/>
                    <a:pt x="690" y="450"/>
                  </a:cubicBezTo>
                  <a:lnTo>
                    <a:pt x="690" y="450"/>
                  </a:lnTo>
                  <a:cubicBezTo>
                    <a:pt x="753" y="422"/>
                    <a:pt x="1118" y="523"/>
                    <a:pt x="1152" y="404"/>
                  </a:cubicBezTo>
                  <a:lnTo>
                    <a:pt x="1152" y="404"/>
                  </a:lnTo>
                  <a:cubicBezTo>
                    <a:pt x="1152" y="404"/>
                    <a:pt x="1008" y="0"/>
                    <a:pt x="441" y="157"/>
                  </a:cubicBezTo>
                  <a:lnTo>
                    <a:pt x="441" y="157"/>
                  </a:lnTo>
                  <a:cubicBezTo>
                    <a:pt x="0" y="279"/>
                    <a:pt x="9" y="701"/>
                    <a:pt x="101" y="938"/>
                  </a:cubicBezTo>
                  <a:lnTo>
                    <a:pt x="101" y="938"/>
                  </a:lnTo>
                  <a:cubicBezTo>
                    <a:pt x="157" y="1083"/>
                    <a:pt x="317" y="1179"/>
                    <a:pt x="317" y="117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0" name="Freeform 346">
              <a:extLst>
                <a:ext uri="{FF2B5EF4-FFF2-40B4-BE49-F238E27FC236}">
                  <a16:creationId xmlns:a16="http://schemas.microsoft.com/office/drawing/2014/main" id="{CCF425A4-5A39-214D-81DE-AB17E4024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545" y="10087915"/>
              <a:ext cx="170286" cy="98874"/>
            </a:xfrm>
            <a:custGeom>
              <a:avLst/>
              <a:gdLst>
                <a:gd name="T0" fmla="*/ 22 w 135"/>
                <a:gd name="T1" fmla="*/ 0 h 78"/>
                <a:gd name="T2" fmla="*/ 22 w 135"/>
                <a:gd name="T3" fmla="*/ 0 h 78"/>
                <a:gd name="T4" fmla="*/ 134 w 135"/>
                <a:gd name="T5" fmla="*/ 48 h 78"/>
                <a:gd name="T6" fmla="*/ 134 w 135"/>
                <a:gd name="T7" fmla="*/ 48 h 78"/>
                <a:gd name="T8" fmla="*/ 27 w 135"/>
                <a:gd name="T9" fmla="*/ 59 h 78"/>
                <a:gd name="T10" fmla="*/ 27 w 135"/>
                <a:gd name="T11" fmla="*/ 59 h 78"/>
                <a:gd name="T12" fmla="*/ 22 w 135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22" y="0"/>
                  </a:moveTo>
                  <a:lnTo>
                    <a:pt x="22" y="0"/>
                  </a:lnTo>
                  <a:cubicBezTo>
                    <a:pt x="22" y="0"/>
                    <a:pt x="0" y="64"/>
                    <a:pt x="134" y="48"/>
                  </a:cubicBezTo>
                  <a:lnTo>
                    <a:pt x="134" y="48"/>
                  </a:lnTo>
                  <a:cubicBezTo>
                    <a:pt x="134" y="48"/>
                    <a:pt x="53" y="77"/>
                    <a:pt x="27" y="59"/>
                  </a:cubicBezTo>
                  <a:lnTo>
                    <a:pt x="27" y="59"/>
                  </a:lnTo>
                  <a:cubicBezTo>
                    <a:pt x="2" y="41"/>
                    <a:pt x="22" y="0"/>
                    <a:pt x="2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1" name="Freeform 347">
              <a:extLst>
                <a:ext uri="{FF2B5EF4-FFF2-40B4-BE49-F238E27FC236}">
                  <a16:creationId xmlns:a16="http://schemas.microsoft.com/office/drawing/2014/main" id="{6E7BE5D9-184D-BF46-BC0D-947F4243D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164" y="9912135"/>
              <a:ext cx="192256" cy="93383"/>
            </a:xfrm>
            <a:custGeom>
              <a:avLst/>
              <a:gdLst>
                <a:gd name="T0" fmla="*/ 0 w 155"/>
                <a:gd name="T1" fmla="*/ 0 h 75"/>
                <a:gd name="T2" fmla="*/ 0 w 155"/>
                <a:gd name="T3" fmla="*/ 0 h 75"/>
                <a:gd name="T4" fmla="*/ 93 w 155"/>
                <a:gd name="T5" fmla="*/ 66 h 75"/>
                <a:gd name="T6" fmla="*/ 93 w 155"/>
                <a:gd name="T7" fmla="*/ 66 h 75"/>
                <a:gd name="T8" fmla="*/ 0 w 15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7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" y="57"/>
                    <a:pt x="93" y="66"/>
                  </a:cubicBezTo>
                  <a:lnTo>
                    <a:pt x="93" y="66"/>
                  </a:lnTo>
                  <a:cubicBezTo>
                    <a:pt x="154" y="74"/>
                    <a:pt x="14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1C0471-E957-8041-A383-CF2B3BA61320}"/>
              </a:ext>
            </a:extLst>
          </p:cNvPr>
          <p:cNvGrpSpPr/>
          <p:nvPr/>
        </p:nvGrpSpPr>
        <p:grpSpPr>
          <a:xfrm flipH="1">
            <a:off x="7596633" y="7802807"/>
            <a:ext cx="1658902" cy="1876536"/>
            <a:chOff x="19395700" y="4836561"/>
            <a:chExt cx="2460884" cy="2783732"/>
          </a:xfrm>
        </p:grpSpPr>
        <p:sp>
          <p:nvSpPr>
            <p:cNvPr id="103" name="Freeform 330">
              <a:extLst>
                <a:ext uri="{FF2B5EF4-FFF2-40B4-BE49-F238E27FC236}">
                  <a16:creationId xmlns:a16="http://schemas.microsoft.com/office/drawing/2014/main" id="{E5FD6B4E-88A7-434C-89B4-F8CDD0E4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700" y="6638282"/>
              <a:ext cx="2081867" cy="977763"/>
            </a:xfrm>
            <a:custGeom>
              <a:avLst/>
              <a:gdLst>
                <a:gd name="T0" fmla="*/ 958 w 1671"/>
                <a:gd name="T1" fmla="*/ 5 h 787"/>
                <a:gd name="T2" fmla="*/ 958 w 1671"/>
                <a:gd name="T3" fmla="*/ 5 h 787"/>
                <a:gd name="T4" fmla="*/ 1496 w 1671"/>
                <a:gd name="T5" fmla="*/ 282 h 787"/>
                <a:gd name="T6" fmla="*/ 1496 w 1671"/>
                <a:gd name="T7" fmla="*/ 282 h 787"/>
                <a:gd name="T8" fmla="*/ 1295 w 1671"/>
                <a:gd name="T9" fmla="*/ 551 h 787"/>
                <a:gd name="T10" fmla="*/ 1295 w 1671"/>
                <a:gd name="T11" fmla="*/ 551 h 787"/>
                <a:gd name="T12" fmla="*/ 888 w 1671"/>
                <a:gd name="T13" fmla="*/ 784 h 787"/>
                <a:gd name="T14" fmla="*/ 888 w 1671"/>
                <a:gd name="T15" fmla="*/ 784 h 787"/>
                <a:gd name="T16" fmla="*/ 347 w 1671"/>
                <a:gd name="T17" fmla="*/ 535 h 787"/>
                <a:gd name="T18" fmla="*/ 347 w 1671"/>
                <a:gd name="T19" fmla="*/ 535 h 787"/>
                <a:gd name="T20" fmla="*/ 108 w 1671"/>
                <a:gd name="T21" fmla="*/ 327 h 787"/>
                <a:gd name="T22" fmla="*/ 108 w 1671"/>
                <a:gd name="T23" fmla="*/ 327 h 787"/>
                <a:gd name="T24" fmla="*/ 631 w 1671"/>
                <a:gd name="T25" fmla="*/ 5 h 787"/>
                <a:gd name="T26" fmla="*/ 958 w 1671"/>
                <a:gd name="T27" fmla="*/ 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1" h="787">
                  <a:moveTo>
                    <a:pt x="958" y="5"/>
                  </a:moveTo>
                  <a:lnTo>
                    <a:pt x="958" y="5"/>
                  </a:lnTo>
                  <a:cubicBezTo>
                    <a:pt x="958" y="5"/>
                    <a:pt x="1322" y="0"/>
                    <a:pt x="1496" y="282"/>
                  </a:cubicBezTo>
                  <a:lnTo>
                    <a:pt x="1496" y="282"/>
                  </a:lnTo>
                  <a:cubicBezTo>
                    <a:pt x="1670" y="564"/>
                    <a:pt x="1295" y="551"/>
                    <a:pt x="1295" y="551"/>
                  </a:cubicBezTo>
                  <a:lnTo>
                    <a:pt x="1295" y="551"/>
                  </a:lnTo>
                  <a:cubicBezTo>
                    <a:pt x="1295" y="551"/>
                    <a:pt x="1264" y="780"/>
                    <a:pt x="888" y="784"/>
                  </a:cubicBezTo>
                  <a:lnTo>
                    <a:pt x="888" y="784"/>
                  </a:lnTo>
                  <a:cubicBezTo>
                    <a:pt x="513" y="786"/>
                    <a:pt x="347" y="535"/>
                    <a:pt x="347" y="535"/>
                  </a:cubicBezTo>
                  <a:lnTo>
                    <a:pt x="347" y="535"/>
                  </a:lnTo>
                  <a:cubicBezTo>
                    <a:pt x="347" y="535"/>
                    <a:pt x="0" y="531"/>
                    <a:pt x="108" y="327"/>
                  </a:cubicBezTo>
                  <a:lnTo>
                    <a:pt x="108" y="327"/>
                  </a:lnTo>
                  <a:cubicBezTo>
                    <a:pt x="216" y="124"/>
                    <a:pt x="631" y="5"/>
                    <a:pt x="631" y="5"/>
                  </a:cubicBezTo>
                  <a:lnTo>
                    <a:pt x="958" y="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4" name="Freeform 331">
              <a:extLst>
                <a:ext uri="{FF2B5EF4-FFF2-40B4-BE49-F238E27FC236}">
                  <a16:creationId xmlns:a16="http://schemas.microsoft.com/office/drawing/2014/main" id="{6F5F54B1-27A3-DA46-BD6F-C97B3DF96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1207" y="6187852"/>
              <a:ext cx="406485" cy="604235"/>
            </a:xfrm>
            <a:custGeom>
              <a:avLst/>
              <a:gdLst>
                <a:gd name="T0" fmla="*/ 0 w 328"/>
                <a:gd name="T1" fmla="*/ 365 h 485"/>
                <a:gd name="T2" fmla="*/ 266 w 328"/>
                <a:gd name="T3" fmla="*/ 484 h 485"/>
                <a:gd name="T4" fmla="*/ 327 w 328"/>
                <a:gd name="T5" fmla="*/ 365 h 485"/>
                <a:gd name="T6" fmla="*/ 327 w 328"/>
                <a:gd name="T7" fmla="*/ 0 h 485"/>
                <a:gd name="T8" fmla="*/ 0 w 328"/>
                <a:gd name="T9" fmla="*/ 0 h 485"/>
                <a:gd name="T10" fmla="*/ 0 w 328"/>
                <a:gd name="T11" fmla="*/ 3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485">
                  <a:moveTo>
                    <a:pt x="0" y="365"/>
                  </a:moveTo>
                  <a:lnTo>
                    <a:pt x="266" y="484"/>
                  </a:lnTo>
                  <a:lnTo>
                    <a:pt x="327" y="365"/>
                  </a:lnTo>
                  <a:lnTo>
                    <a:pt x="327" y="0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5" name="Freeform 332">
              <a:extLst>
                <a:ext uri="{FF2B5EF4-FFF2-40B4-BE49-F238E27FC236}">
                  <a16:creationId xmlns:a16="http://schemas.microsoft.com/office/drawing/2014/main" id="{5037BA35-5051-394A-BEF0-E67919271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914" y="6187852"/>
              <a:ext cx="175778" cy="604235"/>
            </a:xfrm>
            <a:custGeom>
              <a:avLst/>
              <a:gdLst>
                <a:gd name="T0" fmla="*/ 140 w 141"/>
                <a:gd name="T1" fmla="*/ 0 h 485"/>
                <a:gd name="T2" fmla="*/ 140 w 141"/>
                <a:gd name="T3" fmla="*/ 365 h 485"/>
                <a:gd name="T4" fmla="*/ 79 w 141"/>
                <a:gd name="T5" fmla="*/ 484 h 485"/>
                <a:gd name="T6" fmla="*/ 0 w 141"/>
                <a:gd name="T7" fmla="*/ 0 h 485"/>
                <a:gd name="T8" fmla="*/ 140 w 141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485">
                  <a:moveTo>
                    <a:pt x="140" y="0"/>
                  </a:moveTo>
                  <a:lnTo>
                    <a:pt x="140" y="365"/>
                  </a:lnTo>
                  <a:lnTo>
                    <a:pt x="79" y="484"/>
                  </a:ln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solidFill>
              <a:srgbClr val="C645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6" name="Freeform 333">
              <a:extLst>
                <a:ext uri="{FF2B5EF4-FFF2-40B4-BE49-F238E27FC236}">
                  <a16:creationId xmlns:a16="http://schemas.microsoft.com/office/drawing/2014/main" id="{20782748-B397-3546-A18C-8D37BC27A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444" y="5210089"/>
              <a:ext cx="1170018" cy="1395234"/>
            </a:xfrm>
            <a:custGeom>
              <a:avLst/>
              <a:gdLst>
                <a:gd name="T0" fmla="*/ 56 w 941"/>
                <a:gd name="T1" fmla="*/ 338 h 1120"/>
                <a:gd name="T2" fmla="*/ 56 w 941"/>
                <a:gd name="T3" fmla="*/ 338 h 1120"/>
                <a:gd name="T4" fmla="*/ 631 w 941"/>
                <a:gd name="T5" fmla="*/ 1062 h 1120"/>
                <a:gd name="T6" fmla="*/ 631 w 941"/>
                <a:gd name="T7" fmla="*/ 1062 h 1120"/>
                <a:gd name="T8" fmla="*/ 924 w 941"/>
                <a:gd name="T9" fmla="*/ 424 h 1120"/>
                <a:gd name="T10" fmla="*/ 924 w 941"/>
                <a:gd name="T11" fmla="*/ 424 h 1120"/>
                <a:gd name="T12" fmla="*/ 577 w 941"/>
                <a:gd name="T13" fmla="*/ 17 h 1120"/>
                <a:gd name="T14" fmla="*/ 577 w 941"/>
                <a:gd name="T15" fmla="*/ 17 h 1120"/>
                <a:gd name="T16" fmla="*/ 56 w 941"/>
                <a:gd name="T17" fmla="*/ 33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1120">
                  <a:moveTo>
                    <a:pt x="56" y="338"/>
                  </a:moveTo>
                  <a:lnTo>
                    <a:pt x="56" y="338"/>
                  </a:lnTo>
                  <a:cubicBezTo>
                    <a:pt x="39" y="546"/>
                    <a:pt x="0" y="1119"/>
                    <a:pt x="631" y="1062"/>
                  </a:cubicBezTo>
                  <a:lnTo>
                    <a:pt x="631" y="1062"/>
                  </a:lnTo>
                  <a:cubicBezTo>
                    <a:pt x="930" y="1035"/>
                    <a:pt x="907" y="631"/>
                    <a:pt x="924" y="424"/>
                  </a:cubicBezTo>
                  <a:lnTo>
                    <a:pt x="924" y="424"/>
                  </a:lnTo>
                  <a:cubicBezTo>
                    <a:pt x="940" y="216"/>
                    <a:pt x="785" y="33"/>
                    <a:pt x="577" y="17"/>
                  </a:cubicBezTo>
                  <a:lnTo>
                    <a:pt x="577" y="17"/>
                  </a:lnTo>
                  <a:cubicBezTo>
                    <a:pt x="370" y="0"/>
                    <a:pt x="73" y="131"/>
                    <a:pt x="56" y="338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7" name="Freeform 334">
              <a:extLst>
                <a:ext uri="{FF2B5EF4-FFF2-40B4-BE49-F238E27FC236}">
                  <a16:creationId xmlns:a16="http://schemas.microsoft.com/office/drawing/2014/main" id="{DF8F8729-4005-7C42-B42C-02FDE499B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1347" y="5210087"/>
              <a:ext cx="1098608" cy="972270"/>
            </a:xfrm>
            <a:custGeom>
              <a:avLst/>
              <a:gdLst>
                <a:gd name="T0" fmla="*/ 342 w 882"/>
                <a:gd name="T1" fmla="*/ 609 h 779"/>
                <a:gd name="T2" fmla="*/ 342 w 882"/>
                <a:gd name="T3" fmla="*/ 609 h 779"/>
                <a:gd name="T4" fmla="*/ 0 w 882"/>
                <a:gd name="T5" fmla="*/ 318 h 779"/>
                <a:gd name="T6" fmla="*/ 0 w 882"/>
                <a:gd name="T7" fmla="*/ 318 h 779"/>
                <a:gd name="T8" fmla="*/ 518 w 882"/>
                <a:gd name="T9" fmla="*/ 17 h 779"/>
                <a:gd name="T10" fmla="*/ 518 w 882"/>
                <a:gd name="T11" fmla="*/ 17 h 779"/>
                <a:gd name="T12" fmla="*/ 865 w 882"/>
                <a:gd name="T13" fmla="*/ 424 h 779"/>
                <a:gd name="T14" fmla="*/ 865 w 882"/>
                <a:gd name="T15" fmla="*/ 424 h 779"/>
                <a:gd name="T16" fmla="*/ 848 w 882"/>
                <a:gd name="T17" fmla="*/ 677 h 779"/>
                <a:gd name="T18" fmla="*/ 848 w 882"/>
                <a:gd name="T19" fmla="*/ 677 h 779"/>
                <a:gd name="T20" fmla="*/ 342 w 882"/>
                <a:gd name="T21" fmla="*/ 60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" h="779">
                  <a:moveTo>
                    <a:pt x="342" y="609"/>
                  </a:moveTo>
                  <a:lnTo>
                    <a:pt x="342" y="609"/>
                  </a:lnTo>
                  <a:cubicBezTo>
                    <a:pt x="263" y="429"/>
                    <a:pt x="142" y="313"/>
                    <a:pt x="0" y="318"/>
                  </a:cubicBezTo>
                  <a:lnTo>
                    <a:pt x="0" y="318"/>
                  </a:lnTo>
                  <a:cubicBezTo>
                    <a:pt x="33" y="123"/>
                    <a:pt x="317" y="0"/>
                    <a:pt x="518" y="17"/>
                  </a:cubicBezTo>
                  <a:lnTo>
                    <a:pt x="518" y="17"/>
                  </a:lnTo>
                  <a:cubicBezTo>
                    <a:pt x="726" y="33"/>
                    <a:pt x="881" y="216"/>
                    <a:pt x="865" y="424"/>
                  </a:cubicBezTo>
                  <a:lnTo>
                    <a:pt x="865" y="424"/>
                  </a:lnTo>
                  <a:cubicBezTo>
                    <a:pt x="858" y="493"/>
                    <a:pt x="858" y="585"/>
                    <a:pt x="848" y="677"/>
                  </a:cubicBezTo>
                  <a:lnTo>
                    <a:pt x="848" y="677"/>
                  </a:lnTo>
                  <a:cubicBezTo>
                    <a:pt x="692" y="724"/>
                    <a:pt x="417" y="778"/>
                    <a:pt x="342" y="609"/>
                  </a:cubicBezTo>
                </a:path>
              </a:pathLst>
            </a:custGeom>
            <a:solidFill>
              <a:srgbClr val="C645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8" name="Freeform 335">
              <a:extLst>
                <a:ext uri="{FF2B5EF4-FFF2-40B4-BE49-F238E27FC236}">
                  <a16:creationId xmlns:a16="http://schemas.microsoft.com/office/drawing/2014/main" id="{D212C2B7-2B4F-4F42-93C9-D23135CE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128" y="6067004"/>
              <a:ext cx="554799" cy="340569"/>
            </a:xfrm>
            <a:custGeom>
              <a:avLst/>
              <a:gdLst>
                <a:gd name="T0" fmla="*/ 429 w 444"/>
                <a:gd name="T1" fmla="*/ 117 h 275"/>
                <a:gd name="T2" fmla="*/ 429 w 444"/>
                <a:gd name="T3" fmla="*/ 117 h 275"/>
                <a:gd name="T4" fmla="*/ 145 w 444"/>
                <a:gd name="T5" fmla="*/ 137 h 275"/>
                <a:gd name="T6" fmla="*/ 145 w 444"/>
                <a:gd name="T7" fmla="*/ 137 h 275"/>
                <a:gd name="T8" fmla="*/ 234 w 444"/>
                <a:gd name="T9" fmla="*/ 179 h 275"/>
                <a:gd name="T10" fmla="*/ 234 w 444"/>
                <a:gd name="T11" fmla="*/ 179 h 275"/>
                <a:gd name="T12" fmla="*/ 328 w 444"/>
                <a:gd name="T13" fmla="*/ 165 h 275"/>
                <a:gd name="T14" fmla="*/ 328 w 444"/>
                <a:gd name="T15" fmla="*/ 165 h 275"/>
                <a:gd name="T16" fmla="*/ 429 w 444"/>
                <a:gd name="T17" fmla="*/ 11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275">
                  <a:moveTo>
                    <a:pt x="429" y="117"/>
                  </a:moveTo>
                  <a:lnTo>
                    <a:pt x="429" y="117"/>
                  </a:lnTo>
                  <a:cubicBezTo>
                    <a:pt x="429" y="117"/>
                    <a:pt x="290" y="0"/>
                    <a:pt x="145" y="137"/>
                  </a:cubicBezTo>
                  <a:lnTo>
                    <a:pt x="145" y="137"/>
                  </a:lnTo>
                  <a:cubicBezTo>
                    <a:pt x="0" y="274"/>
                    <a:pt x="234" y="179"/>
                    <a:pt x="234" y="179"/>
                  </a:cubicBezTo>
                  <a:lnTo>
                    <a:pt x="234" y="179"/>
                  </a:lnTo>
                  <a:cubicBezTo>
                    <a:pt x="234" y="179"/>
                    <a:pt x="274" y="217"/>
                    <a:pt x="328" y="165"/>
                  </a:cubicBezTo>
                  <a:lnTo>
                    <a:pt x="328" y="165"/>
                  </a:lnTo>
                  <a:cubicBezTo>
                    <a:pt x="328" y="165"/>
                    <a:pt x="443" y="182"/>
                    <a:pt x="429" y="1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9" name="Freeform 336">
              <a:extLst>
                <a:ext uri="{FF2B5EF4-FFF2-40B4-BE49-F238E27FC236}">
                  <a16:creationId xmlns:a16="http://schemas.microsoft.com/office/drawing/2014/main" id="{7469772F-C00B-6F40-B107-5B0C335DA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9651" y="5528685"/>
              <a:ext cx="829449" cy="966776"/>
            </a:xfrm>
            <a:custGeom>
              <a:avLst/>
              <a:gdLst>
                <a:gd name="T0" fmla="*/ 557 w 666"/>
                <a:gd name="T1" fmla="*/ 116 h 777"/>
                <a:gd name="T2" fmla="*/ 557 w 666"/>
                <a:gd name="T3" fmla="*/ 116 h 777"/>
                <a:gd name="T4" fmla="*/ 665 w 666"/>
                <a:gd name="T5" fmla="*/ 253 h 777"/>
                <a:gd name="T6" fmla="*/ 665 w 666"/>
                <a:gd name="T7" fmla="*/ 253 h 777"/>
                <a:gd name="T8" fmla="*/ 568 w 666"/>
                <a:gd name="T9" fmla="*/ 428 h 777"/>
                <a:gd name="T10" fmla="*/ 568 w 666"/>
                <a:gd name="T11" fmla="*/ 428 h 777"/>
                <a:gd name="T12" fmla="*/ 395 w 666"/>
                <a:gd name="T13" fmla="*/ 373 h 777"/>
                <a:gd name="T14" fmla="*/ 395 w 666"/>
                <a:gd name="T15" fmla="*/ 373 h 777"/>
                <a:gd name="T16" fmla="*/ 329 w 666"/>
                <a:gd name="T17" fmla="*/ 305 h 777"/>
                <a:gd name="T18" fmla="*/ 329 w 666"/>
                <a:gd name="T19" fmla="*/ 305 h 777"/>
                <a:gd name="T20" fmla="*/ 329 w 666"/>
                <a:gd name="T21" fmla="*/ 498 h 777"/>
                <a:gd name="T22" fmla="*/ 329 w 666"/>
                <a:gd name="T23" fmla="*/ 498 h 777"/>
                <a:gd name="T24" fmla="*/ 345 w 666"/>
                <a:gd name="T25" fmla="*/ 750 h 777"/>
                <a:gd name="T26" fmla="*/ 345 w 666"/>
                <a:gd name="T27" fmla="*/ 750 h 777"/>
                <a:gd name="T28" fmla="*/ 216 w 666"/>
                <a:gd name="T29" fmla="*/ 664 h 777"/>
                <a:gd name="T30" fmla="*/ 216 w 666"/>
                <a:gd name="T31" fmla="*/ 664 h 777"/>
                <a:gd name="T32" fmla="*/ 109 w 666"/>
                <a:gd name="T33" fmla="*/ 490 h 777"/>
                <a:gd name="T34" fmla="*/ 109 w 666"/>
                <a:gd name="T35" fmla="*/ 490 h 777"/>
                <a:gd name="T36" fmla="*/ 14 w 666"/>
                <a:gd name="T37" fmla="*/ 244 h 777"/>
                <a:gd name="T38" fmla="*/ 14 w 666"/>
                <a:gd name="T39" fmla="*/ 244 h 777"/>
                <a:gd name="T40" fmla="*/ 23 w 666"/>
                <a:gd name="T41" fmla="*/ 143 h 777"/>
                <a:gd name="T42" fmla="*/ 23 w 666"/>
                <a:gd name="T43" fmla="*/ 143 h 777"/>
                <a:gd name="T44" fmla="*/ 204 w 666"/>
                <a:gd name="T45" fmla="*/ 22 h 777"/>
                <a:gd name="T46" fmla="*/ 557 w 666"/>
                <a:gd name="T47" fmla="*/ 11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6" h="777">
                  <a:moveTo>
                    <a:pt x="557" y="116"/>
                  </a:moveTo>
                  <a:lnTo>
                    <a:pt x="557" y="116"/>
                  </a:lnTo>
                  <a:cubicBezTo>
                    <a:pt x="620" y="132"/>
                    <a:pt x="664" y="189"/>
                    <a:pt x="665" y="253"/>
                  </a:cubicBezTo>
                  <a:lnTo>
                    <a:pt x="665" y="253"/>
                  </a:lnTo>
                  <a:cubicBezTo>
                    <a:pt x="665" y="321"/>
                    <a:pt x="647" y="400"/>
                    <a:pt x="568" y="428"/>
                  </a:cubicBezTo>
                  <a:lnTo>
                    <a:pt x="568" y="428"/>
                  </a:lnTo>
                  <a:cubicBezTo>
                    <a:pt x="416" y="481"/>
                    <a:pt x="395" y="373"/>
                    <a:pt x="395" y="373"/>
                  </a:cubicBezTo>
                  <a:lnTo>
                    <a:pt x="395" y="373"/>
                  </a:lnTo>
                  <a:cubicBezTo>
                    <a:pt x="395" y="373"/>
                    <a:pt x="385" y="267"/>
                    <a:pt x="329" y="305"/>
                  </a:cubicBezTo>
                  <a:lnTo>
                    <a:pt x="329" y="305"/>
                  </a:lnTo>
                  <a:cubicBezTo>
                    <a:pt x="273" y="344"/>
                    <a:pt x="242" y="481"/>
                    <a:pt x="329" y="498"/>
                  </a:cubicBezTo>
                  <a:lnTo>
                    <a:pt x="329" y="498"/>
                  </a:lnTo>
                  <a:cubicBezTo>
                    <a:pt x="416" y="515"/>
                    <a:pt x="425" y="723"/>
                    <a:pt x="345" y="750"/>
                  </a:cubicBezTo>
                  <a:lnTo>
                    <a:pt x="345" y="750"/>
                  </a:lnTo>
                  <a:cubicBezTo>
                    <a:pt x="265" y="776"/>
                    <a:pt x="212" y="727"/>
                    <a:pt x="216" y="664"/>
                  </a:cubicBezTo>
                  <a:lnTo>
                    <a:pt x="216" y="664"/>
                  </a:lnTo>
                  <a:cubicBezTo>
                    <a:pt x="216" y="664"/>
                    <a:pt x="87" y="662"/>
                    <a:pt x="109" y="490"/>
                  </a:cubicBezTo>
                  <a:lnTo>
                    <a:pt x="109" y="490"/>
                  </a:lnTo>
                  <a:cubicBezTo>
                    <a:pt x="109" y="490"/>
                    <a:pt x="0" y="455"/>
                    <a:pt x="14" y="244"/>
                  </a:cubicBezTo>
                  <a:lnTo>
                    <a:pt x="14" y="244"/>
                  </a:lnTo>
                  <a:cubicBezTo>
                    <a:pt x="17" y="205"/>
                    <a:pt x="19" y="172"/>
                    <a:pt x="23" y="143"/>
                  </a:cubicBezTo>
                  <a:lnTo>
                    <a:pt x="23" y="143"/>
                  </a:lnTo>
                  <a:cubicBezTo>
                    <a:pt x="35" y="57"/>
                    <a:pt x="119" y="0"/>
                    <a:pt x="204" y="22"/>
                  </a:cubicBezTo>
                  <a:lnTo>
                    <a:pt x="557" y="1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0" name="Freeform 337">
              <a:extLst>
                <a:ext uri="{FF2B5EF4-FFF2-40B4-BE49-F238E27FC236}">
                  <a16:creationId xmlns:a16="http://schemas.microsoft.com/office/drawing/2014/main" id="{EAED8C27-69DB-F348-B2B2-B5856864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721" y="4836561"/>
              <a:ext cx="1752281" cy="928326"/>
            </a:xfrm>
            <a:custGeom>
              <a:avLst/>
              <a:gdLst>
                <a:gd name="T0" fmla="*/ 1139 w 1407"/>
                <a:gd name="T1" fmla="*/ 472 h 747"/>
                <a:gd name="T2" fmla="*/ 1139 w 1407"/>
                <a:gd name="T3" fmla="*/ 472 h 747"/>
                <a:gd name="T4" fmla="*/ 1111 w 1407"/>
                <a:gd name="T5" fmla="*/ 63 h 747"/>
                <a:gd name="T6" fmla="*/ 1111 w 1407"/>
                <a:gd name="T7" fmla="*/ 63 h 747"/>
                <a:gd name="T8" fmla="*/ 462 w 1407"/>
                <a:gd name="T9" fmla="*/ 315 h 747"/>
                <a:gd name="T10" fmla="*/ 462 w 1407"/>
                <a:gd name="T11" fmla="*/ 315 h 747"/>
                <a:gd name="T12" fmla="*/ 26 w 1407"/>
                <a:gd name="T13" fmla="*/ 619 h 747"/>
                <a:gd name="T14" fmla="*/ 26 w 1407"/>
                <a:gd name="T15" fmla="*/ 619 h 747"/>
                <a:gd name="T16" fmla="*/ 490 w 1407"/>
                <a:gd name="T17" fmla="*/ 746 h 747"/>
                <a:gd name="T18" fmla="*/ 1139 w 1407"/>
                <a:gd name="T19" fmla="*/ 47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7" h="747">
                  <a:moveTo>
                    <a:pt x="1139" y="472"/>
                  </a:moveTo>
                  <a:lnTo>
                    <a:pt x="1139" y="472"/>
                  </a:lnTo>
                  <a:cubicBezTo>
                    <a:pt x="1139" y="472"/>
                    <a:pt x="1406" y="126"/>
                    <a:pt x="1111" y="63"/>
                  </a:cubicBezTo>
                  <a:lnTo>
                    <a:pt x="1111" y="63"/>
                  </a:lnTo>
                  <a:cubicBezTo>
                    <a:pt x="817" y="0"/>
                    <a:pt x="605" y="247"/>
                    <a:pt x="462" y="315"/>
                  </a:cubicBezTo>
                  <a:lnTo>
                    <a:pt x="462" y="315"/>
                  </a:lnTo>
                  <a:cubicBezTo>
                    <a:pt x="317" y="382"/>
                    <a:pt x="0" y="472"/>
                    <a:pt x="26" y="619"/>
                  </a:cubicBezTo>
                  <a:lnTo>
                    <a:pt x="26" y="619"/>
                  </a:lnTo>
                  <a:cubicBezTo>
                    <a:pt x="39" y="694"/>
                    <a:pt x="490" y="746"/>
                    <a:pt x="490" y="746"/>
                  </a:cubicBezTo>
                  <a:lnTo>
                    <a:pt x="1139" y="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1" name="Freeform 338">
              <a:extLst>
                <a:ext uri="{FF2B5EF4-FFF2-40B4-BE49-F238E27FC236}">
                  <a16:creationId xmlns:a16="http://schemas.microsoft.com/office/drawing/2014/main" id="{7873617E-ABDC-CE4B-8A7D-C9BA29331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4448" y="5385865"/>
              <a:ext cx="1472136" cy="505361"/>
            </a:xfrm>
            <a:custGeom>
              <a:avLst/>
              <a:gdLst>
                <a:gd name="T0" fmla="*/ 447 w 1184"/>
                <a:gd name="T1" fmla="*/ 54 h 404"/>
                <a:gd name="T2" fmla="*/ 447 w 1184"/>
                <a:gd name="T3" fmla="*/ 54 h 404"/>
                <a:gd name="T4" fmla="*/ 678 w 1184"/>
                <a:gd name="T5" fmla="*/ 13 h 404"/>
                <a:gd name="T6" fmla="*/ 678 w 1184"/>
                <a:gd name="T7" fmla="*/ 13 h 404"/>
                <a:gd name="T8" fmla="*/ 784 w 1184"/>
                <a:gd name="T9" fmla="*/ 39 h 404"/>
                <a:gd name="T10" fmla="*/ 784 w 1184"/>
                <a:gd name="T11" fmla="*/ 39 h 404"/>
                <a:gd name="T12" fmla="*/ 974 w 1184"/>
                <a:gd name="T13" fmla="*/ 281 h 404"/>
                <a:gd name="T14" fmla="*/ 974 w 1184"/>
                <a:gd name="T15" fmla="*/ 281 h 404"/>
                <a:gd name="T16" fmla="*/ 581 w 1184"/>
                <a:gd name="T17" fmla="*/ 392 h 404"/>
                <a:gd name="T18" fmla="*/ 581 w 1184"/>
                <a:gd name="T19" fmla="*/ 392 h 404"/>
                <a:gd name="T20" fmla="*/ 0 w 1184"/>
                <a:gd name="T21" fmla="*/ 305 h 404"/>
                <a:gd name="T22" fmla="*/ 447 w 1184"/>
                <a:gd name="T23" fmla="*/ 5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4" h="404">
                  <a:moveTo>
                    <a:pt x="447" y="54"/>
                  </a:moveTo>
                  <a:lnTo>
                    <a:pt x="447" y="54"/>
                  </a:lnTo>
                  <a:cubicBezTo>
                    <a:pt x="517" y="15"/>
                    <a:pt x="599" y="0"/>
                    <a:pt x="678" y="13"/>
                  </a:cubicBezTo>
                  <a:lnTo>
                    <a:pt x="678" y="13"/>
                  </a:lnTo>
                  <a:cubicBezTo>
                    <a:pt x="721" y="21"/>
                    <a:pt x="762" y="31"/>
                    <a:pt x="784" y="39"/>
                  </a:cubicBezTo>
                  <a:lnTo>
                    <a:pt x="784" y="39"/>
                  </a:lnTo>
                  <a:cubicBezTo>
                    <a:pt x="872" y="70"/>
                    <a:pt x="1183" y="186"/>
                    <a:pt x="974" y="281"/>
                  </a:cubicBezTo>
                  <a:lnTo>
                    <a:pt x="974" y="281"/>
                  </a:lnTo>
                  <a:cubicBezTo>
                    <a:pt x="857" y="333"/>
                    <a:pt x="721" y="384"/>
                    <a:pt x="581" y="392"/>
                  </a:cubicBezTo>
                  <a:lnTo>
                    <a:pt x="581" y="392"/>
                  </a:lnTo>
                  <a:cubicBezTo>
                    <a:pt x="380" y="403"/>
                    <a:pt x="0" y="305"/>
                    <a:pt x="0" y="305"/>
                  </a:cubicBezTo>
                  <a:lnTo>
                    <a:pt x="447" y="5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5F75E3F-9776-154D-B8AC-C589766B6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078" y="6584487"/>
              <a:ext cx="529784" cy="1035806"/>
            </a:xfrm>
            <a:custGeom>
              <a:avLst/>
              <a:gdLst>
                <a:gd name="connsiteX0" fmla="*/ 69614 w 529784"/>
                <a:gd name="connsiteY0" fmla="*/ 25 h 1035806"/>
                <a:gd name="connsiteX1" fmla="*/ 116268 w 529784"/>
                <a:gd name="connsiteY1" fmla="*/ 9259 h 1035806"/>
                <a:gd name="connsiteX2" fmla="*/ 371292 w 529784"/>
                <a:gd name="connsiteY2" fmla="*/ 109451 h 1035806"/>
                <a:gd name="connsiteX3" fmla="*/ 388336 w 529784"/>
                <a:gd name="connsiteY3" fmla="*/ 240664 h 1035806"/>
                <a:gd name="connsiteX4" fmla="*/ 389248 w 529784"/>
                <a:gd name="connsiteY4" fmla="*/ 241361 h 1035806"/>
                <a:gd name="connsiteX5" fmla="*/ 371712 w 529784"/>
                <a:gd name="connsiteY5" fmla="*/ 106038 h 1035806"/>
                <a:gd name="connsiteX6" fmla="*/ 450136 w 529784"/>
                <a:gd name="connsiteY6" fmla="*/ 4642 h 1035806"/>
                <a:gd name="connsiteX7" fmla="*/ 529784 w 529784"/>
                <a:gd name="connsiteY7" fmla="*/ 63996 h 1035806"/>
                <a:gd name="connsiteX8" fmla="*/ 400406 w 529784"/>
                <a:gd name="connsiteY8" fmla="*/ 255171 h 1035806"/>
                <a:gd name="connsiteX9" fmla="*/ 402810 w 529784"/>
                <a:gd name="connsiteY9" fmla="*/ 272841 h 1035806"/>
                <a:gd name="connsiteX10" fmla="*/ 391996 w 529784"/>
                <a:gd name="connsiteY10" fmla="*/ 1028339 h 1035806"/>
                <a:gd name="connsiteX11" fmla="*/ 381854 w 529784"/>
                <a:gd name="connsiteY11" fmla="*/ 1035806 h 1035806"/>
                <a:gd name="connsiteX12" fmla="*/ 380588 w 529784"/>
                <a:gd name="connsiteY12" fmla="*/ 1035806 h 1035806"/>
                <a:gd name="connsiteX13" fmla="*/ 372982 w 529784"/>
                <a:gd name="connsiteY13" fmla="*/ 1023360 h 1035806"/>
                <a:gd name="connsiteX14" fmla="*/ 383328 w 529784"/>
                <a:gd name="connsiteY14" fmla="*/ 275111 h 1035806"/>
                <a:gd name="connsiteX15" fmla="*/ 382542 w 529784"/>
                <a:gd name="connsiteY15" fmla="*/ 268412 h 1035806"/>
                <a:gd name="connsiteX16" fmla="*/ 3062 w 529784"/>
                <a:gd name="connsiteY16" fmla="*/ 120722 h 1035806"/>
                <a:gd name="connsiteX17" fmla="*/ 69614 w 529784"/>
                <a:gd name="connsiteY17" fmla="*/ 25 h 103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9784" h="1035806">
                  <a:moveTo>
                    <a:pt x="69614" y="25"/>
                  </a:moveTo>
                  <a:cubicBezTo>
                    <a:pt x="82660" y="316"/>
                    <a:pt x="98074" y="3153"/>
                    <a:pt x="116268" y="9259"/>
                  </a:cubicBezTo>
                  <a:cubicBezTo>
                    <a:pt x="260574" y="59355"/>
                    <a:pt x="371292" y="109451"/>
                    <a:pt x="371292" y="109451"/>
                  </a:cubicBezTo>
                  <a:lnTo>
                    <a:pt x="388336" y="240664"/>
                  </a:lnTo>
                  <a:lnTo>
                    <a:pt x="389248" y="241361"/>
                  </a:lnTo>
                  <a:lnTo>
                    <a:pt x="371712" y="106038"/>
                  </a:lnTo>
                  <a:cubicBezTo>
                    <a:pt x="371712" y="106038"/>
                    <a:pt x="424402" y="14535"/>
                    <a:pt x="450136" y="4642"/>
                  </a:cubicBezTo>
                  <a:cubicBezTo>
                    <a:pt x="508952" y="-17615"/>
                    <a:pt x="529784" y="63996"/>
                    <a:pt x="529784" y="63996"/>
                  </a:cubicBezTo>
                  <a:lnTo>
                    <a:pt x="400406" y="255171"/>
                  </a:lnTo>
                  <a:lnTo>
                    <a:pt x="402810" y="272841"/>
                  </a:lnTo>
                  <a:cubicBezTo>
                    <a:pt x="415704" y="375237"/>
                    <a:pt x="459654" y="786590"/>
                    <a:pt x="391996" y="1028339"/>
                  </a:cubicBezTo>
                  <a:cubicBezTo>
                    <a:pt x="390728" y="1033317"/>
                    <a:pt x="386926" y="1035806"/>
                    <a:pt x="381854" y="1035806"/>
                  </a:cubicBezTo>
                  <a:lnTo>
                    <a:pt x="380588" y="1035806"/>
                  </a:lnTo>
                  <a:cubicBezTo>
                    <a:pt x="374250" y="1034561"/>
                    <a:pt x="371714" y="1028339"/>
                    <a:pt x="372982" y="1023360"/>
                  </a:cubicBezTo>
                  <a:cubicBezTo>
                    <a:pt x="438422" y="783790"/>
                    <a:pt x="395166" y="376520"/>
                    <a:pt x="383328" y="275111"/>
                  </a:cubicBezTo>
                  <a:lnTo>
                    <a:pt x="382542" y="268412"/>
                  </a:lnTo>
                  <a:lnTo>
                    <a:pt x="3062" y="120722"/>
                  </a:lnTo>
                  <a:cubicBezTo>
                    <a:pt x="3062" y="120722"/>
                    <a:pt x="-21702" y="-2013"/>
                    <a:pt x="69614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3" name="Freeform 342">
              <a:extLst>
                <a:ext uri="{FF2B5EF4-FFF2-40B4-BE49-F238E27FC236}">
                  <a16:creationId xmlns:a16="http://schemas.microsoft.com/office/drawing/2014/main" id="{2C7C5D27-CDC2-0843-BE1B-1959B7994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6414" y="7088710"/>
              <a:ext cx="236199" cy="225216"/>
            </a:xfrm>
            <a:custGeom>
              <a:avLst/>
              <a:gdLst>
                <a:gd name="T0" fmla="*/ 124 w 190"/>
                <a:gd name="T1" fmla="*/ 60 h 182"/>
                <a:gd name="T2" fmla="*/ 94 w 190"/>
                <a:gd name="T3" fmla="*/ 0 h 182"/>
                <a:gd name="T4" fmla="*/ 65 w 190"/>
                <a:gd name="T5" fmla="*/ 60 h 182"/>
                <a:gd name="T6" fmla="*/ 0 w 190"/>
                <a:gd name="T7" fmla="*/ 70 h 182"/>
                <a:gd name="T8" fmla="*/ 47 w 190"/>
                <a:gd name="T9" fmla="*/ 116 h 182"/>
                <a:gd name="T10" fmla="*/ 37 w 190"/>
                <a:gd name="T11" fmla="*/ 181 h 182"/>
                <a:gd name="T12" fmla="*/ 95 w 190"/>
                <a:gd name="T13" fmla="*/ 150 h 182"/>
                <a:gd name="T14" fmla="*/ 154 w 190"/>
                <a:gd name="T15" fmla="*/ 180 h 182"/>
                <a:gd name="T16" fmla="*/ 142 w 190"/>
                <a:gd name="T17" fmla="*/ 115 h 182"/>
                <a:gd name="T18" fmla="*/ 189 w 190"/>
                <a:gd name="T19" fmla="*/ 69 h 182"/>
                <a:gd name="T20" fmla="*/ 124 w 190"/>
                <a:gd name="T21" fmla="*/ 6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82">
                  <a:moveTo>
                    <a:pt x="124" y="60"/>
                  </a:moveTo>
                  <a:lnTo>
                    <a:pt x="94" y="0"/>
                  </a:lnTo>
                  <a:lnTo>
                    <a:pt x="65" y="60"/>
                  </a:lnTo>
                  <a:lnTo>
                    <a:pt x="0" y="70"/>
                  </a:lnTo>
                  <a:lnTo>
                    <a:pt x="47" y="116"/>
                  </a:lnTo>
                  <a:lnTo>
                    <a:pt x="37" y="181"/>
                  </a:lnTo>
                  <a:lnTo>
                    <a:pt x="95" y="150"/>
                  </a:lnTo>
                  <a:lnTo>
                    <a:pt x="154" y="180"/>
                  </a:lnTo>
                  <a:lnTo>
                    <a:pt x="142" y="115"/>
                  </a:lnTo>
                  <a:lnTo>
                    <a:pt x="189" y="69"/>
                  </a:lnTo>
                  <a:lnTo>
                    <a:pt x="124" y="6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4" name="Freeform 343">
              <a:extLst>
                <a:ext uri="{FF2B5EF4-FFF2-40B4-BE49-F238E27FC236}">
                  <a16:creationId xmlns:a16="http://schemas.microsoft.com/office/drawing/2014/main" id="{3DEBD52C-5E50-A842-A604-13D6E025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107" y="5094738"/>
              <a:ext cx="197750" cy="203240"/>
            </a:xfrm>
            <a:custGeom>
              <a:avLst/>
              <a:gdLst>
                <a:gd name="T0" fmla="*/ 111 w 157"/>
                <a:gd name="T1" fmla="*/ 53 h 163"/>
                <a:gd name="T2" fmla="*/ 111 w 157"/>
                <a:gd name="T3" fmla="*/ 0 h 163"/>
                <a:gd name="T4" fmla="*/ 67 w 157"/>
                <a:gd name="T5" fmla="*/ 53 h 163"/>
                <a:gd name="T6" fmla="*/ 15 w 157"/>
                <a:gd name="T7" fmla="*/ 61 h 163"/>
                <a:gd name="T8" fmla="*/ 33 w 157"/>
                <a:gd name="T9" fmla="*/ 103 h 163"/>
                <a:gd name="T10" fmla="*/ 0 w 157"/>
                <a:gd name="T11" fmla="*/ 161 h 163"/>
                <a:gd name="T12" fmla="*/ 56 w 157"/>
                <a:gd name="T13" fmla="*/ 133 h 163"/>
                <a:gd name="T14" fmla="*/ 88 w 157"/>
                <a:gd name="T15" fmla="*/ 162 h 163"/>
                <a:gd name="T16" fmla="*/ 104 w 157"/>
                <a:gd name="T17" fmla="*/ 104 h 163"/>
                <a:gd name="T18" fmla="*/ 156 w 157"/>
                <a:gd name="T19" fmla="*/ 63 h 163"/>
                <a:gd name="T20" fmla="*/ 111 w 157"/>
                <a:gd name="T21" fmla="*/ 5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63">
                  <a:moveTo>
                    <a:pt x="111" y="53"/>
                  </a:moveTo>
                  <a:lnTo>
                    <a:pt x="111" y="0"/>
                  </a:lnTo>
                  <a:lnTo>
                    <a:pt x="67" y="53"/>
                  </a:lnTo>
                  <a:lnTo>
                    <a:pt x="15" y="61"/>
                  </a:lnTo>
                  <a:lnTo>
                    <a:pt x="33" y="103"/>
                  </a:lnTo>
                  <a:lnTo>
                    <a:pt x="0" y="161"/>
                  </a:lnTo>
                  <a:lnTo>
                    <a:pt x="56" y="133"/>
                  </a:lnTo>
                  <a:lnTo>
                    <a:pt x="88" y="162"/>
                  </a:lnTo>
                  <a:lnTo>
                    <a:pt x="104" y="104"/>
                  </a:lnTo>
                  <a:lnTo>
                    <a:pt x="156" y="63"/>
                  </a:lnTo>
                  <a:lnTo>
                    <a:pt x="111" y="5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5EFB807-47C8-0E41-85E5-F9751E65999A}"/>
              </a:ext>
            </a:extLst>
          </p:cNvPr>
          <p:cNvGrpSpPr/>
          <p:nvPr/>
        </p:nvGrpSpPr>
        <p:grpSpPr>
          <a:xfrm>
            <a:off x="9145676" y="4040073"/>
            <a:ext cx="1584960" cy="1949575"/>
            <a:chOff x="8217351" y="4792618"/>
            <a:chExt cx="2340038" cy="2878357"/>
          </a:xfrm>
        </p:grpSpPr>
        <p:sp>
          <p:nvSpPr>
            <p:cNvPr id="116" name="Freeform 211">
              <a:extLst>
                <a:ext uri="{FF2B5EF4-FFF2-40B4-BE49-F238E27FC236}">
                  <a16:creationId xmlns:a16="http://schemas.microsoft.com/office/drawing/2014/main" id="{AC5CBB12-6052-E348-A4F4-B1ADB0397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351" y="6726169"/>
              <a:ext cx="2334544" cy="944804"/>
            </a:xfrm>
            <a:custGeom>
              <a:avLst/>
              <a:gdLst>
                <a:gd name="T0" fmla="*/ 710 w 1876"/>
                <a:gd name="T1" fmla="*/ 0 h 757"/>
                <a:gd name="T2" fmla="*/ 710 w 1876"/>
                <a:gd name="T3" fmla="*/ 0 h 757"/>
                <a:gd name="T4" fmla="*/ 276 w 1876"/>
                <a:gd name="T5" fmla="*/ 133 h 757"/>
                <a:gd name="T6" fmla="*/ 276 w 1876"/>
                <a:gd name="T7" fmla="*/ 133 h 757"/>
                <a:gd name="T8" fmla="*/ 0 w 1876"/>
                <a:gd name="T9" fmla="*/ 756 h 757"/>
                <a:gd name="T10" fmla="*/ 1875 w 1876"/>
                <a:gd name="T11" fmla="*/ 756 h 757"/>
                <a:gd name="T12" fmla="*/ 1875 w 1876"/>
                <a:gd name="T13" fmla="*/ 756 h 757"/>
                <a:gd name="T14" fmla="*/ 1636 w 1876"/>
                <a:gd name="T15" fmla="*/ 238 h 757"/>
                <a:gd name="T16" fmla="*/ 1636 w 1876"/>
                <a:gd name="T17" fmla="*/ 238 h 757"/>
                <a:gd name="T18" fmla="*/ 1147 w 1876"/>
                <a:gd name="T19" fmla="*/ 21 h 757"/>
                <a:gd name="T20" fmla="*/ 710 w 1876"/>
                <a:gd name="T21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6" h="757">
                  <a:moveTo>
                    <a:pt x="710" y="0"/>
                  </a:moveTo>
                  <a:lnTo>
                    <a:pt x="710" y="0"/>
                  </a:lnTo>
                  <a:cubicBezTo>
                    <a:pt x="710" y="0"/>
                    <a:pt x="392" y="78"/>
                    <a:pt x="276" y="133"/>
                  </a:cubicBezTo>
                  <a:lnTo>
                    <a:pt x="276" y="133"/>
                  </a:lnTo>
                  <a:cubicBezTo>
                    <a:pt x="166" y="184"/>
                    <a:pt x="0" y="422"/>
                    <a:pt x="0" y="756"/>
                  </a:cubicBezTo>
                  <a:lnTo>
                    <a:pt x="1875" y="756"/>
                  </a:lnTo>
                  <a:lnTo>
                    <a:pt x="1875" y="756"/>
                  </a:lnTo>
                  <a:cubicBezTo>
                    <a:pt x="1875" y="756"/>
                    <a:pt x="1706" y="295"/>
                    <a:pt x="1636" y="238"/>
                  </a:cubicBezTo>
                  <a:lnTo>
                    <a:pt x="1636" y="238"/>
                  </a:lnTo>
                  <a:cubicBezTo>
                    <a:pt x="1602" y="211"/>
                    <a:pt x="1335" y="67"/>
                    <a:pt x="1147" y="21"/>
                  </a:cubicBezTo>
                  <a:lnTo>
                    <a:pt x="7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7" name="Freeform 212">
              <a:extLst>
                <a:ext uri="{FF2B5EF4-FFF2-40B4-BE49-F238E27FC236}">
                  <a16:creationId xmlns:a16="http://schemas.microsoft.com/office/drawing/2014/main" id="{F7B6E35E-AD67-2E4D-91A5-C6F654831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341" y="6737154"/>
              <a:ext cx="1148048" cy="928326"/>
            </a:xfrm>
            <a:custGeom>
              <a:avLst/>
              <a:gdLst>
                <a:gd name="T0" fmla="*/ 681 w 921"/>
                <a:gd name="T1" fmla="*/ 226 h 745"/>
                <a:gd name="T2" fmla="*/ 681 w 921"/>
                <a:gd name="T3" fmla="*/ 226 h 745"/>
                <a:gd name="T4" fmla="*/ 192 w 921"/>
                <a:gd name="T5" fmla="*/ 9 h 745"/>
                <a:gd name="T6" fmla="*/ 0 w 921"/>
                <a:gd name="T7" fmla="*/ 0 h 745"/>
                <a:gd name="T8" fmla="*/ 36 w 921"/>
                <a:gd name="T9" fmla="*/ 206 h 745"/>
                <a:gd name="T10" fmla="*/ 36 w 921"/>
                <a:gd name="T11" fmla="*/ 206 h 745"/>
                <a:gd name="T12" fmla="*/ 191 w 921"/>
                <a:gd name="T13" fmla="*/ 744 h 745"/>
                <a:gd name="T14" fmla="*/ 920 w 921"/>
                <a:gd name="T15" fmla="*/ 744 h 745"/>
                <a:gd name="T16" fmla="*/ 920 w 921"/>
                <a:gd name="T17" fmla="*/ 744 h 745"/>
                <a:gd name="T18" fmla="*/ 681 w 921"/>
                <a:gd name="T19" fmla="*/ 22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" h="745">
                  <a:moveTo>
                    <a:pt x="681" y="226"/>
                  </a:moveTo>
                  <a:lnTo>
                    <a:pt x="681" y="226"/>
                  </a:lnTo>
                  <a:cubicBezTo>
                    <a:pt x="647" y="199"/>
                    <a:pt x="380" y="55"/>
                    <a:pt x="192" y="9"/>
                  </a:cubicBezTo>
                  <a:lnTo>
                    <a:pt x="0" y="0"/>
                  </a:lnTo>
                  <a:lnTo>
                    <a:pt x="36" y="206"/>
                  </a:lnTo>
                  <a:lnTo>
                    <a:pt x="36" y="206"/>
                  </a:lnTo>
                  <a:cubicBezTo>
                    <a:pt x="36" y="206"/>
                    <a:pt x="177" y="495"/>
                    <a:pt x="191" y="744"/>
                  </a:cubicBezTo>
                  <a:lnTo>
                    <a:pt x="920" y="744"/>
                  </a:lnTo>
                  <a:lnTo>
                    <a:pt x="920" y="744"/>
                  </a:lnTo>
                  <a:cubicBezTo>
                    <a:pt x="920" y="744"/>
                    <a:pt x="751" y="283"/>
                    <a:pt x="681" y="226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8" name="Freeform 213">
              <a:extLst>
                <a:ext uri="{FF2B5EF4-FFF2-40B4-BE49-F238E27FC236}">
                  <a16:creationId xmlns:a16="http://schemas.microsoft.com/office/drawing/2014/main" id="{1EF6AE40-143D-AB42-91C6-949673798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8" y="6286726"/>
              <a:ext cx="576768" cy="730577"/>
            </a:xfrm>
            <a:custGeom>
              <a:avLst/>
              <a:gdLst>
                <a:gd name="T0" fmla="*/ 461 w 462"/>
                <a:gd name="T1" fmla="*/ 481 h 588"/>
                <a:gd name="T2" fmla="*/ 449 w 462"/>
                <a:gd name="T3" fmla="*/ 504 h 588"/>
                <a:gd name="T4" fmla="*/ 449 w 462"/>
                <a:gd name="T5" fmla="*/ 504 h 588"/>
                <a:gd name="T6" fmla="*/ 440 w 462"/>
                <a:gd name="T7" fmla="*/ 516 h 588"/>
                <a:gd name="T8" fmla="*/ 440 w 462"/>
                <a:gd name="T9" fmla="*/ 516 h 588"/>
                <a:gd name="T10" fmla="*/ 232 w 462"/>
                <a:gd name="T11" fmla="*/ 549 h 588"/>
                <a:gd name="T12" fmla="*/ 0 w 462"/>
                <a:gd name="T13" fmla="*/ 424 h 588"/>
                <a:gd name="T14" fmla="*/ 0 w 462"/>
                <a:gd name="T15" fmla="*/ 0 h 588"/>
                <a:gd name="T16" fmla="*/ 461 w 462"/>
                <a:gd name="T17" fmla="*/ 149 h 588"/>
                <a:gd name="T18" fmla="*/ 461 w 462"/>
                <a:gd name="T19" fmla="*/ 481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588">
                  <a:moveTo>
                    <a:pt x="461" y="481"/>
                  </a:moveTo>
                  <a:lnTo>
                    <a:pt x="449" y="504"/>
                  </a:lnTo>
                  <a:lnTo>
                    <a:pt x="449" y="504"/>
                  </a:lnTo>
                  <a:cubicBezTo>
                    <a:pt x="446" y="508"/>
                    <a:pt x="444" y="513"/>
                    <a:pt x="440" y="516"/>
                  </a:cubicBezTo>
                  <a:lnTo>
                    <a:pt x="440" y="516"/>
                  </a:lnTo>
                  <a:cubicBezTo>
                    <a:pt x="387" y="573"/>
                    <a:pt x="301" y="587"/>
                    <a:pt x="232" y="549"/>
                  </a:cubicBezTo>
                  <a:lnTo>
                    <a:pt x="0" y="424"/>
                  </a:lnTo>
                  <a:lnTo>
                    <a:pt x="0" y="0"/>
                  </a:lnTo>
                  <a:lnTo>
                    <a:pt x="461" y="149"/>
                  </a:lnTo>
                  <a:lnTo>
                    <a:pt x="461" y="481"/>
                  </a:ln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9" name="Freeform 214">
              <a:extLst>
                <a:ext uri="{FF2B5EF4-FFF2-40B4-BE49-F238E27FC236}">
                  <a16:creationId xmlns:a16="http://schemas.microsoft.com/office/drawing/2014/main" id="{1A45F5F4-5A21-5748-AA99-2015D53E3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8" y="6286727"/>
              <a:ext cx="576768" cy="516346"/>
            </a:xfrm>
            <a:custGeom>
              <a:avLst/>
              <a:gdLst>
                <a:gd name="T0" fmla="*/ 461 w 462"/>
                <a:gd name="T1" fmla="*/ 415 h 416"/>
                <a:gd name="T2" fmla="*/ 461 w 462"/>
                <a:gd name="T3" fmla="*/ 415 h 416"/>
                <a:gd name="T4" fmla="*/ 140 w 462"/>
                <a:gd name="T5" fmla="*/ 275 h 416"/>
                <a:gd name="T6" fmla="*/ 140 w 462"/>
                <a:gd name="T7" fmla="*/ 275 h 416"/>
                <a:gd name="T8" fmla="*/ 0 w 462"/>
                <a:gd name="T9" fmla="*/ 0 h 416"/>
                <a:gd name="T10" fmla="*/ 461 w 462"/>
                <a:gd name="T11" fmla="*/ 149 h 416"/>
                <a:gd name="T12" fmla="*/ 461 w 462"/>
                <a:gd name="T13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16">
                  <a:moveTo>
                    <a:pt x="461" y="415"/>
                  </a:moveTo>
                  <a:lnTo>
                    <a:pt x="461" y="415"/>
                  </a:lnTo>
                  <a:cubicBezTo>
                    <a:pt x="461" y="415"/>
                    <a:pt x="233" y="368"/>
                    <a:pt x="140" y="275"/>
                  </a:cubicBezTo>
                  <a:lnTo>
                    <a:pt x="140" y="275"/>
                  </a:lnTo>
                  <a:cubicBezTo>
                    <a:pt x="24" y="160"/>
                    <a:pt x="0" y="0"/>
                    <a:pt x="0" y="0"/>
                  </a:cubicBezTo>
                  <a:lnTo>
                    <a:pt x="461" y="149"/>
                  </a:lnTo>
                  <a:lnTo>
                    <a:pt x="461" y="415"/>
                  </a:ln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0" name="Freeform 215">
              <a:extLst>
                <a:ext uri="{FF2B5EF4-FFF2-40B4-BE49-F238E27FC236}">
                  <a16:creationId xmlns:a16="http://schemas.microsoft.com/office/drawing/2014/main" id="{D855BC39-CE0D-C643-8C53-956144D1D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0174" y="4869520"/>
              <a:ext cx="1367770" cy="1785241"/>
            </a:xfrm>
            <a:custGeom>
              <a:avLst/>
              <a:gdLst>
                <a:gd name="T0" fmla="*/ 1071 w 1100"/>
                <a:gd name="T1" fmla="*/ 691 h 1432"/>
                <a:gd name="T2" fmla="*/ 1071 w 1100"/>
                <a:gd name="T3" fmla="*/ 691 h 1432"/>
                <a:gd name="T4" fmla="*/ 712 w 1100"/>
                <a:gd name="T5" fmla="*/ 1414 h 1432"/>
                <a:gd name="T6" fmla="*/ 712 w 1100"/>
                <a:gd name="T7" fmla="*/ 1414 h 1432"/>
                <a:gd name="T8" fmla="*/ 150 w 1100"/>
                <a:gd name="T9" fmla="*/ 1086 h 1432"/>
                <a:gd name="T10" fmla="*/ 150 w 1100"/>
                <a:gd name="T11" fmla="*/ 1086 h 1432"/>
                <a:gd name="T12" fmla="*/ 29 w 1100"/>
                <a:gd name="T13" fmla="*/ 663 h 1432"/>
                <a:gd name="T14" fmla="*/ 29 w 1100"/>
                <a:gd name="T15" fmla="*/ 663 h 1432"/>
                <a:gd name="T16" fmla="*/ 611 w 1100"/>
                <a:gd name="T17" fmla="*/ 28 h 1432"/>
                <a:gd name="T18" fmla="*/ 611 w 1100"/>
                <a:gd name="T19" fmla="*/ 28 h 1432"/>
                <a:gd name="T20" fmla="*/ 1071 w 1100"/>
                <a:gd name="T21" fmla="*/ 691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0" h="1432">
                  <a:moveTo>
                    <a:pt x="1071" y="691"/>
                  </a:moveTo>
                  <a:lnTo>
                    <a:pt x="1071" y="691"/>
                  </a:lnTo>
                  <a:cubicBezTo>
                    <a:pt x="1099" y="1073"/>
                    <a:pt x="1095" y="1386"/>
                    <a:pt x="712" y="1414"/>
                  </a:cubicBezTo>
                  <a:lnTo>
                    <a:pt x="712" y="1414"/>
                  </a:lnTo>
                  <a:cubicBezTo>
                    <a:pt x="478" y="1431"/>
                    <a:pt x="236" y="1354"/>
                    <a:pt x="150" y="1086"/>
                  </a:cubicBezTo>
                  <a:lnTo>
                    <a:pt x="150" y="1086"/>
                  </a:lnTo>
                  <a:cubicBezTo>
                    <a:pt x="140" y="1055"/>
                    <a:pt x="29" y="663"/>
                    <a:pt x="29" y="663"/>
                  </a:cubicBezTo>
                  <a:lnTo>
                    <a:pt x="29" y="663"/>
                  </a:lnTo>
                  <a:cubicBezTo>
                    <a:pt x="0" y="280"/>
                    <a:pt x="141" y="62"/>
                    <a:pt x="611" y="28"/>
                  </a:cubicBezTo>
                  <a:lnTo>
                    <a:pt x="611" y="28"/>
                  </a:lnTo>
                  <a:cubicBezTo>
                    <a:pt x="994" y="0"/>
                    <a:pt x="1043" y="308"/>
                    <a:pt x="1071" y="691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1" name="Freeform 216">
              <a:extLst>
                <a:ext uri="{FF2B5EF4-FFF2-40B4-BE49-F238E27FC236}">
                  <a16:creationId xmlns:a16="http://schemas.microsoft.com/office/drawing/2014/main" id="{E6DC0D89-88E7-1749-AD89-1DBE93AE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7939" y="4924448"/>
              <a:ext cx="384513" cy="1625943"/>
            </a:xfrm>
            <a:custGeom>
              <a:avLst/>
              <a:gdLst>
                <a:gd name="T0" fmla="*/ 285 w 310"/>
                <a:gd name="T1" fmla="*/ 647 h 1305"/>
                <a:gd name="T2" fmla="*/ 285 w 310"/>
                <a:gd name="T3" fmla="*/ 647 h 1305"/>
                <a:gd name="T4" fmla="*/ 0 w 310"/>
                <a:gd name="T5" fmla="*/ 0 h 1305"/>
                <a:gd name="T6" fmla="*/ 0 w 310"/>
                <a:gd name="T7" fmla="*/ 0 h 1305"/>
                <a:gd name="T8" fmla="*/ 58 w 310"/>
                <a:gd name="T9" fmla="*/ 509 h 1305"/>
                <a:gd name="T10" fmla="*/ 109 w 310"/>
                <a:gd name="T11" fmla="*/ 828 h 1305"/>
                <a:gd name="T12" fmla="*/ 109 w 310"/>
                <a:gd name="T13" fmla="*/ 828 h 1305"/>
                <a:gd name="T14" fmla="*/ 154 w 310"/>
                <a:gd name="T15" fmla="*/ 1022 h 1305"/>
                <a:gd name="T16" fmla="*/ 154 w 310"/>
                <a:gd name="T17" fmla="*/ 1022 h 1305"/>
                <a:gd name="T18" fmla="*/ 141 w 310"/>
                <a:gd name="T19" fmla="*/ 1304 h 1305"/>
                <a:gd name="T20" fmla="*/ 141 w 310"/>
                <a:gd name="T21" fmla="*/ 1304 h 1305"/>
                <a:gd name="T22" fmla="*/ 285 w 310"/>
                <a:gd name="T23" fmla="*/ 647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1305">
                  <a:moveTo>
                    <a:pt x="285" y="647"/>
                  </a:moveTo>
                  <a:lnTo>
                    <a:pt x="285" y="647"/>
                  </a:lnTo>
                  <a:cubicBezTo>
                    <a:pt x="262" y="332"/>
                    <a:pt x="225" y="68"/>
                    <a:pt x="0" y="0"/>
                  </a:cubicBezTo>
                  <a:lnTo>
                    <a:pt x="0" y="0"/>
                  </a:lnTo>
                  <a:cubicBezTo>
                    <a:pt x="28" y="102"/>
                    <a:pt x="76" y="312"/>
                    <a:pt x="58" y="509"/>
                  </a:cubicBezTo>
                  <a:lnTo>
                    <a:pt x="109" y="828"/>
                  </a:lnTo>
                  <a:lnTo>
                    <a:pt x="109" y="828"/>
                  </a:lnTo>
                  <a:cubicBezTo>
                    <a:pt x="109" y="828"/>
                    <a:pt x="172" y="930"/>
                    <a:pt x="154" y="1022"/>
                  </a:cubicBezTo>
                  <a:lnTo>
                    <a:pt x="154" y="1022"/>
                  </a:lnTo>
                  <a:cubicBezTo>
                    <a:pt x="144" y="1074"/>
                    <a:pt x="141" y="1200"/>
                    <a:pt x="141" y="1304"/>
                  </a:cubicBezTo>
                  <a:lnTo>
                    <a:pt x="141" y="1304"/>
                  </a:lnTo>
                  <a:cubicBezTo>
                    <a:pt x="309" y="1188"/>
                    <a:pt x="306" y="938"/>
                    <a:pt x="285" y="647"/>
                  </a:cubicBez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2" name="Freeform 217">
              <a:extLst>
                <a:ext uri="{FF2B5EF4-FFF2-40B4-BE49-F238E27FC236}">
                  <a16:creationId xmlns:a16="http://schemas.microsoft.com/office/drawing/2014/main" id="{708A6660-644C-D14D-8943-B7B04B16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593" y="4792618"/>
              <a:ext cx="1708339" cy="889873"/>
            </a:xfrm>
            <a:custGeom>
              <a:avLst/>
              <a:gdLst>
                <a:gd name="T0" fmla="*/ 276 w 1370"/>
                <a:gd name="T1" fmla="*/ 714 h 715"/>
                <a:gd name="T2" fmla="*/ 541 w 1370"/>
                <a:gd name="T3" fmla="*/ 695 h 715"/>
                <a:gd name="T4" fmla="*/ 541 w 1370"/>
                <a:gd name="T5" fmla="*/ 695 h 715"/>
                <a:gd name="T6" fmla="*/ 658 w 1370"/>
                <a:gd name="T7" fmla="*/ 587 h 715"/>
                <a:gd name="T8" fmla="*/ 658 w 1370"/>
                <a:gd name="T9" fmla="*/ 587 h 715"/>
                <a:gd name="T10" fmla="*/ 655 w 1370"/>
                <a:gd name="T11" fmla="*/ 442 h 715"/>
                <a:gd name="T12" fmla="*/ 655 w 1370"/>
                <a:gd name="T13" fmla="*/ 442 h 715"/>
                <a:gd name="T14" fmla="*/ 792 w 1370"/>
                <a:gd name="T15" fmla="*/ 332 h 715"/>
                <a:gd name="T16" fmla="*/ 792 w 1370"/>
                <a:gd name="T17" fmla="*/ 332 h 715"/>
                <a:gd name="T18" fmla="*/ 1101 w 1370"/>
                <a:gd name="T19" fmla="*/ 374 h 715"/>
                <a:gd name="T20" fmla="*/ 1101 w 1370"/>
                <a:gd name="T21" fmla="*/ 374 h 715"/>
                <a:gd name="T22" fmla="*/ 1250 w 1370"/>
                <a:gd name="T23" fmla="*/ 295 h 715"/>
                <a:gd name="T24" fmla="*/ 1250 w 1370"/>
                <a:gd name="T25" fmla="*/ 295 h 715"/>
                <a:gd name="T26" fmla="*/ 678 w 1370"/>
                <a:gd name="T27" fmla="*/ 63 h 715"/>
                <a:gd name="T28" fmla="*/ 678 w 1370"/>
                <a:gd name="T29" fmla="*/ 63 h 715"/>
                <a:gd name="T30" fmla="*/ 276 w 1370"/>
                <a:gd name="T31" fmla="*/ 714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0" h="715">
                  <a:moveTo>
                    <a:pt x="276" y="714"/>
                  </a:moveTo>
                  <a:lnTo>
                    <a:pt x="541" y="695"/>
                  </a:lnTo>
                  <a:lnTo>
                    <a:pt x="541" y="695"/>
                  </a:lnTo>
                  <a:cubicBezTo>
                    <a:pt x="541" y="695"/>
                    <a:pt x="641" y="621"/>
                    <a:pt x="658" y="587"/>
                  </a:cubicBezTo>
                  <a:lnTo>
                    <a:pt x="658" y="587"/>
                  </a:lnTo>
                  <a:cubicBezTo>
                    <a:pt x="664" y="576"/>
                    <a:pt x="654" y="451"/>
                    <a:pt x="655" y="442"/>
                  </a:cubicBezTo>
                  <a:lnTo>
                    <a:pt x="655" y="442"/>
                  </a:lnTo>
                  <a:cubicBezTo>
                    <a:pt x="659" y="426"/>
                    <a:pt x="779" y="333"/>
                    <a:pt x="792" y="332"/>
                  </a:cubicBezTo>
                  <a:lnTo>
                    <a:pt x="792" y="332"/>
                  </a:lnTo>
                  <a:cubicBezTo>
                    <a:pt x="837" y="325"/>
                    <a:pt x="1070" y="377"/>
                    <a:pt x="1101" y="374"/>
                  </a:cubicBezTo>
                  <a:lnTo>
                    <a:pt x="1101" y="374"/>
                  </a:lnTo>
                  <a:cubicBezTo>
                    <a:pt x="1132" y="371"/>
                    <a:pt x="1206" y="295"/>
                    <a:pt x="1250" y="295"/>
                  </a:cubicBezTo>
                  <a:lnTo>
                    <a:pt x="1250" y="295"/>
                  </a:lnTo>
                  <a:cubicBezTo>
                    <a:pt x="1250" y="295"/>
                    <a:pt x="1369" y="0"/>
                    <a:pt x="678" y="63"/>
                  </a:cubicBezTo>
                  <a:lnTo>
                    <a:pt x="678" y="63"/>
                  </a:lnTo>
                  <a:cubicBezTo>
                    <a:pt x="0" y="125"/>
                    <a:pt x="276" y="714"/>
                    <a:pt x="276" y="71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3" name="Freeform 218">
              <a:extLst>
                <a:ext uri="{FF2B5EF4-FFF2-40B4-BE49-F238E27FC236}">
                  <a16:creationId xmlns:a16="http://schemas.microsoft.com/office/drawing/2014/main" id="{580951A2-7038-5545-B93E-A7B4C7895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5670" y="5534181"/>
              <a:ext cx="1417206" cy="576768"/>
            </a:xfrm>
            <a:custGeom>
              <a:avLst/>
              <a:gdLst>
                <a:gd name="T0" fmla="*/ 1084 w 1139"/>
                <a:gd name="T1" fmla="*/ 386 h 465"/>
                <a:gd name="T2" fmla="*/ 973 w 1139"/>
                <a:gd name="T3" fmla="*/ 395 h 465"/>
                <a:gd name="T4" fmla="*/ 940 w 1139"/>
                <a:gd name="T5" fmla="*/ 369 h 465"/>
                <a:gd name="T6" fmla="*/ 940 w 1139"/>
                <a:gd name="T7" fmla="*/ 369 h 465"/>
                <a:gd name="T8" fmla="*/ 848 w 1139"/>
                <a:gd name="T9" fmla="*/ 374 h 465"/>
                <a:gd name="T10" fmla="*/ 816 w 1139"/>
                <a:gd name="T11" fmla="*/ 406 h 465"/>
                <a:gd name="T12" fmla="*/ 25 w 1139"/>
                <a:gd name="T13" fmla="*/ 464 h 465"/>
                <a:gd name="T14" fmla="*/ 3 w 1139"/>
                <a:gd name="T15" fmla="*/ 154 h 465"/>
                <a:gd name="T16" fmla="*/ 3 w 1139"/>
                <a:gd name="T17" fmla="*/ 154 h 465"/>
                <a:gd name="T18" fmla="*/ 71 w 1139"/>
                <a:gd name="T19" fmla="*/ 74 h 465"/>
                <a:gd name="T20" fmla="*/ 1056 w 1139"/>
                <a:gd name="T21" fmla="*/ 3 h 465"/>
                <a:gd name="T22" fmla="*/ 1056 w 1139"/>
                <a:gd name="T23" fmla="*/ 3 h 465"/>
                <a:gd name="T24" fmla="*/ 1116 w 1139"/>
                <a:gd name="T25" fmla="*/ 53 h 465"/>
                <a:gd name="T26" fmla="*/ 1136 w 1139"/>
                <a:gd name="T27" fmla="*/ 327 h 465"/>
                <a:gd name="T28" fmla="*/ 1136 w 1139"/>
                <a:gd name="T29" fmla="*/ 327 h 465"/>
                <a:gd name="T30" fmla="*/ 1084 w 1139"/>
                <a:gd name="T31" fmla="*/ 38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9" h="465">
                  <a:moveTo>
                    <a:pt x="1084" y="386"/>
                  </a:moveTo>
                  <a:lnTo>
                    <a:pt x="973" y="395"/>
                  </a:lnTo>
                  <a:lnTo>
                    <a:pt x="940" y="369"/>
                  </a:lnTo>
                  <a:lnTo>
                    <a:pt x="940" y="369"/>
                  </a:lnTo>
                  <a:cubicBezTo>
                    <a:pt x="913" y="347"/>
                    <a:pt x="873" y="349"/>
                    <a:pt x="848" y="374"/>
                  </a:cubicBezTo>
                  <a:lnTo>
                    <a:pt x="816" y="406"/>
                  </a:lnTo>
                  <a:lnTo>
                    <a:pt x="25" y="464"/>
                  </a:lnTo>
                  <a:lnTo>
                    <a:pt x="3" y="154"/>
                  </a:lnTo>
                  <a:lnTo>
                    <a:pt x="3" y="154"/>
                  </a:lnTo>
                  <a:cubicBezTo>
                    <a:pt x="0" y="113"/>
                    <a:pt x="30" y="77"/>
                    <a:pt x="71" y="74"/>
                  </a:cubicBezTo>
                  <a:lnTo>
                    <a:pt x="1056" y="3"/>
                  </a:lnTo>
                  <a:lnTo>
                    <a:pt x="1056" y="3"/>
                  </a:lnTo>
                  <a:cubicBezTo>
                    <a:pt x="1086" y="0"/>
                    <a:pt x="1114" y="23"/>
                    <a:pt x="1116" y="53"/>
                  </a:cubicBezTo>
                  <a:lnTo>
                    <a:pt x="1136" y="327"/>
                  </a:lnTo>
                  <a:lnTo>
                    <a:pt x="1136" y="327"/>
                  </a:lnTo>
                  <a:cubicBezTo>
                    <a:pt x="1138" y="357"/>
                    <a:pt x="1115" y="384"/>
                    <a:pt x="1084" y="3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4" name="Freeform 219">
              <a:extLst>
                <a:ext uri="{FF2B5EF4-FFF2-40B4-BE49-F238E27FC236}">
                  <a16:creationId xmlns:a16="http://schemas.microsoft.com/office/drawing/2014/main" id="{0997E5D2-0D76-504E-B4DF-F2729B05C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7228" y="6143904"/>
              <a:ext cx="686633" cy="483389"/>
            </a:xfrm>
            <a:custGeom>
              <a:avLst/>
              <a:gdLst>
                <a:gd name="T0" fmla="*/ 460 w 552"/>
                <a:gd name="T1" fmla="*/ 15 h 387"/>
                <a:gd name="T2" fmla="*/ 397 w 552"/>
                <a:gd name="T3" fmla="*/ 0 h 387"/>
                <a:gd name="T4" fmla="*/ 397 w 552"/>
                <a:gd name="T5" fmla="*/ 0 h 387"/>
                <a:gd name="T6" fmla="*/ 247 w 552"/>
                <a:gd name="T7" fmla="*/ 11 h 387"/>
                <a:gd name="T8" fmla="*/ 247 w 552"/>
                <a:gd name="T9" fmla="*/ 11 h 387"/>
                <a:gd name="T10" fmla="*/ 116 w 552"/>
                <a:gd name="T11" fmla="*/ 87 h 387"/>
                <a:gd name="T12" fmla="*/ 116 w 552"/>
                <a:gd name="T13" fmla="*/ 87 h 387"/>
                <a:gd name="T14" fmla="*/ 227 w 552"/>
                <a:gd name="T15" fmla="*/ 383 h 387"/>
                <a:gd name="T16" fmla="*/ 227 w 552"/>
                <a:gd name="T17" fmla="*/ 383 h 387"/>
                <a:gd name="T18" fmla="*/ 484 w 552"/>
                <a:gd name="T19" fmla="*/ 36 h 387"/>
                <a:gd name="T20" fmla="*/ 484 w 552"/>
                <a:gd name="T21" fmla="*/ 36 h 387"/>
                <a:gd name="T22" fmla="*/ 460 w 552"/>
                <a:gd name="T23" fmla="*/ 1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387">
                  <a:moveTo>
                    <a:pt x="460" y="15"/>
                  </a:moveTo>
                  <a:lnTo>
                    <a:pt x="397" y="0"/>
                  </a:lnTo>
                  <a:lnTo>
                    <a:pt x="397" y="0"/>
                  </a:lnTo>
                  <a:cubicBezTo>
                    <a:pt x="397" y="0"/>
                    <a:pt x="358" y="89"/>
                    <a:pt x="247" y="11"/>
                  </a:cubicBezTo>
                  <a:lnTo>
                    <a:pt x="247" y="11"/>
                  </a:lnTo>
                  <a:cubicBezTo>
                    <a:pt x="247" y="11"/>
                    <a:pt x="140" y="42"/>
                    <a:pt x="116" y="87"/>
                  </a:cubicBezTo>
                  <a:lnTo>
                    <a:pt x="116" y="87"/>
                  </a:lnTo>
                  <a:cubicBezTo>
                    <a:pt x="74" y="166"/>
                    <a:pt x="0" y="382"/>
                    <a:pt x="227" y="383"/>
                  </a:cubicBezTo>
                  <a:lnTo>
                    <a:pt x="227" y="383"/>
                  </a:lnTo>
                  <a:cubicBezTo>
                    <a:pt x="550" y="386"/>
                    <a:pt x="551" y="205"/>
                    <a:pt x="484" y="36"/>
                  </a:cubicBezTo>
                  <a:lnTo>
                    <a:pt x="484" y="36"/>
                  </a:lnTo>
                  <a:cubicBezTo>
                    <a:pt x="480" y="26"/>
                    <a:pt x="471" y="18"/>
                    <a:pt x="460" y="1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5" name="Freeform 220">
              <a:extLst>
                <a:ext uri="{FF2B5EF4-FFF2-40B4-BE49-F238E27FC236}">
                  <a16:creationId xmlns:a16="http://schemas.microsoft.com/office/drawing/2014/main" id="{45C647D6-C090-1E4A-9C2C-449E175D6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348" y="5534181"/>
              <a:ext cx="373528" cy="494374"/>
            </a:xfrm>
            <a:custGeom>
              <a:avLst/>
              <a:gdLst>
                <a:gd name="T0" fmla="*/ 218 w 301"/>
                <a:gd name="T1" fmla="*/ 3 h 396"/>
                <a:gd name="T2" fmla="*/ 0 w 301"/>
                <a:gd name="T3" fmla="*/ 19 h 396"/>
                <a:gd name="T4" fmla="*/ 51 w 301"/>
                <a:gd name="T5" fmla="*/ 338 h 396"/>
                <a:gd name="T6" fmla="*/ 51 w 301"/>
                <a:gd name="T7" fmla="*/ 338 h 396"/>
                <a:gd name="T8" fmla="*/ 58 w 301"/>
                <a:gd name="T9" fmla="*/ 350 h 396"/>
                <a:gd name="T10" fmla="*/ 58 w 301"/>
                <a:gd name="T11" fmla="*/ 350 h 396"/>
                <a:gd name="T12" fmla="*/ 102 w 301"/>
                <a:gd name="T13" fmla="*/ 369 h 396"/>
                <a:gd name="T14" fmla="*/ 135 w 301"/>
                <a:gd name="T15" fmla="*/ 395 h 396"/>
                <a:gd name="T16" fmla="*/ 246 w 301"/>
                <a:gd name="T17" fmla="*/ 386 h 396"/>
                <a:gd name="T18" fmla="*/ 246 w 301"/>
                <a:gd name="T19" fmla="*/ 386 h 396"/>
                <a:gd name="T20" fmla="*/ 298 w 301"/>
                <a:gd name="T21" fmla="*/ 327 h 396"/>
                <a:gd name="T22" fmla="*/ 278 w 301"/>
                <a:gd name="T23" fmla="*/ 53 h 396"/>
                <a:gd name="T24" fmla="*/ 278 w 301"/>
                <a:gd name="T25" fmla="*/ 53 h 396"/>
                <a:gd name="T26" fmla="*/ 218 w 301"/>
                <a:gd name="T27" fmla="*/ 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96">
                  <a:moveTo>
                    <a:pt x="218" y="3"/>
                  </a:moveTo>
                  <a:lnTo>
                    <a:pt x="0" y="19"/>
                  </a:lnTo>
                  <a:lnTo>
                    <a:pt x="51" y="338"/>
                  </a:lnTo>
                  <a:lnTo>
                    <a:pt x="51" y="338"/>
                  </a:lnTo>
                  <a:cubicBezTo>
                    <a:pt x="51" y="338"/>
                    <a:pt x="54" y="342"/>
                    <a:pt x="58" y="350"/>
                  </a:cubicBezTo>
                  <a:lnTo>
                    <a:pt x="58" y="350"/>
                  </a:lnTo>
                  <a:cubicBezTo>
                    <a:pt x="72" y="350"/>
                    <a:pt x="87" y="356"/>
                    <a:pt x="102" y="369"/>
                  </a:cubicBezTo>
                  <a:lnTo>
                    <a:pt x="135" y="395"/>
                  </a:lnTo>
                  <a:lnTo>
                    <a:pt x="246" y="386"/>
                  </a:lnTo>
                  <a:lnTo>
                    <a:pt x="246" y="386"/>
                  </a:lnTo>
                  <a:cubicBezTo>
                    <a:pt x="277" y="384"/>
                    <a:pt x="300" y="357"/>
                    <a:pt x="298" y="327"/>
                  </a:cubicBezTo>
                  <a:lnTo>
                    <a:pt x="278" y="53"/>
                  </a:lnTo>
                  <a:lnTo>
                    <a:pt x="278" y="53"/>
                  </a:lnTo>
                  <a:cubicBezTo>
                    <a:pt x="276" y="23"/>
                    <a:pt x="248" y="0"/>
                    <a:pt x="218" y="3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6" name="Freeform 221">
              <a:extLst>
                <a:ext uri="{FF2B5EF4-FFF2-40B4-BE49-F238E27FC236}">
                  <a16:creationId xmlns:a16="http://schemas.microsoft.com/office/drawing/2014/main" id="{451BB9C6-E0F4-A349-8A9C-D992F27F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2298" y="5720942"/>
              <a:ext cx="313105" cy="258171"/>
            </a:xfrm>
            <a:custGeom>
              <a:avLst/>
              <a:gdLst>
                <a:gd name="T0" fmla="*/ 241 w 250"/>
                <a:gd name="T1" fmla="*/ 123 h 208"/>
                <a:gd name="T2" fmla="*/ 241 w 250"/>
                <a:gd name="T3" fmla="*/ 123 h 208"/>
                <a:gd name="T4" fmla="*/ 109 w 250"/>
                <a:gd name="T5" fmla="*/ 196 h 208"/>
                <a:gd name="T6" fmla="*/ 109 w 250"/>
                <a:gd name="T7" fmla="*/ 196 h 208"/>
                <a:gd name="T8" fmla="*/ 9 w 250"/>
                <a:gd name="T9" fmla="*/ 83 h 208"/>
                <a:gd name="T10" fmla="*/ 9 w 250"/>
                <a:gd name="T11" fmla="*/ 83 h 208"/>
                <a:gd name="T12" fmla="*/ 140 w 250"/>
                <a:gd name="T13" fmla="*/ 11 h 208"/>
                <a:gd name="T14" fmla="*/ 140 w 250"/>
                <a:gd name="T15" fmla="*/ 11 h 208"/>
                <a:gd name="T16" fmla="*/ 241 w 250"/>
                <a:gd name="T17" fmla="*/ 12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08">
                  <a:moveTo>
                    <a:pt x="241" y="123"/>
                  </a:moveTo>
                  <a:lnTo>
                    <a:pt x="241" y="123"/>
                  </a:lnTo>
                  <a:cubicBezTo>
                    <a:pt x="232" y="174"/>
                    <a:pt x="173" y="207"/>
                    <a:pt x="109" y="196"/>
                  </a:cubicBezTo>
                  <a:lnTo>
                    <a:pt x="109" y="196"/>
                  </a:lnTo>
                  <a:cubicBezTo>
                    <a:pt x="45" y="185"/>
                    <a:pt x="0" y="135"/>
                    <a:pt x="9" y="83"/>
                  </a:cubicBezTo>
                  <a:lnTo>
                    <a:pt x="9" y="83"/>
                  </a:lnTo>
                  <a:cubicBezTo>
                    <a:pt x="17" y="33"/>
                    <a:pt x="77" y="0"/>
                    <a:pt x="140" y="11"/>
                  </a:cubicBezTo>
                  <a:lnTo>
                    <a:pt x="140" y="11"/>
                  </a:lnTo>
                  <a:cubicBezTo>
                    <a:pt x="204" y="22"/>
                    <a:pt x="249" y="72"/>
                    <a:pt x="241" y="1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7" name="Freeform 222">
              <a:extLst>
                <a:ext uri="{FF2B5EF4-FFF2-40B4-BE49-F238E27FC236}">
                  <a16:creationId xmlns:a16="http://schemas.microsoft.com/office/drawing/2014/main" id="{1C0F958F-07AD-6246-8117-C71A56429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286" y="5720942"/>
              <a:ext cx="296624" cy="175778"/>
            </a:xfrm>
            <a:custGeom>
              <a:avLst/>
              <a:gdLst>
                <a:gd name="T0" fmla="*/ 231 w 240"/>
                <a:gd name="T1" fmla="*/ 123 h 140"/>
                <a:gd name="T2" fmla="*/ 231 w 240"/>
                <a:gd name="T3" fmla="*/ 123 h 140"/>
                <a:gd name="T4" fmla="*/ 130 w 240"/>
                <a:gd name="T5" fmla="*/ 11 h 140"/>
                <a:gd name="T6" fmla="*/ 130 w 240"/>
                <a:gd name="T7" fmla="*/ 11 h 140"/>
                <a:gd name="T8" fmla="*/ 0 w 240"/>
                <a:gd name="T9" fmla="*/ 78 h 140"/>
                <a:gd name="T10" fmla="*/ 226 w 240"/>
                <a:gd name="T11" fmla="*/ 139 h 140"/>
                <a:gd name="T12" fmla="*/ 226 w 240"/>
                <a:gd name="T13" fmla="*/ 139 h 140"/>
                <a:gd name="T14" fmla="*/ 231 w 240"/>
                <a:gd name="T15" fmla="*/ 1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40">
                  <a:moveTo>
                    <a:pt x="231" y="123"/>
                  </a:moveTo>
                  <a:lnTo>
                    <a:pt x="231" y="123"/>
                  </a:lnTo>
                  <a:cubicBezTo>
                    <a:pt x="239" y="72"/>
                    <a:pt x="194" y="22"/>
                    <a:pt x="130" y="11"/>
                  </a:cubicBezTo>
                  <a:lnTo>
                    <a:pt x="130" y="11"/>
                  </a:lnTo>
                  <a:cubicBezTo>
                    <a:pt x="69" y="0"/>
                    <a:pt x="12" y="30"/>
                    <a:pt x="0" y="78"/>
                  </a:cubicBezTo>
                  <a:lnTo>
                    <a:pt x="226" y="139"/>
                  </a:lnTo>
                  <a:lnTo>
                    <a:pt x="226" y="139"/>
                  </a:lnTo>
                  <a:cubicBezTo>
                    <a:pt x="228" y="134"/>
                    <a:pt x="230" y="128"/>
                    <a:pt x="231" y="123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8" name="Freeform 223">
              <a:extLst>
                <a:ext uri="{FF2B5EF4-FFF2-40B4-BE49-F238E27FC236}">
                  <a16:creationId xmlns:a16="http://schemas.microsoft.com/office/drawing/2014/main" id="{7C67F368-1D36-E647-A839-E5C9595D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591" y="5693476"/>
              <a:ext cx="170286" cy="247190"/>
            </a:xfrm>
            <a:custGeom>
              <a:avLst/>
              <a:gdLst>
                <a:gd name="T0" fmla="*/ 98 w 135"/>
                <a:gd name="T1" fmla="*/ 5 h 198"/>
                <a:gd name="T2" fmla="*/ 98 w 135"/>
                <a:gd name="T3" fmla="*/ 5 h 198"/>
                <a:gd name="T4" fmla="*/ 16 w 135"/>
                <a:gd name="T5" fmla="*/ 131 h 198"/>
                <a:gd name="T6" fmla="*/ 16 w 135"/>
                <a:gd name="T7" fmla="*/ 131 h 198"/>
                <a:gd name="T8" fmla="*/ 134 w 135"/>
                <a:gd name="T9" fmla="*/ 189 h 198"/>
                <a:gd name="T10" fmla="*/ 120 w 135"/>
                <a:gd name="T11" fmla="*/ 0 h 198"/>
                <a:gd name="T12" fmla="*/ 120 w 135"/>
                <a:gd name="T13" fmla="*/ 0 h 198"/>
                <a:gd name="T14" fmla="*/ 98 w 135"/>
                <a:gd name="T15" fmla="*/ 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98">
                  <a:moveTo>
                    <a:pt x="98" y="5"/>
                  </a:moveTo>
                  <a:lnTo>
                    <a:pt x="98" y="5"/>
                  </a:lnTo>
                  <a:cubicBezTo>
                    <a:pt x="36" y="25"/>
                    <a:pt x="0" y="81"/>
                    <a:pt x="16" y="131"/>
                  </a:cubicBezTo>
                  <a:lnTo>
                    <a:pt x="16" y="131"/>
                  </a:lnTo>
                  <a:cubicBezTo>
                    <a:pt x="30" y="174"/>
                    <a:pt x="80" y="197"/>
                    <a:pt x="134" y="189"/>
                  </a:cubicBezTo>
                  <a:lnTo>
                    <a:pt x="120" y="0"/>
                  </a:lnTo>
                  <a:lnTo>
                    <a:pt x="120" y="0"/>
                  </a:lnTo>
                  <a:cubicBezTo>
                    <a:pt x="113" y="0"/>
                    <a:pt x="105" y="2"/>
                    <a:pt x="98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9" name="Freeform 224">
              <a:extLst>
                <a:ext uri="{FF2B5EF4-FFF2-40B4-BE49-F238E27FC236}">
                  <a16:creationId xmlns:a16="http://schemas.microsoft.com/office/drawing/2014/main" id="{D8430861-9193-914F-B6E9-D936AF758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589" y="5693476"/>
              <a:ext cx="159301" cy="181272"/>
            </a:xfrm>
            <a:custGeom>
              <a:avLst/>
              <a:gdLst>
                <a:gd name="T0" fmla="*/ 98 w 128"/>
                <a:gd name="T1" fmla="*/ 5 h 146"/>
                <a:gd name="T2" fmla="*/ 98 w 128"/>
                <a:gd name="T3" fmla="*/ 5 h 146"/>
                <a:gd name="T4" fmla="*/ 16 w 128"/>
                <a:gd name="T5" fmla="*/ 131 h 146"/>
                <a:gd name="T6" fmla="*/ 16 w 128"/>
                <a:gd name="T7" fmla="*/ 131 h 146"/>
                <a:gd name="T8" fmla="*/ 22 w 128"/>
                <a:gd name="T9" fmla="*/ 145 h 146"/>
                <a:gd name="T10" fmla="*/ 127 w 128"/>
                <a:gd name="T11" fmla="*/ 100 h 146"/>
                <a:gd name="T12" fmla="*/ 120 w 128"/>
                <a:gd name="T13" fmla="*/ 0 h 146"/>
                <a:gd name="T14" fmla="*/ 120 w 128"/>
                <a:gd name="T15" fmla="*/ 0 h 146"/>
                <a:gd name="T16" fmla="*/ 98 w 128"/>
                <a:gd name="T17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98" y="5"/>
                  </a:moveTo>
                  <a:lnTo>
                    <a:pt x="98" y="5"/>
                  </a:lnTo>
                  <a:cubicBezTo>
                    <a:pt x="36" y="25"/>
                    <a:pt x="0" y="81"/>
                    <a:pt x="16" y="131"/>
                  </a:cubicBezTo>
                  <a:lnTo>
                    <a:pt x="16" y="131"/>
                  </a:lnTo>
                  <a:cubicBezTo>
                    <a:pt x="17" y="136"/>
                    <a:pt x="20" y="141"/>
                    <a:pt x="22" y="145"/>
                  </a:cubicBezTo>
                  <a:lnTo>
                    <a:pt x="127" y="100"/>
                  </a:lnTo>
                  <a:lnTo>
                    <a:pt x="120" y="0"/>
                  </a:lnTo>
                  <a:lnTo>
                    <a:pt x="120" y="0"/>
                  </a:lnTo>
                  <a:cubicBezTo>
                    <a:pt x="113" y="0"/>
                    <a:pt x="105" y="2"/>
                    <a:pt x="98" y="5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0" name="Freeform 225">
              <a:extLst>
                <a:ext uri="{FF2B5EF4-FFF2-40B4-BE49-F238E27FC236}">
                  <a16:creationId xmlns:a16="http://schemas.microsoft.com/office/drawing/2014/main" id="{6A7B72E7-90A9-824A-81F7-18400CB9E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4" y="5808831"/>
              <a:ext cx="428458" cy="417472"/>
            </a:xfrm>
            <a:custGeom>
              <a:avLst/>
              <a:gdLst>
                <a:gd name="T0" fmla="*/ 49 w 345"/>
                <a:gd name="T1" fmla="*/ 56 h 335"/>
                <a:gd name="T2" fmla="*/ 49 w 345"/>
                <a:gd name="T3" fmla="*/ 56 h 335"/>
                <a:gd name="T4" fmla="*/ 275 w 345"/>
                <a:gd name="T5" fmla="*/ 78 h 335"/>
                <a:gd name="T6" fmla="*/ 275 w 345"/>
                <a:gd name="T7" fmla="*/ 78 h 335"/>
                <a:gd name="T8" fmla="*/ 293 w 345"/>
                <a:gd name="T9" fmla="*/ 281 h 335"/>
                <a:gd name="T10" fmla="*/ 293 w 345"/>
                <a:gd name="T11" fmla="*/ 281 h 335"/>
                <a:gd name="T12" fmla="*/ 90 w 345"/>
                <a:gd name="T13" fmla="*/ 268 h 335"/>
                <a:gd name="T14" fmla="*/ 90 w 345"/>
                <a:gd name="T15" fmla="*/ 268 h 335"/>
                <a:gd name="T16" fmla="*/ 49 w 345"/>
                <a:gd name="T1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35">
                  <a:moveTo>
                    <a:pt x="49" y="56"/>
                  </a:moveTo>
                  <a:lnTo>
                    <a:pt x="49" y="56"/>
                  </a:lnTo>
                  <a:cubicBezTo>
                    <a:pt x="97" y="0"/>
                    <a:pt x="214" y="18"/>
                    <a:pt x="275" y="78"/>
                  </a:cubicBezTo>
                  <a:lnTo>
                    <a:pt x="275" y="78"/>
                  </a:lnTo>
                  <a:cubicBezTo>
                    <a:pt x="337" y="137"/>
                    <a:pt x="344" y="229"/>
                    <a:pt x="293" y="281"/>
                  </a:cubicBezTo>
                  <a:lnTo>
                    <a:pt x="293" y="281"/>
                  </a:lnTo>
                  <a:cubicBezTo>
                    <a:pt x="242" y="334"/>
                    <a:pt x="150" y="328"/>
                    <a:pt x="90" y="268"/>
                  </a:cubicBezTo>
                  <a:lnTo>
                    <a:pt x="90" y="268"/>
                  </a:lnTo>
                  <a:cubicBezTo>
                    <a:pt x="28" y="209"/>
                    <a:pt x="0" y="111"/>
                    <a:pt x="49" y="56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1" name="Freeform 226">
              <a:extLst>
                <a:ext uri="{FF2B5EF4-FFF2-40B4-BE49-F238E27FC236}">
                  <a16:creationId xmlns:a16="http://schemas.microsoft.com/office/drawing/2014/main" id="{8DC25516-AE9A-564F-82E2-974684B9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01" y="5946156"/>
              <a:ext cx="159297" cy="153804"/>
            </a:xfrm>
            <a:custGeom>
              <a:avLst/>
              <a:gdLst>
                <a:gd name="T0" fmla="*/ 21 w 127"/>
                <a:gd name="T1" fmla="*/ 7 h 124"/>
                <a:gd name="T2" fmla="*/ 21 w 127"/>
                <a:gd name="T3" fmla="*/ 7 h 124"/>
                <a:gd name="T4" fmla="*/ 120 w 127"/>
                <a:gd name="T5" fmla="*/ 102 h 124"/>
                <a:gd name="T6" fmla="*/ 120 w 127"/>
                <a:gd name="T7" fmla="*/ 102 h 124"/>
                <a:gd name="T8" fmla="*/ 106 w 127"/>
                <a:gd name="T9" fmla="*/ 118 h 124"/>
                <a:gd name="T10" fmla="*/ 106 w 127"/>
                <a:gd name="T11" fmla="*/ 118 h 124"/>
                <a:gd name="T12" fmla="*/ 5 w 127"/>
                <a:gd name="T13" fmla="*/ 21 h 124"/>
                <a:gd name="T14" fmla="*/ 5 w 127"/>
                <a:gd name="T15" fmla="*/ 21 h 124"/>
                <a:gd name="T16" fmla="*/ 21 w 127"/>
                <a:gd name="T17" fmla="*/ 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4">
                  <a:moveTo>
                    <a:pt x="21" y="7"/>
                  </a:moveTo>
                  <a:lnTo>
                    <a:pt x="21" y="7"/>
                  </a:lnTo>
                  <a:cubicBezTo>
                    <a:pt x="48" y="23"/>
                    <a:pt x="91" y="55"/>
                    <a:pt x="120" y="102"/>
                  </a:cubicBezTo>
                  <a:lnTo>
                    <a:pt x="120" y="102"/>
                  </a:lnTo>
                  <a:cubicBezTo>
                    <a:pt x="126" y="111"/>
                    <a:pt x="116" y="123"/>
                    <a:pt x="106" y="118"/>
                  </a:cubicBezTo>
                  <a:lnTo>
                    <a:pt x="106" y="118"/>
                  </a:lnTo>
                  <a:cubicBezTo>
                    <a:pt x="75" y="103"/>
                    <a:pt x="27" y="72"/>
                    <a:pt x="5" y="21"/>
                  </a:cubicBezTo>
                  <a:lnTo>
                    <a:pt x="5" y="21"/>
                  </a:lnTo>
                  <a:cubicBezTo>
                    <a:pt x="0" y="10"/>
                    <a:pt x="11" y="0"/>
                    <a:pt x="21" y="7"/>
                  </a:cubicBez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2" name="Freeform 227">
              <a:extLst>
                <a:ext uri="{FF2B5EF4-FFF2-40B4-BE49-F238E27FC236}">
                  <a16:creationId xmlns:a16="http://schemas.microsoft.com/office/drawing/2014/main" id="{00FF6F2D-DBF1-0649-8844-46964F059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5104" y="7335900"/>
              <a:ext cx="109861" cy="335075"/>
            </a:xfrm>
            <a:custGeom>
              <a:avLst/>
              <a:gdLst>
                <a:gd name="T0" fmla="*/ 0 w 86"/>
                <a:gd name="T1" fmla="*/ 266 h 267"/>
                <a:gd name="T2" fmla="*/ 0 w 86"/>
                <a:gd name="T3" fmla="*/ 0 h 267"/>
                <a:gd name="T4" fmla="*/ 85 w 86"/>
                <a:gd name="T5" fmla="*/ 266 h 267"/>
                <a:gd name="T6" fmla="*/ 0 w 86"/>
                <a:gd name="T7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267">
                  <a:moveTo>
                    <a:pt x="0" y="266"/>
                  </a:moveTo>
                  <a:lnTo>
                    <a:pt x="0" y="0"/>
                  </a:lnTo>
                  <a:lnTo>
                    <a:pt x="85" y="266"/>
                  </a:lnTo>
                  <a:lnTo>
                    <a:pt x="0" y="2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3" name="Freeform 228">
              <a:extLst>
                <a:ext uri="{FF2B5EF4-FFF2-40B4-BE49-F238E27FC236}">
                  <a16:creationId xmlns:a16="http://schemas.microsoft.com/office/drawing/2014/main" id="{2454194C-C865-7041-9ADF-7B5E551B0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2874" y="7456747"/>
              <a:ext cx="87889" cy="208735"/>
            </a:xfrm>
            <a:custGeom>
              <a:avLst/>
              <a:gdLst>
                <a:gd name="T0" fmla="*/ 20 w 70"/>
                <a:gd name="T1" fmla="*/ 167 h 168"/>
                <a:gd name="T2" fmla="*/ 0 w 70"/>
                <a:gd name="T3" fmla="*/ 0 h 168"/>
                <a:gd name="T4" fmla="*/ 69 w 70"/>
                <a:gd name="T5" fmla="*/ 167 h 168"/>
                <a:gd name="T6" fmla="*/ 20 w 70"/>
                <a:gd name="T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68">
                  <a:moveTo>
                    <a:pt x="20" y="167"/>
                  </a:moveTo>
                  <a:lnTo>
                    <a:pt x="0" y="0"/>
                  </a:lnTo>
                  <a:lnTo>
                    <a:pt x="69" y="167"/>
                  </a:lnTo>
                  <a:lnTo>
                    <a:pt x="20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4" name="Freeform 229">
              <a:extLst>
                <a:ext uri="{FF2B5EF4-FFF2-40B4-BE49-F238E27FC236}">
                  <a16:creationId xmlns:a16="http://schemas.microsoft.com/office/drawing/2014/main" id="{0CACAE3E-2251-4742-B5DF-7B761384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967" y="6726171"/>
              <a:ext cx="895368" cy="565785"/>
            </a:xfrm>
            <a:custGeom>
              <a:avLst/>
              <a:gdLst>
                <a:gd name="T0" fmla="*/ 129 w 717"/>
                <a:gd name="T1" fmla="*/ 0 h 452"/>
                <a:gd name="T2" fmla="*/ 129 w 717"/>
                <a:gd name="T3" fmla="*/ 36 h 452"/>
                <a:gd name="T4" fmla="*/ 129 w 717"/>
                <a:gd name="T5" fmla="*/ 72 h 452"/>
                <a:gd name="T6" fmla="*/ 247 w 717"/>
                <a:gd name="T7" fmla="*/ 135 h 452"/>
                <a:gd name="T8" fmla="*/ 366 w 717"/>
                <a:gd name="T9" fmla="*/ 199 h 452"/>
                <a:gd name="T10" fmla="*/ 366 w 717"/>
                <a:gd name="T11" fmla="*/ 199 h 452"/>
                <a:gd name="T12" fmla="*/ 477 w 717"/>
                <a:gd name="T13" fmla="*/ 216 h 452"/>
                <a:gd name="T14" fmla="*/ 477 w 717"/>
                <a:gd name="T15" fmla="*/ 216 h 452"/>
                <a:gd name="T16" fmla="*/ 572 w 717"/>
                <a:gd name="T17" fmla="*/ 157 h 452"/>
                <a:gd name="T18" fmla="*/ 572 w 717"/>
                <a:gd name="T19" fmla="*/ 157 h 452"/>
                <a:gd name="T20" fmla="*/ 584 w 717"/>
                <a:gd name="T21" fmla="*/ 136 h 452"/>
                <a:gd name="T22" fmla="*/ 584 w 717"/>
                <a:gd name="T23" fmla="*/ 136 h 452"/>
                <a:gd name="T24" fmla="*/ 588 w 717"/>
                <a:gd name="T25" fmla="*/ 113 h 452"/>
                <a:gd name="T26" fmla="*/ 589 w 717"/>
                <a:gd name="T27" fmla="*/ 67 h 452"/>
                <a:gd name="T28" fmla="*/ 590 w 717"/>
                <a:gd name="T29" fmla="*/ 21 h 452"/>
                <a:gd name="T30" fmla="*/ 604 w 717"/>
                <a:gd name="T31" fmla="*/ 23 h 452"/>
                <a:gd name="T32" fmla="*/ 618 w 717"/>
                <a:gd name="T33" fmla="*/ 25 h 452"/>
                <a:gd name="T34" fmla="*/ 618 w 717"/>
                <a:gd name="T35" fmla="*/ 25 h 452"/>
                <a:gd name="T36" fmla="*/ 657 w 717"/>
                <a:gd name="T37" fmla="*/ 34 h 452"/>
                <a:gd name="T38" fmla="*/ 657 w 717"/>
                <a:gd name="T39" fmla="*/ 34 h 452"/>
                <a:gd name="T40" fmla="*/ 694 w 717"/>
                <a:gd name="T41" fmla="*/ 50 h 452"/>
                <a:gd name="T42" fmla="*/ 705 w 717"/>
                <a:gd name="T43" fmla="*/ 56 h 452"/>
                <a:gd name="T44" fmla="*/ 716 w 717"/>
                <a:gd name="T45" fmla="*/ 61 h 452"/>
                <a:gd name="T46" fmla="*/ 715 w 717"/>
                <a:gd name="T47" fmla="*/ 87 h 452"/>
                <a:gd name="T48" fmla="*/ 714 w 717"/>
                <a:gd name="T49" fmla="*/ 112 h 452"/>
                <a:gd name="T50" fmla="*/ 714 w 717"/>
                <a:gd name="T51" fmla="*/ 112 h 452"/>
                <a:gd name="T52" fmla="*/ 705 w 717"/>
                <a:gd name="T53" fmla="*/ 169 h 452"/>
                <a:gd name="T54" fmla="*/ 705 w 717"/>
                <a:gd name="T55" fmla="*/ 169 h 452"/>
                <a:gd name="T56" fmla="*/ 680 w 717"/>
                <a:gd name="T57" fmla="*/ 222 h 452"/>
                <a:gd name="T58" fmla="*/ 609 w 717"/>
                <a:gd name="T59" fmla="*/ 337 h 452"/>
                <a:gd name="T60" fmla="*/ 539 w 717"/>
                <a:gd name="T61" fmla="*/ 451 h 452"/>
                <a:gd name="T62" fmla="*/ 331 w 717"/>
                <a:gd name="T63" fmla="*/ 340 h 452"/>
                <a:gd name="T64" fmla="*/ 123 w 717"/>
                <a:gd name="T65" fmla="*/ 230 h 452"/>
                <a:gd name="T66" fmla="*/ 123 w 717"/>
                <a:gd name="T67" fmla="*/ 230 h 452"/>
                <a:gd name="T68" fmla="*/ 52 w 717"/>
                <a:gd name="T69" fmla="*/ 170 h 452"/>
                <a:gd name="T70" fmla="*/ 52 w 717"/>
                <a:gd name="T71" fmla="*/ 170 h 452"/>
                <a:gd name="T72" fmla="*/ 11 w 717"/>
                <a:gd name="T73" fmla="*/ 88 h 452"/>
                <a:gd name="T74" fmla="*/ 6 w 717"/>
                <a:gd name="T75" fmla="*/ 65 h 452"/>
                <a:gd name="T76" fmla="*/ 0 w 717"/>
                <a:gd name="T77" fmla="*/ 41 h 452"/>
                <a:gd name="T78" fmla="*/ 65 w 717"/>
                <a:gd name="T79" fmla="*/ 20 h 452"/>
                <a:gd name="T80" fmla="*/ 129 w 717"/>
                <a:gd name="T8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7" h="452">
                  <a:moveTo>
                    <a:pt x="129" y="0"/>
                  </a:moveTo>
                  <a:lnTo>
                    <a:pt x="129" y="36"/>
                  </a:lnTo>
                  <a:lnTo>
                    <a:pt x="129" y="72"/>
                  </a:lnTo>
                  <a:lnTo>
                    <a:pt x="247" y="135"/>
                  </a:lnTo>
                  <a:lnTo>
                    <a:pt x="366" y="199"/>
                  </a:lnTo>
                  <a:lnTo>
                    <a:pt x="366" y="199"/>
                  </a:lnTo>
                  <a:cubicBezTo>
                    <a:pt x="402" y="219"/>
                    <a:pt x="441" y="224"/>
                    <a:pt x="477" y="216"/>
                  </a:cubicBezTo>
                  <a:lnTo>
                    <a:pt x="477" y="216"/>
                  </a:lnTo>
                  <a:cubicBezTo>
                    <a:pt x="514" y="208"/>
                    <a:pt x="548" y="187"/>
                    <a:pt x="572" y="157"/>
                  </a:cubicBezTo>
                  <a:lnTo>
                    <a:pt x="572" y="157"/>
                  </a:lnTo>
                  <a:cubicBezTo>
                    <a:pt x="577" y="151"/>
                    <a:pt x="581" y="144"/>
                    <a:pt x="584" y="136"/>
                  </a:cubicBezTo>
                  <a:lnTo>
                    <a:pt x="584" y="136"/>
                  </a:lnTo>
                  <a:cubicBezTo>
                    <a:pt x="586" y="129"/>
                    <a:pt x="587" y="121"/>
                    <a:pt x="588" y="113"/>
                  </a:cubicBezTo>
                  <a:lnTo>
                    <a:pt x="589" y="67"/>
                  </a:lnTo>
                  <a:lnTo>
                    <a:pt x="590" y="21"/>
                  </a:lnTo>
                  <a:lnTo>
                    <a:pt x="604" y="23"/>
                  </a:lnTo>
                  <a:lnTo>
                    <a:pt x="618" y="25"/>
                  </a:lnTo>
                  <a:lnTo>
                    <a:pt x="618" y="25"/>
                  </a:lnTo>
                  <a:cubicBezTo>
                    <a:pt x="632" y="27"/>
                    <a:pt x="644" y="30"/>
                    <a:pt x="657" y="34"/>
                  </a:cubicBezTo>
                  <a:lnTo>
                    <a:pt x="657" y="34"/>
                  </a:lnTo>
                  <a:cubicBezTo>
                    <a:pt x="670" y="39"/>
                    <a:pt x="682" y="44"/>
                    <a:pt x="694" y="50"/>
                  </a:cubicBezTo>
                  <a:lnTo>
                    <a:pt x="705" y="56"/>
                  </a:lnTo>
                  <a:lnTo>
                    <a:pt x="716" y="61"/>
                  </a:lnTo>
                  <a:lnTo>
                    <a:pt x="715" y="87"/>
                  </a:lnTo>
                  <a:lnTo>
                    <a:pt x="714" y="112"/>
                  </a:lnTo>
                  <a:lnTo>
                    <a:pt x="714" y="112"/>
                  </a:lnTo>
                  <a:cubicBezTo>
                    <a:pt x="713" y="131"/>
                    <a:pt x="710" y="151"/>
                    <a:pt x="705" y="169"/>
                  </a:cubicBezTo>
                  <a:lnTo>
                    <a:pt x="705" y="169"/>
                  </a:lnTo>
                  <a:cubicBezTo>
                    <a:pt x="699" y="187"/>
                    <a:pt x="691" y="206"/>
                    <a:pt x="680" y="222"/>
                  </a:cubicBezTo>
                  <a:lnTo>
                    <a:pt x="609" y="337"/>
                  </a:lnTo>
                  <a:lnTo>
                    <a:pt x="539" y="451"/>
                  </a:lnTo>
                  <a:lnTo>
                    <a:pt x="331" y="340"/>
                  </a:lnTo>
                  <a:lnTo>
                    <a:pt x="123" y="230"/>
                  </a:lnTo>
                  <a:lnTo>
                    <a:pt x="123" y="230"/>
                  </a:lnTo>
                  <a:cubicBezTo>
                    <a:pt x="95" y="216"/>
                    <a:pt x="71" y="195"/>
                    <a:pt x="52" y="170"/>
                  </a:cubicBezTo>
                  <a:lnTo>
                    <a:pt x="52" y="170"/>
                  </a:lnTo>
                  <a:cubicBezTo>
                    <a:pt x="33" y="146"/>
                    <a:pt x="19" y="118"/>
                    <a:pt x="11" y="88"/>
                  </a:cubicBezTo>
                  <a:lnTo>
                    <a:pt x="6" y="65"/>
                  </a:lnTo>
                  <a:lnTo>
                    <a:pt x="0" y="41"/>
                  </a:lnTo>
                  <a:lnTo>
                    <a:pt x="65" y="20"/>
                  </a:lnTo>
                  <a:lnTo>
                    <a:pt x="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8F0B18-4151-FB4F-B197-EA115701C1B6}"/>
              </a:ext>
            </a:extLst>
          </p:cNvPr>
          <p:cNvGrpSpPr/>
          <p:nvPr/>
        </p:nvGrpSpPr>
        <p:grpSpPr>
          <a:xfrm>
            <a:off x="14523368" y="4644306"/>
            <a:ext cx="1448069" cy="1867635"/>
            <a:chOff x="13919134" y="4886001"/>
            <a:chExt cx="2142288" cy="2762998"/>
          </a:xfrm>
        </p:grpSpPr>
        <p:sp>
          <p:nvSpPr>
            <p:cNvPr id="136" name="Freeform 239">
              <a:extLst>
                <a:ext uri="{FF2B5EF4-FFF2-40B4-BE49-F238E27FC236}">
                  <a16:creationId xmlns:a16="http://schemas.microsoft.com/office/drawing/2014/main" id="{84DA1606-8685-5E48-B12B-46486478B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9134" y="6446024"/>
              <a:ext cx="2142288" cy="1202975"/>
            </a:xfrm>
            <a:custGeom>
              <a:avLst/>
              <a:gdLst>
                <a:gd name="T0" fmla="*/ 1719 w 1720"/>
                <a:gd name="T1" fmla="*/ 620 h 964"/>
                <a:gd name="T2" fmla="*/ 1719 w 1720"/>
                <a:gd name="T3" fmla="*/ 620 h 964"/>
                <a:gd name="T4" fmla="*/ 1665 w 1720"/>
                <a:gd name="T5" fmla="*/ 688 h 964"/>
                <a:gd name="T6" fmla="*/ 1665 w 1720"/>
                <a:gd name="T7" fmla="*/ 688 h 964"/>
                <a:gd name="T8" fmla="*/ 1667 w 1720"/>
                <a:gd name="T9" fmla="*/ 758 h 964"/>
                <a:gd name="T10" fmla="*/ 1667 w 1720"/>
                <a:gd name="T11" fmla="*/ 758 h 964"/>
                <a:gd name="T12" fmla="*/ 1496 w 1720"/>
                <a:gd name="T13" fmla="*/ 871 h 964"/>
                <a:gd name="T14" fmla="*/ 1496 w 1720"/>
                <a:gd name="T15" fmla="*/ 871 h 964"/>
                <a:gd name="T16" fmla="*/ 642 w 1720"/>
                <a:gd name="T17" fmla="*/ 935 h 964"/>
                <a:gd name="T18" fmla="*/ 642 w 1720"/>
                <a:gd name="T19" fmla="*/ 935 h 964"/>
                <a:gd name="T20" fmla="*/ 476 w 1720"/>
                <a:gd name="T21" fmla="*/ 914 h 964"/>
                <a:gd name="T22" fmla="*/ 476 w 1720"/>
                <a:gd name="T23" fmla="*/ 914 h 964"/>
                <a:gd name="T24" fmla="*/ 342 w 1720"/>
                <a:gd name="T25" fmla="*/ 925 h 964"/>
                <a:gd name="T26" fmla="*/ 342 w 1720"/>
                <a:gd name="T27" fmla="*/ 925 h 964"/>
                <a:gd name="T28" fmla="*/ 0 w 1720"/>
                <a:gd name="T29" fmla="*/ 729 h 964"/>
                <a:gd name="T30" fmla="*/ 0 w 1720"/>
                <a:gd name="T31" fmla="*/ 729 h 964"/>
                <a:gd name="T32" fmla="*/ 189 w 1720"/>
                <a:gd name="T33" fmla="*/ 210 h 964"/>
                <a:gd name="T34" fmla="*/ 189 w 1720"/>
                <a:gd name="T35" fmla="*/ 210 h 964"/>
                <a:gd name="T36" fmla="*/ 450 w 1720"/>
                <a:gd name="T37" fmla="*/ 125 h 964"/>
                <a:gd name="T38" fmla="*/ 450 w 1720"/>
                <a:gd name="T39" fmla="*/ 125 h 964"/>
                <a:gd name="T40" fmla="*/ 902 w 1720"/>
                <a:gd name="T41" fmla="*/ 37 h 964"/>
                <a:gd name="T42" fmla="*/ 902 w 1720"/>
                <a:gd name="T43" fmla="*/ 37 h 964"/>
                <a:gd name="T44" fmla="*/ 1294 w 1720"/>
                <a:gd name="T45" fmla="*/ 49 h 964"/>
                <a:gd name="T46" fmla="*/ 1294 w 1720"/>
                <a:gd name="T47" fmla="*/ 49 h 964"/>
                <a:gd name="T48" fmla="*/ 1543 w 1720"/>
                <a:gd name="T49" fmla="*/ 108 h 964"/>
                <a:gd name="T50" fmla="*/ 1543 w 1720"/>
                <a:gd name="T51" fmla="*/ 108 h 964"/>
                <a:gd name="T52" fmla="*/ 1719 w 1720"/>
                <a:gd name="T53" fmla="*/ 62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0" h="964">
                  <a:moveTo>
                    <a:pt x="1719" y="620"/>
                  </a:moveTo>
                  <a:lnTo>
                    <a:pt x="1719" y="620"/>
                  </a:lnTo>
                  <a:cubicBezTo>
                    <a:pt x="1719" y="660"/>
                    <a:pt x="1683" y="658"/>
                    <a:pt x="1665" y="688"/>
                  </a:cubicBezTo>
                  <a:lnTo>
                    <a:pt x="1665" y="688"/>
                  </a:lnTo>
                  <a:cubicBezTo>
                    <a:pt x="1658" y="700"/>
                    <a:pt x="1675" y="748"/>
                    <a:pt x="1667" y="758"/>
                  </a:cubicBezTo>
                  <a:lnTo>
                    <a:pt x="1667" y="758"/>
                  </a:lnTo>
                  <a:cubicBezTo>
                    <a:pt x="1609" y="827"/>
                    <a:pt x="1522" y="863"/>
                    <a:pt x="1496" y="871"/>
                  </a:cubicBezTo>
                  <a:lnTo>
                    <a:pt x="1496" y="871"/>
                  </a:lnTo>
                  <a:cubicBezTo>
                    <a:pt x="1269" y="942"/>
                    <a:pt x="934" y="963"/>
                    <a:pt x="642" y="935"/>
                  </a:cubicBezTo>
                  <a:lnTo>
                    <a:pt x="642" y="935"/>
                  </a:lnTo>
                  <a:cubicBezTo>
                    <a:pt x="576" y="928"/>
                    <a:pt x="501" y="912"/>
                    <a:pt x="476" y="914"/>
                  </a:cubicBezTo>
                  <a:lnTo>
                    <a:pt x="476" y="914"/>
                  </a:lnTo>
                  <a:cubicBezTo>
                    <a:pt x="459" y="914"/>
                    <a:pt x="379" y="936"/>
                    <a:pt x="342" y="925"/>
                  </a:cubicBezTo>
                  <a:lnTo>
                    <a:pt x="342" y="925"/>
                  </a:lnTo>
                  <a:cubicBezTo>
                    <a:pt x="168" y="875"/>
                    <a:pt x="0" y="793"/>
                    <a:pt x="0" y="729"/>
                  </a:cubicBezTo>
                  <a:lnTo>
                    <a:pt x="0" y="729"/>
                  </a:lnTo>
                  <a:cubicBezTo>
                    <a:pt x="0" y="625"/>
                    <a:pt x="90" y="298"/>
                    <a:pt x="189" y="210"/>
                  </a:cubicBezTo>
                  <a:lnTo>
                    <a:pt x="189" y="210"/>
                  </a:lnTo>
                  <a:cubicBezTo>
                    <a:pt x="233" y="171"/>
                    <a:pt x="380" y="155"/>
                    <a:pt x="450" y="125"/>
                  </a:cubicBezTo>
                  <a:lnTo>
                    <a:pt x="450" y="125"/>
                  </a:lnTo>
                  <a:cubicBezTo>
                    <a:pt x="590" y="67"/>
                    <a:pt x="750" y="37"/>
                    <a:pt x="902" y="37"/>
                  </a:cubicBezTo>
                  <a:lnTo>
                    <a:pt x="902" y="37"/>
                  </a:lnTo>
                  <a:cubicBezTo>
                    <a:pt x="1107" y="37"/>
                    <a:pt x="1158" y="0"/>
                    <a:pt x="1294" y="49"/>
                  </a:cubicBezTo>
                  <a:lnTo>
                    <a:pt x="1294" y="49"/>
                  </a:lnTo>
                  <a:cubicBezTo>
                    <a:pt x="1313" y="56"/>
                    <a:pt x="1450" y="46"/>
                    <a:pt x="1543" y="108"/>
                  </a:cubicBezTo>
                  <a:lnTo>
                    <a:pt x="1543" y="108"/>
                  </a:lnTo>
                  <a:cubicBezTo>
                    <a:pt x="1629" y="164"/>
                    <a:pt x="1719" y="507"/>
                    <a:pt x="1719" y="6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7" name="Freeform 240">
              <a:extLst>
                <a:ext uri="{FF2B5EF4-FFF2-40B4-BE49-F238E27FC236}">
                  <a16:creationId xmlns:a16="http://schemas.microsoft.com/office/drawing/2014/main" id="{A42626B8-0017-3342-90AC-AA71B042B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98" y="6160387"/>
              <a:ext cx="527332" cy="780013"/>
            </a:xfrm>
            <a:custGeom>
              <a:avLst/>
              <a:gdLst>
                <a:gd name="T0" fmla="*/ 424 w 425"/>
                <a:gd name="T1" fmla="*/ 326 h 626"/>
                <a:gd name="T2" fmla="*/ 369 w 425"/>
                <a:gd name="T3" fmla="*/ 625 h 626"/>
                <a:gd name="T4" fmla="*/ 0 w 425"/>
                <a:gd name="T5" fmla="*/ 326 h 626"/>
                <a:gd name="T6" fmla="*/ 0 w 425"/>
                <a:gd name="T7" fmla="*/ 0 h 626"/>
                <a:gd name="T8" fmla="*/ 424 w 425"/>
                <a:gd name="T9" fmla="*/ 0 h 626"/>
                <a:gd name="T10" fmla="*/ 424 w 425"/>
                <a:gd name="T11" fmla="*/ 3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626">
                  <a:moveTo>
                    <a:pt x="424" y="326"/>
                  </a:moveTo>
                  <a:lnTo>
                    <a:pt x="369" y="625"/>
                  </a:lnTo>
                  <a:lnTo>
                    <a:pt x="0" y="326"/>
                  </a:lnTo>
                  <a:lnTo>
                    <a:pt x="0" y="0"/>
                  </a:lnTo>
                  <a:lnTo>
                    <a:pt x="424" y="0"/>
                  </a:lnTo>
                  <a:lnTo>
                    <a:pt x="424" y="326"/>
                  </a:ln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8" name="Freeform 241">
              <a:extLst>
                <a:ext uri="{FF2B5EF4-FFF2-40B4-BE49-F238E27FC236}">
                  <a16:creationId xmlns:a16="http://schemas.microsoft.com/office/drawing/2014/main" id="{040803C7-7979-6647-AB61-B1C31D758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98" y="6160387"/>
              <a:ext cx="335077" cy="681137"/>
            </a:xfrm>
            <a:custGeom>
              <a:avLst/>
              <a:gdLst>
                <a:gd name="T0" fmla="*/ 0 w 271"/>
                <a:gd name="T1" fmla="*/ 0 h 546"/>
                <a:gd name="T2" fmla="*/ 0 w 271"/>
                <a:gd name="T3" fmla="*/ 326 h 546"/>
                <a:gd name="T4" fmla="*/ 270 w 271"/>
                <a:gd name="T5" fmla="*/ 545 h 546"/>
                <a:gd name="T6" fmla="*/ 253 w 271"/>
                <a:gd name="T7" fmla="*/ 0 h 546"/>
                <a:gd name="T8" fmla="*/ 0 w 271"/>
                <a:gd name="T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546">
                  <a:moveTo>
                    <a:pt x="0" y="0"/>
                  </a:moveTo>
                  <a:lnTo>
                    <a:pt x="0" y="326"/>
                  </a:lnTo>
                  <a:lnTo>
                    <a:pt x="270" y="545"/>
                  </a:lnTo>
                  <a:lnTo>
                    <a:pt x="253" y="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9" name="Freeform 242">
              <a:extLst>
                <a:ext uri="{FF2B5EF4-FFF2-40B4-BE49-F238E27FC236}">
                  <a16:creationId xmlns:a16="http://schemas.microsoft.com/office/drawing/2014/main" id="{B7386A77-E256-F544-A386-0290FE5D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4077" y="6814060"/>
              <a:ext cx="955791" cy="807479"/>
            </a:xfrm>
            <a:custGeom>
              <a:avLst/>
              <a:gdLst>
                <a:gd name="T0" fmla="*/ 632 w 767"/>
                <a:gd name="T1" fmla="*/ 16 h 649"/>
                <a:gd name="T2" fmla="*/ 632 w 767"/>
                <a:gd name="T3" fmla="*/ 16 h 649"/>
                <a:gd name="T4" fmla="*/ 573 w 767"/>
                <a:gd name="T5" fmla="*/ 9 h 649"/>
                <a:gd name="T6" fmla="*/ 573 w 767"/>
                <a:gd name="T7" fmla="*/ 9 h 649"/>
                <a:gd name="T8" fmla="*/ 271 w 767"/>
                <a:gd name="T9" fmla="*/ 71 h 649"/>
                <a:gd name="T10" fmla="*/ 271 w 767"/>
                <a:gd name="T11" fmla="*/ 71 h 649"/>
                <a:gd name="T12" fmla="*/ 144 w 767"/>
                <a:gd name="T13" fmla="*/ 93 h 649"/>
                <a:gd name="T14" fmla="*/ 144 w 767"/>
                <a:gd name="T15" fmla="*/ 93 h 649"/>
                <a:gd name="T16" fmla="*/ 392 w 767"/>
                <a:gd name="T17" fmla="*/ 648 h 649"/>
                <a:gd name="T18" fmla="*/ 392 w 767"/>
                <a:gd name="T19" fmla="*/ 648 h 649"/>
                <a:gd name="T20" fmla="*/ 442 w 767"/>
                <a:gd name="T21" fmla="*/ 645 h 649"/>
                <a:gd name="T22" fmla="*/ 442 w 767"/>
                <a:gd name="T23" fmla="*/ 645 h 649"/>
                <a:gd name="T24" fmla="*/ 688 w 767"/>
                <a:gd name="T25" fmla="*/ 611 h 649"/>
                <a:gd name="T26" fmla="*/ 688 w 767"/>
                <a:gd name="T27" fmla="*/ 611 h 649"/>
                <a:gd name="T28" fmla="*/ 747 w 767"/>
                <a:gd name="T29" fmla="*/ 598 h 649"/>
                <a:gd name="T30" fmla="*/ 747 w 767"/>
                <a:gd name="T31" fmla="*/ 598 h 649"/>
                <a:gd name="T32" fmla="*/ 632 w 767"/>
                <a:gd name="T33" fmla="*/ 1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7" h="649">
                  <a:moveTo>
                    <a:pt x="632" y="16"/>
                  </a:moveTo>
                  <a:lnTo>
                    <a:pt x="632" y="16"/>
                  </a:lnTo>
                  <a:cubicBezTo>
                    <a:pt x="622" y="10"/>
                    <a:pt x="632" y="0"/>
                    <a:pt x="573" y="9"/>
                  </a:cubicBezTo>
                  <a:lnTo>
                    <a:pt x="573" y="9"/>
                  </a:lnTo>
                  <a:cubicBezTo>
                    <a:pt x="527" y="15"/>
                    <a:pt x="440" y="33"/>
                    <a:pt x="271" y="71"/>
                  </a:cubicBezTo>
                  <a:lnTo>
                    <a:pt x="271" y="71"/>
                  </a:lnTo>
                  <a:cubicBezTo>
                    <a:pt x="214" y="84"/>
                    <a:pt x="173" y="90"/>
                    <a:pt x="144" y="93"/>
                  </a:cubicBezTo>
                  <a:lnTo>
                    <a:pt x="144" y="93"/>
                  </a:lnTo>
                  <a:cubicBezTo>
                    <a:pt x="0" y="111"/>
                    <a:pt x="156" y="82"/>
                    <a:pt x="392" y="648"/>
                  </a:cubicBezTo>
                  <a:lnTo>
                    <a:pt x="392" y="648"/>
                  </a:lnTo>
                  <a:cubicBezTo>
                    <a:pt x="408" y="647"/>
                    <a:pt x="425" y="646"/>
                    <a:pt x="442" y="645"/>
                  </a:cubicBezTo>
                  <a:lnTo>
                    <a:pt x="442" y="645"/>
                  </a:lnTo>
                  <a:cubicBezTo>
                    <a:pt x="528" y="638"/>
                    <a:pt x="611" y="627"/>
                    <a:pt x="688" y="611"/>
                  </a:cubicBezTo>
                  <a:lnTo>
                    <a:pt x="688" y="611"/>
                  </a:lnTo>
                  <a:cubicBezTo>
                    <a:pt x="708" y="607"/>
                    <a:pt x="728" y="603"/>
                    <a:pt x="747" y="598"/>
                  </a:cubicBezTo>
                  <a:lnTo>
                    <a:pt x="747" y="598"/>
                  </a:lnTo>
                  <a:cubicBezTo>
                    <a:pt x="766" y="594"/>
                    <a:pt x="644" y="24"/>
                    <a:pt x="632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0" name="Freeform 243">
              <a:extLst>
                <a:ext uri="{FF2B5EF4-FFF2-40B4-BE49-F238E27FC236}">
                  <a16:creationId xmlns:a16="http://schemas.microsoft.com/office/drawing/2014/main" id="{FDDBF935-BE72-A047-9C3D-5B2DB06D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3368" y="4886001"/>
              <a:ext cx="1296358" cy="1521572"/>
            </a:xfrm>
            <a:custGeom>
              <a:avLst/>
              <a:gdLst>
                <a:gd name="T0" fmla="*/ 913 w 1041"/>
                <a:gd name="T1" fmla="*/ 430 h 1223"/>
                <a:gd name="T2" fmla="*/ 913 w 1041"/>
                <a:gd name="T3" fmla="*/ 430 h 1223"/>
                <a:gd name="T4" fmla="*/ 602 w 1041"/>
                <a:gd name="T5" fmla="*/ 1216 h 1223"/>
                <a:gd name="T6" fmla="*/ 602 w 1041"/>
                <a:gd name="T7" fmla="*/ 1216 h 1223"/>
                <a:gd name="T8" fmla="*/ 276 w 1041"/>
                <a:gd name="T9" fmla="*/ 1053 h 1223"/>
                <a:gd name="T10" fmla="*/ 276 w 1041"/>
                <a:gd name="T11" fmla="*/ 1053 h 1223"/>
                <a:gd name="T12" fmla="*/ 213 w 1041"/>
                <a:gd name="T13" fmla="*/ 1035 h 1223"/>
                <a:gd name="T14" fmla="*/ 213 w 1041"/>
                <a:gd name="T15" fmla="*/ 1035 h 1223"/>
                <a:gd name="T16" fmla="*/ 129 w 1041"/>
                <a:gd name="T17" fmla="*/ 985 h 1223"/>
                <a:gd name="T18" fmla="*/ 129 w 1041"/>
                <a:gd name="T19" fmla="*/ 985 h 1223"/>
                <a:gd name="T20" fmla="*/ 30 w 1041"/>
                <a:gd name="T21" fmla="*/ 818 h 1223"/>
                <a:gd name="T22" fmla="*/ 30 w 1041"/>
                <a:gd name="T23" fmla="*/ 818 h 1223"/>
                <a:gd name="T24" fmla="*/ 8 w 1041"/>
                <a:gd name="T25" fmla="*/ 493 h 1223"/>
                <a:gd name="T26" fmla="*/ 8 w 1041"/>
                <a:gd name="T27" fmla="*/ 493 h 1223"/>
                <a:gd name="T28" fmla="*/ 449 w 1041"/>
                <a:gd name="T29" fmla="*/ 12 h 1223"/>
                <a:gd name="T30" fmla="*/ 449 w 1041"/>
                <a:gd name="T31" fmla="*/ 12 h 1223"/>
                <a:gd name="T32" fmla="*/ 913 w 1041"/>
                <a:gd name="T33" fmla="*/ 43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1" h="1223">
                  <a:moveTo>
                    <a:pt x="913" y="430"/>
                  </a:moveTo>
                  <a:lnTo>
                    <a:pt x="913" y="430"/>
                  </a:lnTo>
                  <a:cubicBezTo>
                    <a:pt x="940" y="1030"/>
                    <a:pt x="1040" y="1196"/>
                    <a:pt x="602" y="1216"/>
                  </a:cubicBezTo>
                  <a:lnTo>
                    <a:pt x="602" y="1216"/>
                  </a:lnTo>
                  <a:cubicBezTo>
                    <a:pt x="467" y="1222"/>
                    <a:pt x="378" y="1070"/>
                    <a:pt x="276" y="1053"/>
                  </a:cubicBezTo>
                  <a:lnTo>
                    <a:pt x="276" y="1053"/>
                  </a:lnTo>
                  <a:cubicBezTo>
                    <a:pt x="253" y="1048"/>
                    <a:pt x="232" y="1043"/>
                    <a:pt x="213" y="1035"/>
                  </a:cubicBezTo>
                  <a:lnTo>
                    <a:pt x="213" y="1035"/>
                  </a:lnTo>
                  <a:cubicBezTo>
                    <a:pt x="180" y="1022"/>
                    <a:pt x="152" y="1006"/>
                    <a:pt x="129" y="985"/>
                  </a:cubicBezTo>
                  <a:lnTo>
                    <a:pt x="129" y="985"/>
                  </a:lnTo>
                  <a:cubicBezTo>
                    <a:pt x="79" y="942"/>
                    <a:pt x="48" y="882"/>
                    <a:pt x="30" y="818"/>
                  </a:cubicBezTo>
                  <a:lnTo>
                    <a:pt x="30" y="818"/>
                  </a:lnTo>
                  <a:cubicBezTo>
                    <a:pt x="0" y="708"/>
                    <a:pt x="5" y="582"/>
                    <a:pt x="8" y="493"/>
                  </a:cubicBezTo>
                  <a:lnTo>
                    <a:pt x="8" y="493"/>
                  </a:lnTo>
                  <a:cubicBezTo>
                    <a:pt x="18" y="238"/>
                    <a:pt x="195" y="22"/>
                    <a:pt x="449" y="12"/>
                  </a:cubicBezTo>
                  <a:lnTo>
                    <a:pt x="449" y="12"/>
                  </a:lnTo>
                  <a:cubicBezTo>
                    <a:pt x="705" y="0"/>
                    <a:pt x="902" y="175"/>
                    <a:pt x="913" y="4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1" name="Freeform 244">
              <a:extLst>
                <a:ext uri="{FF2B5EF4-FFF2-40B4-BE49-F238E27FC236}">
                  <a16:creationId xmlns:a16="http://schemas.microsoft.com/office/drawing/2014/main" id="{EFC4873B-8D2D-5344-9037-5A3370A0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735" y="5144172"/>
              <a:ext cx="1104105" cy="856915"/>
            </a:xfrm>
            <a:custGeom>
              <a:avLst/>
              <a:gdLst>
                <a:gd name="T0" fmla="*/ 829 w 888"/>
                <a:gd name="T1" fmla="*/ 223 h 688"/>
                <a:gd name="T2" fmla="*/ 829 w 888"/>
                <a:gd name="T3" fmla="*/ 223 h 688"/>
                <a:gd name="T4" fmla="*/ 761 w 888"/>
                <a:gd name="T5" fmla="*/ 0 h 688"/>
                <a:gd name="T6" fmla="*/ 761 w 888"/>
                <a:gd name="T7" fmla="*/ 0 h 688"/>
                <a:gd name="T8" fmla="*/ 351 w 888"/>
                <a:gd name="T9" fmla="*/ 139 h 688"/>
                <a:gd name="T10" fmla="*/ 361 w 888"/>
                <a:gd name="T11" fmla="*/ 209 h 688"/>
                <a:gd name="T12" fmla="*/ 361 w 888"/>
                <a:gd name="T13" fmla="*/ 209 h 688"/>
                <a:gd name="T14" fmla="*/ 302 w 888"/>
                <a:gd name="T15" fmla="*/ 247 h 688"/>
                <a:gd name="T16" fmla="*/ 296 w 888"/>
                <a:gd name="T17" fmla="*/ 251 h 688"/>
                <a:gd name="T18" fmla="*/ 301 w 888"/>
                <a:gd name="T19" fmla="*/ 332 h 688"/>
                <a:gd name="T20" fmla="*/ 301 w 888"/>
                <a:gd name="T21" fmla="*/ 332 h 688"/>
                <a:gd name="T22" fmla="*/ 237 w 888"/>
                <a:gd name="T23" fmla="*/ 394 h 688"/>
                <a:gd name="T24" fmla="*/ 227 w 888"/>
                <a:gd name="T25" fmla="*/ 393 h 688"/>
                <a:gd name="T26" fmla="*/ 227 w 888"/>
                <a:gd name="T27" fmla="*/ 393 h 688"/>
                <a:gd name="T28" fmla="*/ 190 w 888"/>
                <a:gd name="T29" fmla="*/ 369 h 688"/>
                <a:gd name="T30" fmla="*/ 190 w 888"/>
                <a:gd name="T31" fmla="*/ 369 h 688"/>
                <a:gd name="T32" fmla="*/ 52 w 888"/>
                <a:gd name="T33" fmla="*/ 472 h 688"/>
                <a:gd name="T34" fmla="*/ 52 w 888"/>
                <a:gd name="T35" fmla="*/ 472 h 688"/>
                <a:gd name="T36" fmla="*/ 205 w 888"/>
                <a:gd name="T37" fmla="*/ 522 h 688"/>
                <a:gd name="T38" fmla="*/ 207 w 888"/>
                <a:gd name="T39" fmla="*/ 558 h 688"/>
                <a:gd name="T40" fmla="*/ 207 w 888"/>
                <a:gd name="T41" fmla="*/ 558 h 688"/>
                <a:gd name="T42" fmla="*/ 315 w 888"/>
                <a:gd name="T43" fmla="*/ 654 h 688"/>
                <a:gd name="T44" fmla="*/ 315 w 888"/>
                <a:gd name="T45" fmla="*/ 654 h 688"/>
                <a:gd name="T46" fmla="*/ 573 w 888"/>
                <a:gd name="T47" fmla="*/ 559 h 688"/>
                <a:gd name="T48" fmla="*/ 573 w 888"/>
                <a:gd name="T49" fmla="*/ 559 h 688"/>
                <a:gd name="T50" fmla="*/ 597 w 888"/>
                <a:gd name="T51" fmla="*/ 584 h 688"/>
                <a:gd name="T52" fmla="*/ 597 w 888"/>
                <a:gd name="T53" fmla="*/ 584 h 688"/>
                <a:gd name="T54" fmla="*/ 740 w 888"/>
                <a:gd name="T55" fmla="*/ 576 h 688"/>
                <a:gd name="T56" fmla="*/ 740 w 888"/>
                <a:gd name="T57" fmla="*/ 576 h 688"/>
                <a:gd name="T58" fmla="*/ 758 w 888"/>
                <a:gd name="T59" fmla="*/ 554 h 688"/>
                <a:gd name="T60" fmla="*/ 758 w 888"/>
                <a:gd name="T61" fmla="*/ 554 h 688"/>
                <a:gd name="T62" fmla="*/ 791 w 888"/>
                <a:gd name="T63" fmla="*/ 544 h 688"/>
                <a:gd name="T64" fmla="*/ 791 w 888"/>
                <a:gd name="T65" fmla="*/ 544 h 688"/>
                <a:gd name="T66" fmla="*/ 855 w 888"/>
                <a:gd name="T67" fmla="*/ 626 h 688"/>
                <a:gd name="T68" fmla="*/ 855 w 888"/>
                <a:gd name="T69" fmla="*/ 626 h 688"/>
                <a:gd name="T70" fmla="*/ 840 w 888"/>
                <a:gd name="T71" fmla="*/ 443 h 688"/>
                <a:gd name="T72" fmla="*/ 840 w 888"/>
                <a:gd name="T73" fmla="*/ 443 h 688"/>
                <a:gd name="T74" fmla="*/ 829 w 888"/>
                <a:gd name="T75" fmla="*/ 22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8" h="688">
                  <a:moveTo>
                    <a:pt x="829" y="223"/>
                  </a:moveTo>
                  <a:lnTo>
                    <a:pt x="829" y="223"/>
                  </a:lnTo>
                  <a:cubicBezTo>
                    <a:pt x="825" y="139"/>
                    <a:pt x="801" y="63"/>
                    <a:pt x="761" y="0"/>
                  </a:cubicBezTo>
                  <a:lnTo>
                    <a:pt x="761" y="0"/>
                  </a:lnTo>
                  <a:cubicBezTo>
                    <a:pt x="706" y="103"/>
                    <a:pt x="351" y="139"/>
                    <a:pt x="351" y="139"/>
                  </a:cubicBezTo>
                  <a:lnTo>
                    <a:pt x="361" y="209"/>
                  </a:lnTo>
                  <a:lnTo>
                    <a:pt x="361" y="209"/>
                  </a:lnTo>
                  <a:cubicBezTo>
                    <a:pt x="363" y="230"/>
                    <a:pt x="336" y="248"/>
                    <a:pt x="302" y="247"/>
                  </a:cubicBezTo>
                  <a:lnTo>
                    <a:pt x="296" y="251"/>
                  </a:lnTo>
                  <a:lnTo>
                    <a:pt x="301" y="332"/>
                  </a:lnTo>
                  <a:lnTo>
                    <a:pt x="301" y="332"/>
                  </a:lnTo>
                  <a:cubicBezTo>
                    <a:pt x="304" y="368"/>
                    <a:pt x="273" y="397"/>
                    <a:pt x="237" y="394"/>
                  </a:cubicBezTo>
                  <a:lnTo>
                    <a:pt x="227" y="393"/>
                  </a:lnTo>
                  <a:lnTo>
                    <a:pt x="227" y="393"/>
                  </a:lnTo>
                  <a:cubicBezTo>
                    <a:pt x="211" y="392"/>
                    <a:pt x="197" y="383"/>
                    <a:pt x="190" y="369"/>
                  </a:cubicBezTo>
                  <a:lnTo>
                    <a:pt x="190" y="369"/>
                  </a:lnTo>
                  <a:cubicBezTo>
                    <a:pt x="130" y="271"/>
                    <a:pt x="0" y="344"/>
                    <a:pt x="52" y="472"/>
                  </a:cubicBezTo>
                  <a:lnTo>
                    <a:pt x="52" y="472"/>
                  </a:lnTo>
                  <a:cubicBezTo>
                    <a:pt x="103" y="600"/>
                    <a:pt x="205" y="522"/>
                    <a:pt x="205" y="522"/>
                  </a:cubicBezTo>
                  <a:lnTo>
                    <a:pt x="207" y="558"/>
                  </a:lnTo>
                  <a:lnTo>
                    <a:pt x="207" y="558"/>
                  </a:lnTo>
                  <a:cubicBezTo>
                    <a:pt x="207" y="558"/>
                    <a:pt x="212" y="687"/>
                    <a:pt x="315" y="654"/>
                  </a:cubicBezTo>
                  <a:lnTo>
                    <a:pt x="315" y="654"/>
                  </a:lnTo>
                  <a:cubicBezTo>
                    <a:pt x="403" y="626"/>
                    <a:pt x="499" y="565"/>
                    <a:pt x="573" y="559"/>
                  </a:cubicBezTo>
                  <a:lnTo>
                    <a:pt x="573" y="559"/>
                  </a:lnTo>
                  <a:cubicBezTo>
                    <a:pt x="585" y="558"/>
                    <a:pt x="573" y="574"/>
                    <a:pt x="597" y="584"/>
                  </a:cubicBezTo>
                  <a:lnTo>
                    <a:pt x="597" y="584"/>
                  </a:lnTo>
                  <a:cubicBezTo>
                    <a:pt x="656" y="609"/>
                    <a:pt x="712" y="593"/>
                    <a:pt x="740" y="576"/>
                  </a:cubicBezTo>
                  <a:lnTo>
                    <a:pt x="740" y="576"/>
                  </a:lnTo>
                  <a:cubicBezTo>
                    <a:pt x="751" y="570"/>
                    <a:pt x="756" y="564"/>
                    <a:pt x="758" y="554"/>
                  </a:cubicBezTo>
                  <a:lnTo>
                    <a:pt x="758" y="554"/>
                  </a:lnTo>
                  <a:cubicBezTo>
                    <a:pt x="761" y="538"/>
                    <a:pt x="781" y="533"/>
                    <a:pt x="791" y="544"/>
                  </a:cubicBezTo>
                  <a:lnTo>
                    <a:pt x="791" y="544"/>
                  </a:lnTo>
                  <a:cubicBezTo>
                    <a:pt x="808" y="563"/>
                    <a:pt x="829" y="589"/>
                    <a:pt x="855" y="626"/>
                  </a:cubicBezTo>
                  <a:lnTo>
                    <a:pt x="855" y="626"/>
                  </a:lnTo>
                  <a:cubicBezTo>
                    <a:pt x="859" y="631"/>
                    <a:pt x="887" y="483"/>
                    <a:pt x="840" y="443"/>
                  </a:cubicBezTo>
                  <a:lnTo>
                    <a:pt x="840" y="443"/>
                  </a:lnTo>
                  <a:cubicBezTo>
                    <a:pt x="836" y="376"/>
                    <a:pt x="833" y="303"/>
                    <a:pt x="829" y="223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2" name="Freeform 245">
              <a:extLst>
                <a:ext uri="{FF2B5EF4-FFF2-40B4-BE49-F238E27FC236}">
                  <a16:creationId xmlns:a16="http://schemas.microsoft.com/office/drawing/2014/main" id="{40658946-DEA5-2D4E-A0EF-1E68E515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7605" y="6808567"/>
              <a:ext cx="269158" cy="186763"/>
            </a:xfrm>
            <a:custGeom>
              <a:avLst/>
              <a:gdLst>
                <a:gd name="T0" fmla="*/ 162 w 217"/>
                <a:gd name="T1" fmla="*/ 137 h 150"/>
                <a:gd name="T2" fmla="*/ 75 w 217"/>
                <a:gd name="T3" fmla="*/ 146 h 150"/>
                <a:gd name="T4" fmla="*/ 75 w 217"/>
                <a:gd name="T5" fmla="*/ 146 h 150"/>
                <a:gd name="T6" fmla="*/ 21 w 217"/>
                <a:gd name="T7" fmla="*/ 112 h 150"/>
                <a:gd name="T8" fmla="*/ 13 w 217"/>
                <a:gd name="T9" fmla="*/ 89 h 150"/>
                <a:gd name="T10" fmla="*/ 13 w 217"/>
                <a:gd name="T11" fmla="*/ 89 h 150"/>
                <a:gd name="T12" fmla="*/ 62 w 217"/>
                <a:gd name="T13" fmla="*/ 11 h 150"/>
                <a:gd name="T14" fmla="*/ 132 w 217"/>
                <a:gd name="T15" fmla="*/ 3 h 150"/>
                <a:gd name="T16" fmla="*/ 132 w 217"/>
                <a:gd name="T17" fmla="*/ 3 h 150"/>
                <a:gd name="T18" fmla="*/ 195 w 217"/>
                <a:gd name="T19" fmla="*/ 41 h 150"/>
                <a:gd name="T20" fmla="*/ 205 w 217"/>
                <a:gd name="T21" fmla="*/ 68 h 150"/>
                <a:gd name="T22" fmla="*/ 205 w 217"/>
                <a:gd name="T23" fmla="*/ 68 h 150"/>
                <a:gd name="T24" fmla="*/ 162 w 217"/>
                <a:gd name="T25" fmla="*/ 13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150">
                  <a:moveTo>
                    <a:pt x="162" y="137"/>
                  </a:moveTo>
                  <a:lnTo>
                    <a:pt x="75" y="146"/>
                  </a:lnTo>
                  <a:lnTo>
                    <a:pt x="75" y="146"/>
                  </a:lnTo>
                  <a:cubicBezTo>
                    <a:pt x="51" y="149"/>
                    <a:pt x="29" y="135"/>
                    <a:pt x="21" y="112"/>
                  </a:cubicBezTo>
                  <a:lnTo>
                    <a:pt x="13" y="89"/>
                  </a:lnTo>
                  <a:lnTo>
                    <a:pt x="13" y="89"/>
                  </a:lnTo>
                  <a:cubicBezTo>
                    <a:pt x="0" y="53"/>
                    <a:pt x="23" y="15"/>
                    <a:pt x="62" y="11"/>
                  </a:cubicBezTo>
                  <a:lnTo>
                    <a:pt x="132" y="3"/>
                  </a:lnTo>
                  <a:lnTo>
                    <a:pt x="132" y="3"/>
                  </a:lnTo>
                  <a:cubicBezTo>
                    <a:pt x="160" y="0"/>
                    <a:pt x="186" y="16"/>
                    <a:pt x="195" y="41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16" y="99"/>
                    <a:pt x="195" y="133"/>
                    <a:pt x="162" y="1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3" name="Freeform 246">
              <a:extLst>
                <a:ext uri="{FF2B5EF4-FFF2-40B4-BE49-F238E27FC236}">
                  <a16:creationId xmlns:a16="http://schemas.microsoft.com/office/drawing/2014/main" id="{F355C1E9-2EA1-7047-9B05-69886B0AC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6750" y="6418558"/>
              <a:ext cx="565785" cy="686633"/>
            </a:xfrm>
            <a:custGeom>
              <a:avLst/>
              <a:gdLst>
                <a:gd name="T0" fmla="*/ 454 w 455"/>
                <a:gd name="T1" fmla="*/ 329 h 550"/>
                <a:gd name="T2" fmla="*/ 454 w 455"/>
                <a:gd name="T3" fmla="*/ 329 h 550"/>
                <a:gd name="T4" fmla="*/ 412 w 455"/>
                <a:gd name="T5" fmla="*/ 485 h 550"/>
                <a:gd name="T6" fmla="*/ 412 w 455"/>
                <a:gd name="T7" fmla="*/ 485 h 550"/>
                <a:gd name="T8" fmla="*/ 29 w 455"/>
                <a:gd name="T9" fmla="*/ 121 h 550"/>
                <a:gd name="T10" fmla="*/ 29 w 455"/>
                <a:gd name="T11" fmla="*/ 121 h 550"/>
                <a:gd name="T12" fmla="*/ 158 w 455"/>
                <a:gd name="T13" fmla="*/ 9 h 550"/>
                <a:gd name="T14" fmla="*/ 454 w 455"/>
                <a:gd name="T15" fmla="*/ 32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550">
                  <a:moveTo>
                    <a:pt x="454" y="329"/>
                  </a:moveTo>
                  <a:lnTo>
                    <a:pt x="454" y="329"/>
                  </a:lnTo>
                  <a:cubicBezTo>
                    <a:pt x="454" y="329"/>
                    <a:pt x="450" y="420"/>
                    <a:pt x="412" y="485"/>
                  </a:cubicBezTo>
                  <a:lnTo>
                    <a:pt x="412" y="485"/>
                  </a:lnTo>
                  <a:cubicBezTo>
                    <a:pt x="374" y="549"/>
                    <a:pt x="0" y="378"/>
                    <a:pt x="29" y="121"/>
                  </a:cubicBezTo>
                  <a:lnTo>
                    <a:pt x="29" y="121"/>
                  </a:lnTo>
                  <a:cubicBezTo>
                    <a:pt x="29" y="121"/>
                    <a:pt x="69" y="0"/>
                    <a:pt x="158" y="9"/>
                  </a:cubicBezTo>
                  <a:lnTo>
                    <a:pt x="454" y="329"/>
                  </a:ln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4" name="Freeform 247">
              <a:extLst>
                <a:ext uri="{FF2B5EF4-FFF2-40B4-BE49-F238E27FC236}">
                  <a16:creationId xmlns:a16="http://schemas.microsoft.com/office/drawing/2014/main" id="{3D237697-6805-1C4D-B67C-80E58E68F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3791" y="6396586"/>
              <a:ext cx="565785" cy="675646"/>
            </a:xfrm>
            <a:custGeom>
              <a:avLst/>
              <a:gdLst>
                <a:gd name="T0" fmla="*/ 454 w 455"/>
                <a:gd name="T1" fmla="*/ 322 h 543"/>
                <a:gd name="T2" fmla="*/ 454 w 455"/>
                <a:gd name="T3" fmla="*/ 322 h 543"/>
                <a:gd name="T4" fmla="*/ 412 w 455"/>
                <a:gd name="T5" fmla="*/ 478 h 543"/>
                <a:gd name="T6" fmla="*/ 412 w 455"/>
                <a:gd name="T7" fmla="*/ 478 h 543"/>
                <a:gd name="T8" fmla="*/ 30 w 455"/>
                <a:gd name="T9" fmla="*/ 115 h 543"/>
                <a:gd name="T10" fmla="*/ 30 w 455"/>
                <a:gd name="T11" fmla="*/ 115 h 543"/>
                <a:gd name="T12" fmla="*/ 112 w 455"/>
                <a:gd name="T13" fmla="*/ 23 h 543"/>
                <a:gd name="T14" fmla="*/ 112 w 455"/>
                <a:gd name="T15" fmla="*/ 23 h 543"/>
                <a:gd name="T16" fmla="*/ 217 w 455"/>
                <a:gd name="T17" fmla="*/ 38 h 543"/>
                <a:gd name="T18" fmla="*/ 454 w 455"/>
                <a:gd name="T19" fmla="*/ 32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543">
                  <a:moveTo>
                    <a:pt x="454" y="322"/>
                  </a:moveTo>
                  <a:lnTo>
                    <a:pt x="454" y="322"/>
                  </a:lnTo>
                  <a:cubicBezTo>
                    <a:pt x="454" y="322"/>
                    <a:pt x="450" y="413"/>
                    <a:pt x="412" y="478"/>
                  </a:cubicBezTo>
                  <a:lnTo>
                    <a:pt x="412" y="478"/>
                  </a:lnTo>
                  <a:cubicBezTo>
                    <a:pt x="374" y="542"/>
                    <a:pt x="0" y="371"/>
                    <a:pt x="30" y="115"/>
                  </a:cubicBezTo>
                  <a:lnTo>
                    <a:pt x="30" y="115"/>
                  </a:lnTo>
                  <a:cubicBezTo>
                    <a:pt x="30" y="115"/>
                    <a:pt x="62" y="55"/>
                    <a:pt x="112" y="23"/>
                  </a:cubicBezTo>
                  <a:lnTo>
                    <a:pt x="112" y="23"/>
                  </a:lnTo>
                  <a:cubicBezTo>
                    <a:pt x="147" y="0"/>
                    <a:pt x="191" y="7"/>
                    <a:pt x="217" y="38"/>
                  </a:cubicBezTo>
                  <a:lnTo>
                    <a:pt x="454" y="3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5" name="Freeform 248">
              <a:extLst>
                <a:ext uri="{FF2B5EF4-FFF2-40B4-BE49-F238E27FC236}">
                  <a16:creationId xmlns:a16="http://schemas.microsoft.com/office/drawing/2014/main" id="{7CBB56D4-41C2-2443-9038-83F62023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1971" y="6462502"/>
              <a:ext cx="318598" cy="549304"/>
            </a:xfrm>
            <a:custGeom>
              <a:avLst/>
              <a:gdLst>
                <a:gd name="T0" fmla="*/ 149 w 254"/>
                <a:gd name="T1" fmla="*/ 9 h 441"/>
                <a:gd name="T2" fmla="*/ 149 w 254"/>
                <a:gd name="T3" fmla="*/ 9 h 441"/>
                <a:gd name="T4" fmla="*/ 84 w 254"/>
                <a:gd name="T5" fmla="*/ 36 h 441"/>
                <a:gd name="T6" fmla="*/ 84 w 254"/>
                <a:gd name="T7" fmla="*/ 36 h 441"/>
                <a:gd name="T8" fmla="*/ 47 w 254"/>
                <a:gd name="T9" fmla="*/ 284 h 441"/>
                <a:gd name="T10" fmla="*/ 47 w 254"/>
                <a:gd name="T11" fmla="*/ 284 h 441"/>
                <a:gd name="T12" fmla="*/ 160 w 254"/>
                <a:gd name="T13" fmla="*/ 416 h 441"/>
                <a:gd name="T14" fmla="*/ 160 w 254"/>
                <a:gd name="T15" fmla="*/ 416 h 441"/>
                <a:gd name="T16" fmla="*/ 242 w 254"/>
                <a:gd name="T17" fmla="*/ 129 h 441"/>
                <a:gd name="T18" fmla="*/ 242 w 254"/>
                <a:gd name="T19" fmla="*/ 129 h 441"/>
                <a:gd name="T20" fmla="*/ 149 w 254"/>
                <a:gd name="T21" fmla="*/ 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441">
                  <a:moveTo>
                    <a:pt x="149" y="9"/>
                  </a:moveTo>
                  <a:lnTo>
                    <a:pt x="149" y="9"/>
                  </a:lnTo>
                  <a:cubicBezTo>
                    <a:pt x="123" y="0"/>
                    <a:pt x="95" y="11"/>
                    <a:pt x="84" y="36"/>
                  </a:cubicBezTo>
                  <a:lnTo>
                    <a:pt x="84" y="36"/>
                  </a:lnTo>
                  <a:cubicBezTo>
                    <a:pt x="54" y="107"/>
                    <a:pt x="0" y="256"/>
                    <a:pt x="47" y="284"/>
                  </a:cubicBezTo>
                  <a:lnTo>
                    <a:pt x="47" y="284"/>
                  </a:lnTo>
                  <a:cubicBezTo>
                    <a:pt x="143" y="337"/>
                    <a:pt x="99" y="397"/>
                    <a:pt x="160" y="416"/>
                  </a:cubicBezTo>
                  <a:lnTo>
                    <a:pt x="160" y="416"/>
                  </a:lnTo>
                  <a:cubicBezTo>
                    <a:pt x="241" y="440"/>
                    <a:pt x="253" y="211"/>
                    <a:pt x="242" y="129"/>
                  </a:cubicBezTo>
                  <a:lnTo>
                    <a:pt x="242" y="129"/>
                  </a:lnTo>
                  <a:cubicBezTo>
                    <a:pt x="236" y="86"/>
                    <a:pt x="209" y="33"/>
                    <a:pt x="149" y="9"/>
                  </a:cubicBez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6" name="Freeform 249">
              <a:extLst>
                <a:ext uri="{FF2B5EF4-FFF2-40B4-BE49-F238E27FC236}">
                  <a16:creationId xmlns:a16="http://schemas.microsoft.com/office/drawing/2014/main" id="{647EB4CA-DB39-0244-94B6-701C1607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438" y="6429543"/>
              <a:ext cx="318598" cy="549304"/>
            </a:xfrm>
            <a:custGeom>
              <a:avLst/>
              <a:gdLst>
                <a:gd name="T0" fmla="*/ 149 w 254"/>
                <a:gd name="T1" fmla="*/ 9 h 441"/>
                <a:gd name="T2" fmla="*/ 149 w 254"/>
                <a:gd name="T3" fmla="*/ 9 h 441"/>
                <a:gd name="T4" fmla="*/ 84 w 254"/>
                <a:gd name="T5" fmla="*/ 36 h 441"/>
                <a:gd name="T6" fmla="*/ 84 w 254"/>
                <a:gd name="T7" fmla="*/ 36 h 441"/>
                <a:gd name="T8" fmla="*/ 47 w 254"/>
                <a:gd name="T9" fmla="*/ 284 h 441"/>
                <a:gd name="T10" fmla="*/ 47 w 254"/>
                <a:gd name="T11" fmla="*/ 284 h 441"/>
                <a:gd name="T12" fmla="*/ 159 w 254"/>
                <a:gd name="T13" fmla="*/ 415 h 441"/>
                <a:gd name="T14" fmla="*/ 159 w 254"/>
                <a:gd name="T15" fmla="*/ 415 h 441"/>
                <a:gd name="T16" fmla="*/ 242 w 254"/>
                <a:gd name="T17" fmla="*/ 129 h 441"/>
                <a:gd name="T18" fmla="*/ 242 w 254"/>
                <a:gd name="T19" fmla="*/ 129 h 441"/>
                <a:gd name="T20" fmla="*/ 149 w 254"/>
                <a:gd name="T21" fmla="*/ 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441">
                  <a:moveTo>
                    <a:pt x="149" y="9"/>
                  </a:moveTo>
                  <a:lnTo>
                    <a:pt x="149" y="9"/>
                  </a:lnTo>
                  <a:cubicBezTo>
                    <a:pt x="123" y="0"/>
                    <a:pt x="94" y="11"/>
                    <a:pt x="84" y="36"/>
                  </a:cubicBezTo>
                  <a:lnTo>
                    <a:pt x="84" y="36"/>
                  </a:lnTo>
                  <a:cubicBezTo>
                    <a:pt x="54" y="107"/>
                    <a:pt x="0" y="256"/>
                    <a:pt x="47" y="284"/>
                  </a:cubicBezTo>
                  <a:lnTo>
                    <a:pt x="47" y="284"/>
                  </a:lnTo>
                  <a:cubicBezTo>
                    <a:pt x="143" y="339"/>
                    <a:pt x="99" y="398"/>
                    <a:pt x="159" y="415"/>
                  </a:cubicBezTo>
                  <a:lnTo>
                    <a:pt x="159" y="415"/>
                  </a:lnTo>
                  <a:cubicBezTo>
                    <a:pt x="241" y="440"/>
                    <a:pt x="253" y="211"/>
                    <a:pt x="242" y="129"/>
                  </a:cubicBezTo>
                  <a:lnTo>
                    <a:pt x="242" y="129"/>
                  </a:lnTo>
                  <a:cubicBezTo>
                    <a:pt x="236" y="86"/>
                    <a:pt x="209" y="33"/>
                    <a:pt x="14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7" name="Freeform 250">
              <a:extLst>
                <a:ext uri="{FF2B5EF4-FFF2-40B4-BE49-F238E27FC236}">
                  <a16:creationId xmlns:a16="http://schemas.microsoft.com/office/drawing/2014/main" id="{26C3A8DD-70D1-A043-AF3A-A60211A17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481" y="6967862"/>
              <a:ext cx="406485" cy="642688"/>
            </a:xfrm>
            <a:custGeom>
              <a:avLst/>
              <a:gdLst>
                <a:gd name="T0" fmla="*/ 0 w 328"/>
                <a:gd name="T1" fmla="*/ 20 h 517"/>
                <a:gd name="T2" fmla="*/ 122 w 328"/>
                <a:gd name="T3" fmla="*/ 516 h 517"/>
                <a:gd name="T4" fmla="*/ 122 w 328"/>
                <a:gd name="T5" fmla="*/ 516 h 517"/>
                <a:gd name="T6" fmla="*/ 327 w 328"/>
                <a:gd name="T7" fmla="*/ 484 h 517"/>
                <a:gd name="T8" fmla="*/ 92 w 328"/>
                <a:gd name="T9" fmla="*/ 0 h 517"/>
                <a:gd name="T10" fmla="*/ 0 w 328"/>
                <a:gd name="T11" fmla="*/ 2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517">
                  <a:moveTo>
                    <a:pt x="0" y="20"/>
                  </a:moveTo>
                  <a:lnTo>
                    <a:pt x="122" y="516"/>
                  </a:lnTo>
                  <a:lnTo>
                    <a:pt x="122" y="516"/>
                  </a:lnTo>
                  <a:cubicBezTo>
                    <a:pt x="194" y="508"/>
                    <a:pt x="263" y="498"/>
                    <a:pt x="327" y="484"/>
                  </a:cubicBezTo>
                  <a:lnTo>
                    <a:pt x="92" y="0"/>
                  </a:lnTo>
                  <a:lnTo>
                    <a:pt x="0" y="2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8" name="Freeform 251">
              <a:extLst>
                <a:ext uri="{FF2B5EF4-FFF2-40B4-BE49-F238E27FC236}">
                  <a16:creationId xmlns:a16="http://schemas.microsoft.com/office/drawing/2014/main" id="{17109E1C-96F9-5843-AF21-8555C586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4644" y="5501220"/>
              <a:ext cx="703111" cy="329582"/>
            </a:xfrm>
            <a:custGeom>
              <a:avLst/>
              <a:gdLst>
                <a:gd name="T0" fmla="*/ 529 w 564"/>
                <a:gd name="T1" fmla="*/ 2 h 264"/>
                <a:gd name="T2" fmla="*/ 368 w 564"/>
                <a:gd name="T3" fmla="*/ 22 h 264"/>
                <a:gd name="T4" fmla="*/ 368 w 564"/>
                <a:gd name="T5" fmla="*/ 22 h 264"/>
                <a:gd name="T6" fmla="*/ 332 w 564"/>
                <a:gd name="T7" fmla="*/ 76 h 264"/>
                <a:gd name="T8" fmla="*/ 334 w 564"/>
                <a:gd name="T9" fmla="*/ 84 h 264"/>
                <a:gd name="T10" fmla="*/ 334 w 564"/>
                <a:gd name="T11" fmla="*/ 84 h 264"/>
                <a:gd name="T12" fmla="*/ 227 w 564"/>
                <a:gd name="T13" fmla="*/ 104 h 264"/>
                <a:gd name="T14" fmla="*/ 229 w 564"/>
                <a:gd name="T15" fmla="*/ 89 h 264"/>
                <a:gd name="T16" fmla="*/ 229 w 564"/>
                <a:gd name="T17" fmla="*/ 89 h 264"/>
                <a:gd name="T18" fmla="*/ 192 w 564"/>
                <a:gd name="T19" fmla="*/ 43 h 264"/>
                <a:gd name="T20" fmla="*/ 33 w 564"/>
                <a:gd name="T21" fmla="*/ 63 h 264"/>
                <a:gd name="T22" fmla="*/ 33 w 564"/>
                <a:gd name="T23" fmla="*/ 63 h 264"/>
                <a:gd name="T24" fmla="*/ 2 w 564"/>
                <a:gd name="T25" fmla="*/ 109 h 264"/>
                <a:gd name="T26" fmla="*/ 10 w 564"/>
                <a:gd name="T27" fmla="*/ 225 h 264"/>
                <a:gd name="T28" fmla="*/ 10 w 564"/>
                <a:gd name="T29" fmla="*/ 225 h 264"/>
                <a:gd name="T30" fmla="*/ 47 w 564"/>
                <a:gd name="T31" fmla="*/ 262 h 264"/>
                <a:gd name="T32" fmla="*/ 185 w 564"/>
                <a:gd name="T33" fmla="*/ 244 h 264"/>
                <a:gd name="T34" fmla="*/ 185 w 564"/>
                <a:gd name="T35" fmla="*/ 244 h 264"/>
                <a:gd name="T36" fmla="*/ 216 w 564"/>
                <a:gd name="T37" fmla="*/ 207 h 264"/>
                <a:gd name="T38" fmla="*/ 223 w 564"/>
                <a:gd name="T39" fmla="*/ 138 h 264"/>
                <a:gd name="T40" fmla="*/ 223 w 564"/>
                <a:gd name="T41" fmla="*/ 138 h 264"/>
                <a:gd name="T42" fmla="*/ 290 w 564"/>
                <a:gd name="T43" fmla="*/ 113 h 264"/>
                <a:gd name="T44" fmla="*/ 290 w 564"/>
                <a:gd name="T45" fmla="*/ 113 h 264"/>
                <a:gd name="T46" fmla="*/ 340 w 564"/>
                <a:gd name="T47" fmla="*/ 126 h 264"/>
                <a:gd name="T48" fmla="*/ 349 w 564"/>
                <a:gd name="T49" fmla="*/ 189 h 264"/>
                <a:gd name="T50" fmla="*/ 349 w 564"/>
                <a:gd name="T51" fmla="*/ 189 h 264"/>
                <a:gd name="T52" fmla="*/ 382 w 564"/>
                <a:gd name="T53" fmla="*/ 217 h 264"/>
                <a:gd name="T54" fmla="*/ 522 w 564"/>
                <a:gd name="T55" fmla="*/ 200 h 264"/>
                <a:gd name="T56" fmla="*/ 522 w 564"/>
                <a:gd name="T57" fmla="*/ 200 h 264"/>
                <a:gd name="T58" fmla="*/ 558 w 564"/>
                <a:gd name="T59" fmla="*/ 154 h 264"/>
                <a:gd name="T60" fmla="*/ 562 w 564"/>
                <a:gd name="T61" fmla="*/ 39 h 264"/>
                <a:gd name="T62" fmla="*/ 562 w 564"/>
                <a:gd name="T63" fmla="*/ 39 h 264"/>
                <a:gd name="T64" fmla="*/ 529 w 564"/>
                <a:gd name="T65" fmla="*/ 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4" h="264">
                  <a:moveTo>
                    <a:pt x="529" y="2"/>
                  </a:moveTo>
                  <a:lnTo>
                    <a:pt x="368" y="22"/>
                  </a:lnTo>
                  <a:lnTo>
                    <a:pt x="368" y="22"/>
                  </a:lnTo>
                  <a:cubicBezTo>
                    <a:pt x="346" y="25"/>
                    <a:pt x="329" y="51"/>
                    <a:pt x="332" y="76"/>
                  </a:cubicBezTo>
                  <a:lnTo>
                    <a:pt x="334" y="84"/>
                  </a:lnTo>
                  <a:lnTo>
                    <a:pt x="334" y="84"/>
                  </a:lnTo>
                  <a:cubicBezTo>
                    <a:pt x="294" y="69"/>
                    <a:pt x="257" y="84"/>
                    <a:pt x="227" y="104"/>
                  </a:cubicBezTo>
                  <a:lnTo>
                    <a:pt x="229" y="89"/>
                  </a:lnTo>
                  <a:lnTo>
                    <a:pt x="229" y="89"/>
                  </a:lnTo>
                  <a:cubicBezTo>
                    <a:pt x="231" y="63"/>
                    <a:pt x="214" y="41"/>
                    <a:pt x="192" y="43"/>
                  </a:cubicBezTo>
                  <a:lnTo>
                    <a:pt x="33" y="63"/>
                  </a:lnTo>
                  <a:lnTo>
                    <a:pt x="33" y="63"/>
                  </a:lnTo>
                  <a:cubicBezTo>
                    <a:pt x="14" y="66"/>
                    <a:pt x="0" y="86"/>
                    <a:pt x="2" y="109"/>
                  </a:cubicBezTo>
                  <a:lnTo>
                    <a:pt x="10" y="225"/>
                  </a:lnTo>
                  <a:lnTo>
                    <a:pt x="10" y="225"/>
                  </a:lnTo>
                  <a:cubicBezTo>
                    <a:pt x="11" y="247"/>
                    <a:pt x="28" y="263"/>
                    <a:pt x="47" y="262"/>
                  </a:cubicBezTo>
                  <a:lnTo>
                    <a:pt x="185" y="244"/>
                  </a:lnTo>
                  <a:lnTo>
                    <a:pt x="185" y="244"/>
                  </a:lnTo>
                  <a:cubicBezTo>
                    <a:pt x="201" y="242"/>
                    <a:pt x="214" y="227"/>
                    <a:pt x="216" y="207"/>
                  </a:cubicBezTo>
                  <a:lnTo>
                    <a:pt x="223" y="138"/>
                  </a:lnTo>
                  <a:lnTo>
                    <a:pt x="223" y="138"/>
                  </a:lnTo>
                  <a:cubicBezTo>
                    <a:pt x="245" y="129"/>
                    <a:pt x="256" y="123"/>
                    <a:pt x="290" y="113"/>
                  </a:cubicBezTo>
                  <a:lnTo>
                    <a:pt x="290" y="113"/>
                  </a:lnTo>
                  <a:cubicBezTo>
                    <a:pt x="316" y="106"/>
                    <a:pt x="329" y="115"/>
                    <a:pt x="340" y="126"/>
                  </a:cubicBezTo>
                  <a:lnTo>
                    <a:pt x="349" y="189"/>
                  </a:lnTo>
                  <a:lnTo>
                    <a:pt x="349" y="189"/>
                  </a:lnTo>
                  <a:cubicBezTo>
                    <a:pt x="352" y="208"/>
                    <a:pt x="365" y="219"/>
                    <a:pt x="382" y="217"/>
                  </a:cubicBezTo>
                  <a:lnTo>
                    <a:pt x="522" y="200"/>
                  </a:lnTo>
                  <a:lnTo>
                    <a:pt x="522" y="200"/>
                  </a:lnTo>
                  <a:cubicBezTo>
                    <a:pt x="541" y="197"/>
                    <a:pt x="557" y="177"/>
                    <a:pt x="558" y="154"/>
                  </a:cubicBezTo>
                  <a:lnTo>
                    <a:pt x="562" y="39"/>
                  </a:lnTo>
                  <a:lnTo>
                    <a:pt x="562" y="39"/>
                  </a:lnTo>
                  <a:cubicBezTo>
                    <a:pt x="563" y="16"/>
                    <a:pt x="548" y="0"/>
                    <a:pt x="529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9" name="Freeform 252">
              <a:extLst>
                <a:ext uri="{FF2B5EF4-FFF2-40B4-BE49-F238E27FC236}">
                  <a16:creationId xmlns:a16="http://schemas.microsoft.com/office/drawing/2014/main" id="{3DEB6C02-7F3D-9147-8A21-D46D07A3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592" y="5550658"/>
              <a:ext cx="225212" cy="274652"/>
            </a:xfrm>
            <a:custGeom>
              <a:avLst/>
              <a:gdLst>
                <a:gd name="T0" fmla="*/ 157 w 181"/>
                <a:gd name="T1" fmla="*/ 0 h 220"/>
                <a:gd name="T2" fmla="*/ 117 w 181"/>
                <a:gd name="T3" fmla="*/ 6 h 220"/>
                <a:gd name="T4" fmla="*/ 0 w 181"/>
                <a:gd name="T5" fmla="*/ 217 h 220"/>
                <a:gd name="T6" fmla="*/ 0 w 181"/>
                <a:gd name="T7" fmla="*/ 217 h 220"/>
                <a:gd name="T8" fmla="*/ 12 w 181"/>
                <a:gd name="T9" fmla="*/ 219 h 220"/>
                <a:gd name="T10" fmla="*/ 67 w 181"/>
                <a:gd name="T11" fmla="*/ 211 h 220"/>
                <a:gd name="T12" fmla="*/ 180 w 181"/>
                <a:gd name="T13" fmla="*/ 7 h 220"/>
                <a:gd name="T14" fmla="*/ 180 w 181"/>
                <a:gd name="T15" fmla="*/ 7 h 220"/>
                <a:gd name="T16" fmla="*/ 157 w 181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20">
                  <a:moveTo>
                    <a:pt x="157" y="0"/>
                  </a:moveTo>
                  <a:lnTo>
                    <a:pt x="117" y="6"/>
                  </a:lnTo>
                  <a:lnTo>
                    <a:pt x="0" y="217"/>
                  </a:lnTo>
                  <a:lnTo>
                    <a:pt x="0" y="217"/>
                  </a:lnTo>
                  <a:cubicBezTo>
                    <a:pt x="4" y="219"/>
                    <a:pt x="7" y="219"/>
                    <a:pt x="12" y="219"/>
                  </a:cubicBezTo>
                  <a:lnTo>
                    <a:pt x="67" y="211"/>
                  </a:lnTo>
                  <a:lnTo>
                    <a:pt x="180" y="7"/>
                  </a:lnTo>
                  <a:lnTo>
                    <a:pt x="180" y="7"/>
                  </a:lnTo>
                  <a:cubicBezTo>
                    <a:pt x="174" y="2"/>
                    <a:pt x="166" y="0"/>
                    <a:pt x="157" y="0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0" name="Freeform 253">
              <a:extLst>
                <a:ext uri="{FF2B5EF4-FFF2-40B4-BE49-F238E27FC236}">
                  <a16:creationId xmlns:a16="http://schemas.microsoft.com/office/drawing/2014/main" id="{02DCA2E1-5635-2848-B76E-499E20BD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4090" y="5501222"/>
              <a:ext cx="219722" cy="269158"/>
            </a:xfrm>
            <a:custGeom>
              <a:avLst/>
              <a:gdLst>
                <a:gd name="T0" fmla="*/ 106 w 176"/>
                <a:gd name="T1" fmla="*/ 9 h 218"/>
                <a:gd name="T2" fmla="*/ 0 w 176"/>
                <a:gd name="T3" fmla="*/ 201 h 218"/>
                <a:gd name="T4" fmla="*/ 0 w 176"/>
                <a:gd name="T5" fmla="*/ 201 h 218"/>
                <a:gd name="T6" fmla="*/ 29 w 176"/>
                <a:gd name="T7" fmla="*/ 215 h 218"/>
                <a:gd name="T8" fmla="*/ 59 w 176"/>
                <a:gd name="T9" fmla="*/ 212 h 218"/>
                <a:gd name="T10" fmla="*/ 175 w 176"/>
                <a:gd name="T11" fmla="*/ 0 h 218"/>
                <a:gd name="T12" fmla="*/ 106 w 176"/>
                <a:gd name="T13" fmla="*/ 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18">
                  <a:moveTo>
                    <a:pt x="106" y="9"/>
                  </a:moveTo>
                  <a:lnTo>
                    <a:pt x="0" y="201"/>
                  </a:lnTo>
                  <a:lnTo>
                    <a:pt x="0" y="201"/>
                  </a:lnTo>
                  <a:cubicBezTo>
                    <a:pt x="7" y="211"/>
                    <a:pt x="16" y="217"/>
                    <a:pt x="29" y="215"/>
                  </a:cubicBezTo>
                  <a:lnTo>
                    <a:pt x="59" y="212"/>
                  </a:lnTo>
                  <a:lnTo>
                    <a:pt x="175" y="0"/>
                  </a:lnTo>
                  <a:lnTo>
                    <a:pt x="106" y="9"/>
                  </a:ln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1" name="Freeform 254">
              <a:extLst>
                <a:ext uri="{FF2B5EF4-FFF2-40B4-BE49-F238E27FC236}">
                  <a16:creationId xmlns:a16="http://schemas.microsoft.com/office/drawing/2014/main" id="{E4012BDB-061D-E047-9A7C-2706DDCB3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2667" y="6918428"/>
              <a:ext cx="362541" cy="670152"/>
            </a:xfrm>
            <a:custGeom>
              <a:avLst/>
              <a:gdLst>
                <a:gd name="T0" fmla="*/ 292 w 293"/>
                <a:gd name="T1" fmla="*/ 536 h 537"/>
                <a:gd name="T2" fmla="*/ 282 w 293"/>
                <a:gd name="T3" fmla="*/ 536 h 537"/>
                <a:gd name="T4" fmla="*/ 282 w 293"/>
                <a:gd name="T5" fmla="*/ 423 h 537"/>
                <a:gd name="T6" fmla="*/ 282 w 293"/>
                <a:gd name="T7" fmla="*/ 423 h 537"/>
                <a:gd name="T8" fmla="*/ 281 w 293"/>
                <a:gd name="T9" fmla="*/ 421 h 537"/>
                <a:gd name="T10" fmla="*/ 156 w 293"/>
                <a:gd name="T11" fmla="*/ 350 h 537"/>
                <a:gd name="T12" fmla="*/ 156 w 293"/>
                <a:gd name="T13" fmla="*/ 350 h 537"/>
                <a:gd name="T14" fmla="*/ 41 w 293"/>
                <a:gd name="T15" fmla="*/ 43 h 537"/>
                <a:gd name="T16" fmla="*/ 57 w 293"/>
                <a:gd name="T17" fmla="*/ 0 h 537"/>
                <a:gd name="T18" fmla="*/ 65 w 293"/>
                <a:gd name="T19" fmla="*/ 3 h 537"/>
                <a:gd name="T20" fmla="*/ 50 w 293"/>
                <a:gd name="T21" fmla="*/ 46 h 537"/>
                <a:gd name="T22" fmla="*/ 50 w 293"/>
                <a:gd name="T23" fmla="*/ 46 h 537"/>
                <a:gd name="T24" fmla="*/ 161 w 293"/>
                <a:gd name="T25" fmla="*/ 342 h 537"/>
                <a:gd name="T26" fmla="*/ 285 w 293"/>
                <a:gd name="T27" fmla="*/ 413 h 537"/>
                <a:gd name="T28" fmla="*/ 285 w 293"/>
                <a:gd name="T29" fmla="*/ 413 h 537"/>
                <a:gd name="T30" fmla="*/ 292 w 293"/>
                <a:gd name="T31" fmla="*/ 423 h 537"/>
                <a:gd name="T32" fmla="*/ 292 w 293"/>
                <a:gd name="T33" fmla="*/ 53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537">
                  <a:moveTo>
                    <a:pt x="292" y="536"/>
                  </a:moveTo>
                  <a:lnTo>
                    <a:pt x="282" y="536"/>
                  </a:lnTo>
                  <a:lnTo>
                    <a:pt x="282" y="423"/>
                  </a:lnTo>
                  <a:lnTo>
                    <a:pt x="282" y="423"/>
                  </a:lnTo>
                  <a:cubicBezTo>
                    <a:pt x="282" y="422"/>
                    <a:pt x="282" y="421"/>
                    <a:pt x="281" y="421"/>
                  </a:cubicBezTo>
                  <a:lnTo>
                    <a:pt x="156" y="350"/>
                  </a:lnTo>
                  <a:lnTo>
                    <a:pt x="156" y="350"/>
                  </a:lnTo>
                  <a:cubicBezTo>
                    <a:pt x="49" y="289"/>
                    <a:pt x="0" y="160"/>
                    <a:pt x="41" y="43"/>
                  </a:cubicBezTo>
                  <a:lnTo>
                    <a:pt x="57" y="0"/>
                  </a:lnTo>
                  <a:lnTo>
                    <a:pt x="65" y="3"/>
                  </a:lnTo>
                  <a:lnTo>
                    <a:pt x="50" y="46"/>
                  </a:lnTo>
                  <a:lnTo>
                    <a:pt x="50" y="46"/>
                  </a:lnTo>
                  <a:cubicBezTo>
                    <a:pt x="10" y="158"/>
                    <a:pt x="57" y="283"/>
                    <a:pt x="161" y="342"/>
                  </a:cubicBezTo>
                  <a:lnTo>
                    <a:pt x="285" y="413"/>
                  </a:lnTo>
                  <a:lnTo>
                    <a:pt x="285" y="413"/>
                  </a:lnTo>
                  <a:cubicBezTo>
                    <a:pt x="289" y="415"/>
                    <a:pt x="292" y="419"/>
                    <a:pt x="292" y="423"/>
                  </a:cubicBezTo>
                  <a:lnTo>
                    <a:pt x="292" y="5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2" name="Freeform 255">
              <a:extLst>
                <a:ext uri="{FF2B5EF4-FFF2-40B4-BE49-F238E27FC236}">
                  <a16:creationId xmlns:a16="http://schemas.microsoft.com/office/drawing/2014/main" id="{D69EDBA2-9C1B-0F42-A344-7D7B4C5E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2541" y="6819552"/>
              <a:ext cx="258175" cy="659165"/>
            </a:xfrm>
            <a:custGeom>
              <a:avLst/>
              <a:gdLst>
                <a:gd name="T0" fmla="*/ 199 w 207"/>
                <a:gd name="T1" fmla="*/ 529 h 530"/>
                <a:gd name="T2" fmla="*/ 142 w 207"/>
                <a:gd name="T3" fmla="*/ 458 h 530"/>
                <a:gd name="T4" fmla="*/ 142 w 207"/>
                <a:gd name="T5" fmla="*/ 456 h 530"/>
                <a:gd name="T6" fmla="*/ 163 w 207"/>
                <a:gd name="T7" fmla="*/ 245 h 530"/>
                <a:gd name="T8" fmla="*/ 163 w 207"/>
                <a:gd name="T9" fmla="*/ 245 h 530"/>
                <a:gd name="T10" fmla="*/ 115 w 207"/>
                <a:gd name="T11" fmla="*/ 115 h 530"/>
                <a:gd name="T12" fmla="*/ 0 w 207"/>
                <a:gd name="T13" fmla="*/ 7 h 530"/>
                <a:gd name="T14" fmla="*/ 6 w 207"/>
                <a:gd name="T15" fmla="*/ 0 h 530"/>
                <a:gd name="T16" fmla="*/ 121 w 207"/>
                <a:gd name="T17" fmla="*/ 108 h 530"/>
                <a:gd name="T18" fmla="*/ 121 w 207"/>
                <a:gd name="T19" fmla="*/ 108 h 530"/>
                <a:gd name="T20" fmla="*/ 172 w 207"/>
                <a:gd name="T21" fmla="*/ 246 h 530"/>
                <a:gd name="T22" fmla="*/ 150 w 207"/>
                <a:gd name="T23" fmla="*/ 455 h 530"/>
                <a:gd name="T24" fmla="*/ 206 w 207"/>
                <a:gd name="T25" fmla="*/ 523 h 530"/>
                <a:gd name="T26" fmla="*/ 199 w 207"/>
                <a:gd name="T27" fmla="*/ 52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530">
                  <a:moveTo>
                    <a:pt x="199" y="529"/>
                  </a:moveTo>
                  <a:lnTo>
                    <a:pt x="142" y="458"/>
                  </a:lnTo>
                  <a:lnTo>
                    <a:pt x="142" y="456"/>
                  </a:lnTo>
                  <a:lnTo>
                    <a:pt x="163" y="245"/>
                  </a:lnTo>
                  <a:lnTo>
                    <a:pt x="163" y="245"/>
                  </a:lnTo>
                  <a:cubicBezTo>
                    <a:pt x="168" y="197"/>
                    <a:pt x="150" y="148"/>
                    <a:pt x="115" y="115"/>
                  </a:cubicBezTo>
                  <a:lnTo>
                    <a:pt x="0" y="7"/>
                  </a:lnTo>
                  <a:lnTo>
                    <a:pt x="6" y="0"/>
                  </a:lnTo>
                  <a:lnTo>
                    <a:pt x="121" y="108"/>
                  </a:lnTo>
                  <a:lnTo>
                    <a:pt x="121" y="108"/>
                  </a:lnTo>
                  <a:cubicBezTo>
                    <a:pt x="158" y="144"/>
                    <a:pt x="177" y="195"/>
                    <a:pt x="172" y="246"/>
                  </a:cubicBezTo>
                  <a:lnTo>
                    <a:pt x="150" y="455"/>
                  </a:lnTo>
                  <a:lnTo>
                    <a:pt x="206" y="523"/>
                  </a:lnTo>
                  <a:lnTo>
                    <a:pt x="199" y="5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3" name="Freeform 256">
              <a:extLst>
                <a:ext uri="{FF2B5EF4-FFF2-40B4-BE49-F238E27FC236}">
                  <a16:creationId xmlns:a16="http://schemas.microsoft.com/office/drawing/2014/main" id="{9903AD63-E4A6-CA4A-BEA6-93BCAA29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735" y="5243048"/>
              <a:ext cx="829453" cy="758041"/>
            </a:xfrm>
            <a:custGeom>
              <a:avLst/>
              <a:gdLst>
                <a:gd name="T0" fmla="*/ 662 w 666"/>
                <a:gd name="T1" fmla="*/ 304 h 608"/>
                <a:gd name="T2" fmla="*/ 662 w 666"/>
                <a:gd name="T3" fmla="*/ 304 h 608"/>
                <a:gd name="T4" fmla="*/ 634 w 666"/>
                <a:gd name="T5" fmla="*/ 0 h 608"/>
                <a:gd name="T6" fmla="*/ 634 w 666"/>
                <a:gd name="T7" fmla="*/ 0 h 608"/>
                <a:gd name="T8" fmla="*/ 351 w 666"/>
                <a:gd name="T9" fmla="*/ 59 h 608"/>
                <a:gd name="T10" fmla="*/ 361 w 666"/>
                <a:gd name="T11" fmla="*/ 129 h 608"/>
                <a:gd name="T12" fmla="*/ 361 w 666"/>
                <a:gd name="T13" fmla="*/ 129 h 608"/>
                <a:gd name="T14" fmla="*/ 302 w 666"/>
                <a:gd name="T15" fmla="*/ 167 h 608"/>
                <a:gd name="T16" fmla="*/ 296 w 666"/>
                <a:gd name="T17" fmla="*/ 171 h 608"/>
                <a:gd name="T18" fmla="*/ 301 w 666"/>
                <a:gd name="T19" fmla="*/ 252 h 608"/>
                <a:gd name="T20" fmla="*/ 301 w 666"/>
                <a:gd name="T21" fmla="*/ 252 h 608"/>
                <a:gd name="T22" fmla="*/ 237 w 666"/>
                <a:gd name="T23" fmla="*/ 314 h 608"/>
                <a:gd name="T24" fmla="*/ 227 w 666"/>
                <a:gd name="T25" fmla="*/ 313 h 608"/>
                <a:gd name="T26" fmla="*/ 227 w 666"/>
                <a:gd name="T27" fmla="*/ 313 h 608"/>
                <a:gd name="T28" fmla="*/ 190 w 666"/>
                <a:gd name="T29" fmla="*/ 289 h 608"/>
                <a:gd name="T30" fmla="*/ 190 w 666"/>
                <a:gd name="T31" fmla="*/ 289 h 608"/>
                <a:gd name="T32" fmla="*/ 52 w 666"/>
                <a:gd name="T33" fmla="*/ 392 h 608"/>
                <a:gd name="T34" fmla="*/ 52 w 666"/>
                <a:gd name="T35" fmla="*/ 392 h 608"/>
                <a:gd name="T36" fmla="*/ 205 w 666"/>
                <a:gd name="T37" fmla="*/ 442 h 608"/>
                <a:gd name="T38" fmla="*/ 207 w 666"/>
                <a:gd name="T39" fmla="*/ 478 h 608"/>
                <a:gd name="T40" fmla="*/ 207 w 666"/>
                <a:gd name="T41" fmla="*/ 478 h 608"/>
                <a:gd name="T42" fmla="*/ 315 w 666"/>
                <a:gd name="T43" fmla="*/ 574 h 608"/>
                <a:gd name="T44" fmla="*/ 315 w 666"/>
                <a:gd name="T45" fmla="*/ 574 h 608"/>
                <a:gd name="T46" fmla="*/ 573 w 666"/>
                <a:gd name="T47" fmla="*/ 479 h 608"/>
                <a:gd name="T48" fmla="*/ 573 w 666"/>
                <a:gd name="T49" fmla="*/ 479 h 608"/>
                <a:gd name="T50" fmla="*/ 662 w 666"/>
                <a:gd name="T51" fmla="*/ 3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6" h="608">
                  <a:moveTo>
                    <a:pt x="662" y="304"/>
                  </a:moveTo>
                  <a:lnTo>
                    <a:pt x="662" y="304"/>
                  </a:lnTo>
                  <a:cubicBezTo>
                    <a:pt x="665" y="229"/>
                    <a:pt x="647" y="88"/>
                    <a:pt x="634" y="0"/>
                  </a:cubicBezTo>
                  <a:lnTo>
                    <a:pt x="634" y="0"/>
                  </a:lnTo>
                  <a:cubicBezTo>
                    <a:pt x="512" y="43"/>
                    <a:pt x="351" y="59"/>
                    <a:pt x="351" y="59"/>
                  </a:cubicBezTo>
                  <a:lnTo>
                    <a:pt x="361" y="129"/>
                  </a:lnTo>
                  <a:lnTo>
                    <a:pt x="361" y="129"/>
                  </a:lnTo>
                  <a:cubicBezTo>
                    <a:pt x="363" y="150"/>
                    <a:pt x="336" y="168"/>
                    <a:pt x="302" y="167"/>
                  </a:cubicBezTo>
                  <a:lnTo>
                    <a:pt x="296" y="171"/>
                  </a:lnTo>
                  <a:lnTo>
                    <a:pt x="301" y="252"/>
                  </a:lnTo>
                  <a:lnTo>
                    <a:pt x="301" y="252"/>
                  </a:lnTo>
                  <a:cubicBezTo>
                    <a:pt x="304" y="288"/>
                    <a:pt x="273" y="317"/>
                    <a:pt x="237" y="314"/>
                  </a:cubicBezTo>
                  <a:lnTo>
                    <a:pt x="227" y="313"/>
                  </a:lnTo>
                  <a:lnTo>
                    <a:pt x="227" y="313"/>
                  </a:lnTo>
                  <a:cubicBezTo>
                    <a:pt x="211" y="312"/>
                    <a:pt x="197" y="303"/>
                    <a:pt x="190" y="289"/>
                  </a:cubicBezTo>
                  <a:lnTo>
                    <a:pt x="190" y="289"/>
                  </a:lnTo>
                  <a:cubicBezTo>
                    <a:pt x="131" y="191"/>
                    <a:pt x="0" y="264"/>
                    <a:pt x="52" y="392"/>
                  </a:cubicBezTo>
                  <a:lnTo>
                    <a:pt x="52" y="392"/>
                  </a:lnTo>
                  <a:cubicBezTo>
                    <a:pt x="103" y="520"/>
                    <a:pt x="205" y="442"/>
                    <a:pt x="205" y="442"/>
                  </a:cubicBezTo>
                  <a:lnTo>
                    <a:pt x="207" y="478"/>
                  </a:lnTo>
                  <a:lnTo>
                    <a:pt x="207" y="478"/>
                  </a:lnTo>
                  <a:cubicBezTo>
                    <a:pt x="207" y="478"/>
                    <a:pt x="212" y="607"/>
                    <a:pt x="315" y="574"/>
                  </a:cubicBezTo>
                  <a:lnTo>
                    <a:pt x="315" y="574"/>
                  </a:lnTo>
                  <a:cubicBezTo>
                    <a:pt x="403" y="546"/>
                    <a:pt x="499" y="485"/>
                    <a:pt x="573" y="479"/>
                  </a:cubicBezTo>
                  <a:lnTo>
                    <a:pt x="573" y="479"/>
                  </a:lnTo>
                  <a:cubicBezTo>
                    <a:pt x="570" y="356"/>
                    <a:pt x="662" y="304"/>
                    <a:pt x="662" y="304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38AD0F-9B1A-E645-BEE8-59ECFFD80AC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1E830-5AD4-844D-8EA7-46B2464FDBB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22F90-A37F-0B41-9F6D-16F8548388CC}"/>
              </a:ext>
            </a:extLst>
          </p:cNvPr>
          <p:cNvSpPr txBox="1"/>
          <p:nvPr/>
        </p:nvSpPr>
        <p:spPr>
          <a:xfrm>
            <a:off x="2470648" y="3849756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2AFF7-5249-E041-A781-931D4D530650}"/>
              </a:ext>
            </a:extLst>
          </p:cNvPr>
          <p:cNvSpPr txBox="1"/>
          <p:nvPr/>
        </p:nvSpPr>
        <p:spPr>
          <a:xfrm>
            <a:off x="2470648" y="4508086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DFDDB-BAE5-F048-83C2-83B538EC09CE}"/>
              </a:ext>
            </a:extLst>
          </p:cNvPr>
          <p:cNvSpPr txBox="1"/>
          <p:nvPr/>
        </p:nvSpPr>
        <p:spPr>
          <a:xfrm>
            <a:off x="1472069" y="7132070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6A941-595B-3749-98BA-4C433C3D79FB}"/>
              </a:ext>
            </a:extLst>
          </p:cNvPr>
          <p:cNvSpPr txBox="1"/>
          <p:nvPr/>
        </p:nvSpPr>
        <p:spPr>
          <a:xfrm>
            <a:off x="1472069" y="7790400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FF16A-E67E-BD4F-9C23-6DC3CFFDC53A}"/>
              </a:ext>
            </a:extLst>
          </p:cNvPr>
          <p:cNvSpPr txBox="1"/>
          <p:nvPr/>
        </p:nvSpPr>
        <p:spPr>
          <a:xfrm>
            <a:off x="2470650" y="10408951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C8C8C-0348-9044-B7F6-650A20928327}"/>
              </a:ext>
            </a:extLst>
          </p:cNvPr>
          <p:cNvSpPr txBox="1"/>
          <p:nvPr/>
        </p:nvSpPr>
        <p:spPr>
          <a:xfrm>
            <a:off x="2470650" y="11067281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C57DF-E4CA-0049-8FD6-E9BB9B52357F}"/>
              </a:ext>
            </a:extLst>
          </p:cNvPr>
          <p:cNvSpPr txBox="1"/>
          <p:nvPr/>
        </p:nvSpPr>
        <p:spPr>
          <a:xfrm>
            <a:off x="17466813" y="3840656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C71-9912-664A-B991-E0031D3C360E}"/>
              </a:ext>
            </a:extLst>
          </p:cNvPr>
          <p:cNvSpPr txBox="1"/>
          <p:nvPr/>
        </p:nvSpPr>
        <p:spPr>
          <a:xfrm>
            <a:off x="17466813" y="4498986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A7445-A8B5-FB42-98C7-C58F0012F93D}"/>
              </a:ext>
            </a:extLst>
          </p:cNvPr>
          <p:cNvSpPr txBox="1"/>
          <p:nvPr/>
        </p:nvSpPr>
        <p:spPr>
          <a:xfrm>
            <a:off x="18465393" y="7125993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77366-CFE9-BA47-8E94-71FA50F2BA06}"/>
              </a:ext>
            </a:extLst>
          </p:cNvPr>
          <p:cNvSpPr txBox="1"/>
          <p:nvPr/>
        </p:nvSpPr>
        <p:spPr>
          <a:xfrm>
            <a:off x="18465393" y="7784323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66AC8-3A61-114A-9EEC-85038E4333CE}"/>
              </a:ext>
            </a:extLst>
          </p:cNvPr>
          <p:cNvSpPr txBox="1"/>
          <p:nvPr/>
        </p:nvSpPr>
        <p:spPr>
          <a:xfrm>
            <a:off x="17466813" y="10408951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DF0A6-E540-EE42-86E4-70BDE8CD75F5}"/>
              </a:ext>
            </a:extLst>
          </p:cNvPr>
          <p:cNvSpPr txBox="1"/>
          <p:nvPr/>
        </p:nvSpPr>
        <p:spPr>
          <a:xfrm>
            <a:off x="17466813" y="11067281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9925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271261EB-607A-144D-8895-C4655141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81"/>
            <a:ext cx="24377650" cy="12392311"/>
          </a:xfrm>
          <a:custGeom>
            <a:avLst/>
            <a:gdLst>
              <a:gd name="T0" fmla="*/ 0 w 19570"/>
              <a:gd name="T1" fmla="*/ 0 h 9949"/>
              <a:gd name="T2" fmla="*/ 0 w 19570"/>
              <a:gd name="T3" fmla="*/ 3683637 h 9949"/>
              <a:gd name="T4" fmla="*/ 0 w 19570"/>
              <a:gd name="T5" fmla="*/ 3683637 h 9949"/>
              <a:gd name="T6" fmla="*/ 1016352 w 19570"/>
              <a:gd name="T7" fmla="*/ 3211426 h 9949"/>
              <a:gd name="T8" fmla="*/ 1016352 w 19570"/>
              <a:gd name="T9" fmla="*/ 3211426 h 9949"/>
              <a:gd name="T10" fmla="*/ 2401099 w 19570"/>
              <a:gd name="T11" fmla="*/ 2615121 h 9949"/>
              <a:gd name="T12" fmla="*/ 2401099 w 19570"/>
              <a:gd name="T13" fmla="*/ 2615121 h 9949"/>
              <a:gd name="T14" fmla="*/ 2551984 w 19570"/>
              <a:gd name="T15" fmla="*/ 2654309 h 9949"/>
              <a:gd name="T16" fmla="*/ 2551984 w 19570"/>
              <a:gd name="T17" fmla="*/ 2654309 h 9949"/>
              <a:gd name="T18" fmla="*/ 2559169 w 19570"/>
              <a:gd name="T19" fmla="*/ 2959972 h 9949"/>
              <a:gd name="T20" fmla="*/ 2559169 w 19570"/>
              <a:gd name="T21" fmla="*/ 2959972 h 9949"/>
              <a:gd name="T22" fmla="*/ 2292017 w 19570"/>
              <a:gd name="T23" fmla="*/ 3597424 h 9949"/>
              <a:gd name="T24" fmla="*/ 2292017 w 19570"/>
              <a:gd name="T25" fmla="*/ 3597424 h 9949"/>
              <a:gd name="T26" fmla="*/ 2589216 w 19570"/>
              <a:gd name="T27" fmla="*/ 3979504 h 9949"/>
              <a:gd name="T28" fmla="*/ 2589216 w 19570"/>
              <a:gd name="T29" fmla="*/ 3979504 h 9949"/>
              <a:gd name="T30" fmla="*/ 4666989 w 19570"/>
              <a:gd name="T31" fmla="*/ 3162442 h 9949"/>
              <a:gd name="T32" fmla="*/ 4666989 w 19570"/>
              <a:gd name="T33" fmla="*/ 3162442 h 9949"/>
              <a:gd name="T34" fmla="*/ 4854453 w 19570"/>
              <a:gd name="T35" fmla="*/ 3154604 h 9949"/>
              <a:gd name="T36" fmla="*/ 4854453 w 19570"/>
              <a:gd name="T37" fmla="*/ 3154604 h 9949"/>
              <a:gd name="T38" fmla="*/ 5027546 w 19570"/>
              <a:gd name="T39" fmla="*/ 3419774 h 9949"/>
              <a:gd name="T40" fmla="*/ 5027546 w 19570"/>
              <a:gd name="T41" fmla="*/ 3419774 h 9949"/>
              <a:gd name="T42" fmla="*/ 4768232 w 19570"/>
              <a:gd name="T43" fmla="*/ 4710353 h 9949"/>
              <a:gd name="T44" fmla="*/ 4768232 w 19570"/>
              <a:gd name="T45" fmla="*/ 4710353 h 9949"/>
              <a:gd name="T46" fmla="*/ 4813302 w 19570"/>
              <a:gd name="T47" fmla="*/ 4871022 h 9949"/>
              <a:gd name="T48" fmla="*/ 4813302 w 19570"/>
              <a:gd name="T49" fmla="*/ 4871022 h 9949"/>
              <a:gd name="T50" fmla="*/ 5035384 w 19570"/>
              <a:gd name="T51" fmla="*/ 4928497 h 9949"/>
              <a:gd name="T52" fmla="*/ 5035384 w 19570"/>
              <a:gd name="T53" fmla="*/ 4928497 h 9949"/>
              <a:gd name="T54" fmla="*/ 8041983 w 19570"/>
              <a:gd name="T55" fmla="*/ 3334867 h 9949"/>
              <a:gd name="T56" fmla="*/ 8041983 w 19570"/>
              <a:gd name="T57" fmla="*/ 3334867 h 9949"/>
              <a:gd name="T58" fmla="*/ 8286927 w 19570"/>
              <a:gd name="T59" fmla="*/ 3359686 h 9949"/>
              <a:gd name="T60" fmla="*/ 8286927 w 19570"/>
              <a:gd name="T61" fmla="*/ 3359686 h 9949"/>
              <a:gd name="T62" fmla="*/ 8362043 w 19570"/>
              <a:gd name="T63" fmla="*/ 3826672 h 9949"/>
              <a:gd name="T64" fmla="*/ 8362043 w 19570"/>
              <a:gd name="T65" fmla="*/ 3826672 h 9949"/>
              <a:gd name="T66" fmla="*/ 7998873 w 19570"/>
              <a:gd name="T67" fmla="*/ 4826610 h 9949"/>
              <a:gd name="T68" fmla="*/ 7998873 w 19570"/>
              <a:gd name="T69" fmla="*/ 4826610 h 9949"/>
              <a:gd name="T70" fmla="*/ 8186337 w 19570"/>
              <a:gd name="T71" fmla="*/ 5121170 h 9949"/>
              <a:gd name="T72" fmla="*/ 8186337 w 19570"/>
              <a:gd name="T73" fmla="*/ 5121170 h 9949"/>
              <a:gd name="T74" fmla="*/ 8976034 w 19570"/>
              <a:gd name="T75" fmla="*/ 4750847 h 9949"/>
              <a:gd name="T76" fmla="*/ 8976034 w 19570"/>
              <a:gd name="T77" fmla="*/ 4750847 h 9949"/>
              <a:gd name="T78" fmla="*/ 9825825 w 19570"/>
              <a:gd name="T79" fmla="*/ 3834509 h 9949"/>
              <a:gd name="T80" fmla="*/ 9825825 w 19570"/>
              <a:gd name="T81" fmla="*/ 3834509 h 9949"/>
              <a:gd name="T82" fmla="*/ 10850015 w 19570"/>
              <a:gd name="T83" fmla="*/ 3022019 h 9949"/>
              <a:gd name="T84" fmla="*/ 10850015 w 19570"/>
              <a:gd name="T85" fmla="*/ 3022019 h 9949"/>
              <a:gd name="T86" fmla="*/ 11149826 w 19570"/>
              <a:gd name="T87" fmla="*/ 3114110 h 9949"/>
              <a:gd name="T88" fmla="*/ 11149826 w 19570"/>
              <a:gd name="T89" fmla="*/ 3114110 h 9949"/>
              <a:gd name="T90" fmla="*/ 11244537 w 19570"/>
              <a:gd name="T91" fmla="*/ 3617018 h 9949"/>
              <a:gd name="T92" fmla="*/ 11244537 w 19570"/>
              <a:gd name="T93" fmla="*/ 3617018 h 9949"/>
              <a:gd name="T94" fmla="*/ 10209896 w 19570"/>
              <a:gd name="T95" fmla="*/ 6120455 h 9949"/>
              <a:gd name="T96" fmla="*/ 10209896 w 19570"/>
              <a:gd name="T97" fmla="*/ 6120455 h 9949"/>
              <a:gd name="T98" fmla="*/ 10213815 w 19570"/>
              <a:gd name="T99" fmla="*/ 6300064 h 9949"/>
              <a:gd name="T100" fmla="*/ 10213815 w 19570"/>
              <a:gd name="T101" fmla="*/ 6300064 h 9949"/>
              <a:gd name="T102" fmla="*/ 10311793 w 19570"/>
              <a:gd name="T103" fmla="*/ 6364071 h 9949"/>
              <a:gd name="T104" fmla="*/ 10311793 w 19570"/>
              <a:gd name="T105" fmla="*/ 6364071 h 9949"/>
              <a:gd name="T106" fmla="*/ 11405220 w 19570"/>
              <a:gd name="T107" fmla="*/ 6111964 h 9949"/>
              <a:gd name="T108" fmla="*/ 11405220 w 19570"/>
              <a:gd name="T109" fmla="*/ 6111964 h 9949"/>
              <a:gd name="T110" fmla="*/ 12177935 w 19570"/>
              <a:gd name="T111" fmla="*/ 5234161 h 9949"/>
              <a:gd name="T112" fmla="*/ 12177935 w 19570"/>
              <a:gd name="T113" fmla="*/ 5234161 h 9949"/>
              <a:gd name="T114" fmla="*/ 12782129 w 19570"/>
              <a:gd name="T115" fmla="*/ 4566012 h 9949"/>
              <a:gd name="T116" fmla="*/ 12782129 w 19570"/>
              <a:gd name="T117" fmla="*/ 0 h 9949"/>
              <a:gd name="T118" fmla="*/ 0 w 19570"/>
              <a:gd name="T119" fmla="*/ 0 h 994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570" h="9949">
                <a:moveTo>
                  <a:pt x="0" y="0"/>
                </a:moveTo>
                <a:lnTo>
                  <a:pt x="0" y="5640"/>
                </a:lnTo>
                <a:cubicBezTo>
                  <a:pt x="552" y="5548"/>
                  <a:pt x="1080" y="5236"/>
                  <a:pt x="1556" y="4917"/>
                </a:cubicBezTo>
                <a:cubicBezTo>
                  <a:pt x="2205" y="4483"/>
                  <a:pt x="2894" y="4001"/>
                  <a:pt x="3676" y="4004"/>
                </a:cubicBezTo>
                <a:cubicBezTo>
                  <a:pt x="3757" y="4004"/>
                  <a:pt x="3845" y="4013"/>
                  <a:pt x="3907" y="4064"/>
                </a:cubicBezTo>
                <a:cubicBezTo>
                  <a:pt x="4037" y="4171"/>
                  <a:pt x="3983" y="4377"/>
                  <a:pt x="3918" y="4532"/>
                </a:cubicBezTo>
                <a:cubicBezTo>
                  <a:pt x="3782" y="4858"/>
                  <a:pt x="3646" y="5184"/>
                  <a:pt x="3509" y="5508"/>
                </a:cubicBezTo>
                <a:cubicBezTo>
                  <a:pt x="3381" y="5814"/>
                  <a:pt x="3637" y="6143"/>
                  <a:pt x="3964" y="6093"/>
                </a:cubicBezTo>
                <a:cubicBezTo>
                  <a:pt x="5045" y="5928"/>
                  <a:pt x="6041" y="5115"/>
                  <a:pt x="7145" y="4842"/>
                </a:cubicBezTo>
                <a:cubicBezTo>
                  <a:pt x="7239" y="4818"/>
                  <a:pt x="7340" y="4800"/>
                  <a:pt x="7432" y="4830"/>
                </a:cubicBezTo>
                <a:cubicBezTo>
                  <a:pt x="7595" y="4883"/>
                  <a:pt x="7674" y="5067"/>
                  <a:pt x="7697" y="5236"/>
                </a:cubicBezTo>
                <a:cubicBezTo>
                  <a:pt x="7786" y="5907"/>
                  <a:pt x="7297" y="6535"/>
                  <a:pt x="7300" y="7212"/>
                </a:cubicBezTo>
                <a:cubicBezTo>
                  <a:pt x="7300" y="7299"/>
                  <a:pt x="7312" y="7392"/>
                  <a:pt x="7369" y="7458"/>
                </a:cubicBezTo>
                <a:cubicBezTo>
                  <a:pt x="7449" y="7549"/>
                  <a:pt x="7588" y="7556"/>
                  <a:pt x="7709" y="7546"/>
                </a:cubicBezTo>
                <a:cubicBezTo>
                  <a:pt x="9463" y="7396"/>
                  <a:pt x="10573" y="5386"/>
                  <a:pt x="12312" y="5106"/>
                </a:cubicBezTo>
                <a:cubicBezTo>
                  <a:pt x="12438" y="5086"/>
                  <a:pt x="12576" y="5077"/>
                  <a:pt x="12687" y="5144"/>
                </a:cubicBezTo>
                <a:cubicBezTo>
                  <a:pt x="12910" y="5279"/>
                  <a:pt x="12874" y="5608"/>
                  <a:pt x="12802" y="5859"/>
                </a:cubicBezTo>
                <a:cubicBezTo>
                  <a:pt x="12650" y="6381"/>
                  <a:pt x="12465" y="6892"/>
                  <a:pt x="12246" y="7390"/>
                </a:cubicBezTo>
                <a:cubicBezTo>
                  <a:pt x="12155" y="7599"/>
                  <a:pt x="12304" y="7838"/>
                  <a:pt x="12533" y="7841"/>
                </a:cubicBezTo>
                <a:cubicBezTo>
                  <a:pt x="12952" y="7846"/>
                  <a:pt x="13405" y="7569"/>
                  <a:pt x="13742" y="7274"/>
                </a:cubicBezTo>
                <a:cubicBezTo>
                  <a:pt x="14222" y="6853"/>
                  <a:pt x="14659" y="6382"/>
                  <a:pt x="15043" y="5871"/>
                </a:cubicBezTo>
                <a:cubicBezTo>
                  <a:pt x="15458" y="5318"/>
                  <a:pt x="15919" y="4655"/>
                  <a:pt x="16611" y="4627"/>
                </a:cubicBezTo>
                <a:cubicBezTo>
                  <a:pt x="16775" y="4620"/>
                  <a:pt x="16949" y="4656"/>
                  <a:pt x="17070" y="4768"/>
                </a:cubicBezTo>
                <a:cubicBezTo>
                  <a:pt x="17271" y="4953"/>
                  <a:pt x="17265" y="5270"/>
                  <a:pt x="17215" y="5538"/>
                </a:cubicBezTo>
                <a:cubicBezTo>
                  <a:pt x="16961" y="6901"/>
                  <a:pt x="16019" y="8039"/>
                  <a:pt x="15631" y="9371"/>
                </a:cubicBezTo>
                <a:cubicBezTo>
                  <a:pt x="15605" y="9462"/>
                  <a:pt x="15583" y="9568"/>
                  <a:pt x="15637" y="9646"/>
                </a:cubicBezTo>
                <a:cubicBezTo>
                  <a:pt x="15672" y="9696"/>
                  <a:pt x="15730" y="9723"/>
                  <a:pt x="15787" y="9744"/>
                </a:cubicBezTo>
                <a:cubicBezTo>
                  <a:pt x="16350" y="9948"/>
                  <a:pt x="16991" y="9728"/>
                  <a:pt x="17461" y="9358"/>
                </a:cubicBezTo>
                <a:cubicBezTo>
                  <a:pt x="17931" y="8987"/>
                  <a:pt x="18272" y="8483"/>
                  <a:pt x="18644" y="8014"/>
                </a:cubicBezTo>
                <a:cubicBezTo>
                  <a:pt x="18931" y="7655"/>
                  <a:pt x="19240" y="7313"/>
                  <a:pt x="19569" y="6991"/>
                </a:cubicBezTo>
                <a:lnTo>
                  <a:pt x="19569" y="0"/>
                </a:lnTo>
                <a:lnTo>
                  <a:pt x="0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F1BB1D-2989-B241-BEF2-7172BF3B91E1}"/>
              </a:ext>
            </a:extLst>
          </p:cNvPr>
          <p:cNvGrpSpPr/>
          <p:nvPr/>
        </p:nvGrpSpPr>
        <p:grpSpPr>
          <a:xfrm>
            <a:off x="1713796" y="4660783"/>
            <a:ext cx="4361393" cy="3619920"/>
            <a:chOff x="1713796" y="4660783"/>
            <a:chExt cx="4361393" cy="3619920"/>
          </a:xfrm>
        </p:grpSpPr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C44B2860-4931-5F49-86D2-850EE1BB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798" y="4660785"/>
              <a:ext cx="4355897" cy="3224419"/>
            </a:xfrm>
            <a:custGeom>
              <a:avLst/>
              <a:gdLst>
                <a:gd name="T0" fmla="*/ 2130632 w 3498"/>
                <a:gd name="T1" fmla="*/ 0 h 2590"/>
                <a:gd name="T2" fmla="*/ 152141 w 3498"/>
                <a:gd name="T3" fmla="*/ 0 h 2590"/>
                <a:gd name="T4" fmla="*/ 152141 w 3498"/>
                <a:gd name="T5" fmla="*/ 0 h 2590"/>
                <a:gd name="T6" fmla="*/ 0 w 3498"/>
                <a:gd name="T7" fmla="*/ 152101 h 2590"/>
                <a:gd name="T8" fmla="*/ 0 w 3498"/>
                <a:gd name="T9" fmla="*/ 1690085 h 2590"/>
                <a:gd name="T10" fmla="*/ 2283426 w 3498"/>
                <a:gd name="T11" fmla="*/ 1690085 h 2590"/>
                <a:gd name="T12" fmla="*/ 2283426 w 3498"/>
                <a:gd name="T13" fmla="*/ 152101 h 2590"/>
                <a:gd name="T14" fmla="*/ 2283426 w 3498"/>
                <a:gd name="T15" fmla="*/ 152101 h 2590"/>
                <a:gd name="T16" fmla="*/ 2130632 w 3498"/>
                <a:gd name="T17" fmla="*/ 0 h 25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98" h="2590">
                  <a:moveTo>
                    <a:pt x="3263" y="0"/>
                  </a:moveTo>
                  <a:lnTo>
                    <a:pt x="233" y="0"/>
                  </a:lnTo>
                  <a:cubicBezTo>
                    <a:pt x="104" y="0"/>
                    <a:pt x="0" y="104"/>
                    <a:pt x="0" y="233"/>
                  </a:cubicBezTo>
                  <a:lnTo>
                    <a:pt x="0" y="2589"/>
                  </a:lnTo>
                  <a:lnTo>
                    <a:pt x="3497" y="2589"/>
                  </a:lnTo>
                  <a:lnTo>
                    <a:pt x="3497" y="233"/>
                  </a:lnTo>
                  <a:cubicBezTo>
                    <a:pt x="3497" y="104"/>
                    <a:pt x="3392" y="0"/>
                    <a:pt x="3263" y="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03068ED1-CE0D-D644-9862-75ABBE904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798" y="7890696"/>
              <a:ext cx="4355897" cy="390007"/>
            </a:xfrm>
            <a:custGeom>
              <a:avLst/>
              <a:gdLst>
                <a:gd name="T0" fmla="*/ 2283426 w 3498"/>
                <a:gd name="T1" fmla="*/ 203853 h 315"/>
                <a:gd name="T2" fmla="*/ 0 w 3498"/>
                <a:gd name="T3" fmla="*/ 203853 h 315"/>
                <a:gd name="T4" fmla="*/ 0 w 3498"/>
                <a:gd name="T5" fmla="*/ 0 h 315"/>
                <a:gd name="T6" fmla="*/ 2283426 w 3498"/>
                <a:gd name="T7" fmla="*/ 0 h 315"/>
                <a:gd name="T8" fmla="*/ 2283426 w 3498"/>
                <a:gd name="T9" fmla="*/ 203853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98" h="315">
                  <a:moveTo>
                    <a:pt x="3497" y="314"/>
                  </a:moveTo>
                  <a:lnTo>
                    <a:pt x="0" y="314"/>
                  </a:lnTo>
                  <a:lnTo>
                    <a:pt x="0" y="0"/>
                  </a:lnTo>
                  <a:lnTo>
                    <a:pt x="3497" y="0"/>
                  </a:lnTo>
                  <a:lnTo>
                    <a:pt x="3497" y="31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FA3779C2-5321-CE4C-A1A4-E21D3DE9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460" y="4660783"/>
              <a:ext cx="1378729" cy="1010721"/>
            </a:xfrm>
            <a:custGeom>
              <a:avLst/>
              <a:gdLst>
                <a:gd name="T0" fmla="*/ 722303 w 1106"/>
                <a:gd name="T1" fmla="*/ 529323 h 811"/>
                <a:gd name="T2" fmla="*/ 245126 w 1106"/>
                <a:gd name="T3" fmla="*/ 529323 h 811"/>
                <a:gd name="T4" fmla="*/ 245126 w 1106"/>
                <a:gd name="T5" fmla="*/ 529323 h 811"/>
                <a:gd name="T6" fmla="*/ 0 w 1106"/>
                <a:gd name="T7" fmla="*/ 284266 h 811"/>
                <a:gd name="T8" fmla="*/ 0 w 1106"/>
                <a:gd name="T9" fmla="*/ 0 h 811"/>
                <a:gd name="T10" fmla="*/ 564116 w 1106"/>
                <a:gd name="T11" fmla="*/ 0 h 811"/>
                <a:gd name="T12" fmla="*/ 564116 w 1106"/>
                <a:gd name="T13" fmla="*/ 0 h 811"/>
                <a:gd name="T14" fmla="*/ 722303 w 1106"/>
                <a:gd name="T15" fmla="*/ 157490 h 811"/>
                <a:gd name="T16" fmla="*/ 722303 w 1106"/>
                <a:gd name="T17" fmla="*/ 529323 h 8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6" h="811">
                  <a:moveTo>
                    <a:pt x="1105" y="810"/>
                  </a:moveTo>
                  <a:lnTo>
                    <a:pt x="375" y="810"/>
                  </a:lnTo>
                  <a:cubicBezTo>
                    <a:pt x="168" y="810"/>
                    <a:pt x="0" y="641"/>
                    <a:pt x="0" y="435"/>
                  </a:cubicBezTo>
                  <a:lnTo>
                    <a:pt x="0" y="0"/>
                  </a:lnTo>
                  <a:lnTo>
                    <a:pt x="863" y="0"/>
                  </a:lnTo>
                  <a:cubicBezTo>
                    <a:pt x="996" y="0"/>
                    <a:pt x="1105" y="107"/>
                    <a:pt x="1105" y="241"/>
                  </a:cubicBezTo>
                  <a:lnTo>
                    <a:pt x="1105" y="8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981C246-C636-684B-825C-E9837E27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318" y="4838782"/>
              <a:ext cx="377760" cy="650209"/>
            </a:xfrm>
            <a:custGeom>
              <a:avLst/>
              <a:gdLst>
                <a:gd name="connsiteX0" fmla="*/ 178825 w 377760"/>
                <a:gd name="connsiteY0" fmla="*/ 395167 h 650209"/>
                <a:gd name="connsiteX1" fmla="*/ 144647 w 377760"/>
                <a:gd name="connsiteY1" fmla="*/ 429601 h 650209"/>
                <a:gd name="connsiteX2" fmla="*/ 178825 w 377760"/>
                <a:gd name="connsiteY2" fmla="*/ 486171 h 650209"/>
                <a:gd name="connsiteX3" fmla="*/ 173943 w 377760"/>
                <a:gd name="connsiteY3" fmla="*/ 535362 h 650209"/>
                <a:gd name="connsiteX4" fmla="*/ 188590 w 377760"/>
                <a:gd name="connsiteY4" fmla="*/ 551349 h 650209"/>
                <a:gd name="connsiteX5" fmla="*/ 203238 w 377760"/>
                <a:gd name="connsiteY5" fmla="*/ 535362 h 650209"/>
                <a:gd name="connsiteX6" fmla="*/ 198355 w 377760"/>
                <a:gd name="connsiteY6" fmla="*/ 486171 h 650209"/>
                <a:gd name="connsiteX7" fmla="*/ 234975 w 377760"/>
                <a:gd name="connsiteY7" fmla="*/ 440669 h 650209"/>
                <a:gd name="connsiteX8" fmla="*/ 178825 w 377760"/>
                <a:gd name="connsiteY8" fmla="*/ 395167 h 650209"/>
                <a:gd name="connsiteX9" fmla="*/ 202640 w 377760"/>
                <a:gd name="connsiteY9" fmla="*/ 49498 h 650209"/>
                <a:gd name="connsiteX10" fmla="*/ 133842 w 377760"/>
                <a:gd name="connsiteY10" fmla="*/ 105465 h 650209"/>
                <a:gd name="connsiteX11" fmla="*/ 132592 w 377760"/>
                <a:gd name="connsiteY11" fmla="*/ 292021 h 650209"/>
                <a:gd name="connsiteX12" fmla="*/ 247671 w 377760"/>
                <a:gd name="connsiteY12" fmla="*/ 292021 h 650209"/>
                <a:gd name="connsiteX13" fmla="*/ 247671 w 377760"/>
                <a:gd name="connsiteY13" fmla="*/ 107952 h 650209"/>
                <a:gd name="connsiteX14" fmla="*/ 202640 w 377760"/>
                <a:gd name="connsiteY14" fmla="*/ 49498 h 650209"/>
                <a:gd name="connsiteX15" fmla="*/ 207643 w 377760"/>
                <a:gd name="connsiteY15" fmla="*/ 993 h 650209"/>
                <a:gd name="connsiteX16" fmla="*/ 296454 w 377760"/>
                <a:gd name="connsiteY16" fmla="*/ 109196 h 650209"/>
                <a:gd name="connsiteX17" fmla="*/ 295204 w 377760"/>
                <a:gd name="connsiteY17" fmla="*/ 292021 h 650209"/>
                <a:gd name="connsiteX18" fmla="*/ 342736 w 377760"/>
                <a:gd name="connsiteY18" fmla="*/ 293264 h 650209"/>
                <a:gd name="connsiteX19" fmla="*/ 377760 w 377760"/>
                <a:gd name="connsiteY19" fmla="*/ 329332 h 650209"/>
                <a:gd name="connsiteX20" fmla="*/ 375259 w 377760"/>
                <a:gd name="connsiteY20" fmla="*/ 614141 h 650209"/>
                <a:gd name="connsiteX21" fmla="*/ 340235 w 377760"/>
                <a:gd name="connsiteY21" fmla="*/ 650209 h 650209"/>
                <a:gd name="connsiteX22" fmla="*/ 36275 w 377760"/>
                <a:gd name="connsiteY22" fmla="*/ 648965 h 650209"/>
                <a:gd name="connsiteX23" fmla="*/ 0 w 377760"/>
                <a:gd name="connsiteY23" fmla="*/ 612897 h 650209"/>
                <a:gd name="connsiteX24" fmla="*/ 1251 w 377760"/>
                <a:gd name="connsiteY24" fmla="*/ 326845 h 650209"/>
                <a:gd name="connsiteX25" fmla="*/ 37526 w 377760"/>
                <a:gd name="connsiteY25" fmla="*/ 290777 h 650209"/>
                <a:gd name="connsiteX26" fmla="*/ 85059 w 377760"/>
                <a:gd name="connsiteY26" fmla="*/ 292021 h 650209"/>
                <a:gd name="connsiteX27" fmla="*/ 85059 w 377760"/>
                <a:gd name="connsiteY27" fmla="*/ 104221 h 650209"/>
                <a:gd name="connsiteX28" fmla="*/ 207643 w 377760"/>
                <a:gd name="connsiteY28" fmla="*/ 993 h 65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7760" h="650209">
                  <a:moveTo>
                    <a:pt x="178825" y="395167"/>
                  </a:moveTo>
                  <a:cubicBezTo>
                    <a:pt x="161736" y="398856"/>
                    <a:pt x="148309" y="412384"/>
                    <a:pt x="144647" y="429601"/>
                  </a:cubicBezTo>
                  <a:cubicBezTo>
                    <a:pt x="137323" y="456656"/>
                    <a:pt x="154412" y="480022"/>
                    <a:pt x="178825" y="486171"/>
                  </a:cubicBezTo>
                  <a:lnTo>
                    <a:pt x="173943" y="535362"/>
                  </a:lnTo>
                  <a:cubicBezTo>
                    <a:pt x="172722" y="543971"/>
                    <a:pt x="178825" y="551349"/>
                    <a:pt x="188590" y="551349"/>
                  </a:cubicBezTo>
                  <a:cubicBezTo>
                    <a:pt x="197135" y="551349"/>
                    <a:pt x="204459" y="543971"/>
                    <a:pt x="203238" y="535362"/>
                  </a:cubicBezTo>
                  <a:lnTo>
                    <a:pt x="198355" y="486171"/>
                  </a:lnTo>
                  <a:cubicBezTo>
                    <a:pt x="219106" y="481252"/>
                    <a:pt x="234975" y="464035"/>
                    <a:pt x="234975" y="440669"/>
                  </a:cubicBezTo>
                  <a:cubicBezTo>
                    <a:pt x="234975" y="412384"/>
                    <a:pt x="208120" y="387788"/>
                    <a:pt x="178825" y="395167"/>
                  </a:cubicBezTo>
                  <a:close/>
                  <a:moveTo>
                    <a:pt x="202640" y="49498"/>
                  </a:moveTo>
                  <a:cubicBezTo>
                    <a:pt x="166365" y="42036"/>
                    <a:pt x="133842" y="69397"/>
                    <a:pt x="133842" y="105465"/>
                  </a:cubicBezTo>
                  <a:lnTo>
                    <a:pt x="132592" y="292021"/>
                  </a:lnTo>
                  <a:lnTo>
                    <a:pt x="247671" y="292021"/>
                  </a:lnTo>
                  <a:lnTo>
                    <a:pt x="247671" y="107952"/>
                  </a:lnTo>
                  <a:cubicBezTo>
                    <a:pt x="247671" y="80590"/>
                    <a:pt x="230159" y="55716"/>
                    <a:pt x="202640" y="49498"/>
                  </a:cubicBezTo>
                  <a:close/>
                  <a:moveTo>
                    <a:pt x="207643" y="993"/>
                  </a:moveTo>
                  <a:cubicBezTo>
                    <a:pt x="260179" y="9699"/>
                    <a:pt x="296454" y="56960"/>
                    <a:pt x="296454" y="109196"/>
                  </a:cubicBezTo>
                  <a:lnTo>
                    <a:pt x="295204" y="292021"/>
                  </a:lnTo>
                  <a:lnTo>
                    <a:pt x="342736" y="293264"/>
                  </a:lnTo>
                  <a:cubicBezTo>
                    <a:pt x="361499" y="293264"/>
                    <a:pt x="377760" y="309433"/>
                    <a:pt x="377760" y="329332"/>
                  </a:cubicBezTo>
                  <a:lnTo>
                    <a:pt x="375259" y="614141"/>
                  </a:lnTo>
                  <a:cubicBezTo>
                    <a:pt x="375259" y="634040"/>
                    <a:pt x="360248" y="650209"/>
                    <a:pt x="340235" y="650209"/>
                  </a:cubicBezTo>
                  <a:lnTo>
                    <a:pt x="36275" y="648965"/>
                  </a:lnTo>
                  <a:cubicBezTo>
                    <a:pt x="15011" y="648965"/>
                    <a:pt x="0" y="632797"/>
                    <a:pt x="0" y="612897"/>
                  </a:cubicBezTo>
                  <a:lnTo>
                    <a:pt x="1251" y="326845"/>
                  </a:lnTo>
                  <a:cubicBezTo>
                    <a:pt x="1251" y="306945"/>
                    <a:pt x="17512" y="290777"/>
                    <a:pt x="37526" y="290777"/>
                  </a:cubicBezTo>
                  <a:lnTo>
                    <a:pt x="85059" y="292021"/>
                  </a:lnTo>
                  <a:lnTo>
                    <a:pt x="85059" y="104221"/>
                  </a:lnTo>
                  <a:cubicBezTo>
                    <a:pt x="85059" y="42036"/>
                    <a:pt x="142598" y="-7713"/>
                    <a:pt x="207643" y="9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4034C7A8-7BE7-5840-A94D-02B589F5C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798" y="7890696"/>
              <a:ext cx="1219432" cy="390007"/>
            </a:xfrm>
            <a:custGeom>
              <a:avLst/>
              <a:gdLst>
                <a:gd name="T0" fmla="*/ 638773 w 978"/>
                <a:gd name="T1" fmla="*/ 203853 h 315"/>
                <a:gd name="T2" fmla="*/ 0 w 978"/>
                <a:gd name="T3" fmla="*/ 203853 h 315"/>
                <a:gd name="T4" fmla="*/ 0 w 978"/>
                <a:gd name="T5" fmla="*/ 0 h 315"/>
                <a:gd name="T6" fmla="*/ 638773 w 978"/>
                <a:gd name="T7" fmla="*/ 0 h 315"/>
                <a:gd name="T8" fmla="*/ 638773 w 978"/>
                <a:gd name="T9" fmla="*/ 203853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8" h="315">
                  <a:moveTo>
                    <a:pt x="977" y="314"/>
                  </a:moveTo>
                  <a:lnTo>
                    <a:pt x="0" y="314"/>
                  </a:lnTo>
                  <a:lnTo>
                    <a:pt x="0" y="0"/>
                  </a:lnTo>
                  <a:lnTo>
                    <a:pt x="977" y="0"/>
                  </a:lnTo>
                  <a:lnTo>
                    <a:pt x="977" y="314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DCAF2175-7C5A-CF49-9C88-E92B1D1B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189" y="6330669"/>
              <a:ext cx="1906047" cy="1560025"/>
            </a:xfrm>
            <a:custGeom>
              <a:avLst/>
              <a:gdLst>
                <a:gd name="T0" fmla="*/ 998810 w 1528"/>
                <a:gd name="T1" fmla="*/ 0 h 1252"/>
                <a:gd name="T2" fmla="*/ 0 w 1528"/>
                <a:gd name="T3" fmla="*/ 0 h 1252"/>
                <a:gd name="T4" fmla="*/ 0 w 1528"/>
                <a:gd name="T5" fmla="*/ 817353 h 1252"/>
                <a:gd name="T6" fmla="*/ 998810 w 1528"/>
                <a:gd name="T7" fmla="*/ 817353 h 1252"/>
                <a:gd name="T8" fmla="*/ 998810 w 1528"/>
                <a:gd name="T9" fmla="*/ 0 h 1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8" h="1252">
                  <a:moveTo>
                    <a:pt x="1527" y="0"/>
                  </a:moveTo>
                  <a:lnTo>
                    <a:pt x="0" y="0"/>
                  </a:lnTo>
                  <a:lnTo>
                    <a:pt x="0" y="1251"/>
                  </a:lnTo>
                  <a:lnTo>
                    <a:pt x="1527" y="1251"/>
                  </a:lnTo>
                  <a:lnTo>
                    <a:pt x="1527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7695BFEC-4616-254E-B75C-819C7C7E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191" y="6330669"/>
              <a:ext cx="670138" cy="1560025"/>
            </a:xfrm>
            <a:custGeom>
              <a:avLst/>
              <a:gdLst>
                <a:gd name="T0" fmla="*/ 350741 w 536"/>
                <a:gd name="T1" fmla="*/ 0 h 1252"/>
                <a:gd name="T2" fmla="*/ 0 w 536"/>
                <a:gd name="T3" fmla="*/ 0 h 1252"/>
                <a:gd name="T4" fmla="*/ 0 w 536"/>
                <a:gd name="T5" fmla="*/ 817353 h 1252"/>
                <a:gd name="T6" fmla="*/ 350741 w 536"/>
                <a:gd name="T7" fmla="*/ 817353 h 1252"/>
                <a:gd name="T8" fmla="*/ 350741 w 536"/>
                <a:gd name="T9" fmla="*/ 0 h 1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1252">
                  <a:moveTo>
                    <a:pt x="535" y="0"/>
                  </a:moveTo>
                  <a:lnTo>
                    <a:pt x="0" y="0"/>
                  </a:lnTo>
                  <a:lnTo>
                    <a:pt x="0" y="1251"/>
                  </a:lnTo>
                  <a:lnTo>
                    <a:pt x="535" y="1251"/>
                  </a:lnTo>
                  <a:lnTo>
                    <a:pt x="535" y="0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2">
              <a:extLst>
                <a:ext uri="{FF2B5EF4-FFF2-40B4-BE49-F238E27FC236}">
                  <a16:creationId xmlns:a16="http://schemas.microsoft.com/office/drawing/2014/main" id="{DB79E58F-30FC-A84A-BCD5-40D19EC4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031" y="6561376"/>
              <a:ext cx="208731" cy="269162"/>
            </a:xfrm>
            <a:custGeom>
              <a:avLst/>
              <a:gdLst>
                <a:gd name="T0" fmla="*/ 108800 w 168"/>
                <a:gd name="T1" fmla="*/ 140489 h 218"/>
                <a:gd name="T2" fmla="*/ 54726 w 168"/>
                <a:gd name="T3" fmla="*/ 140489 h 218"/>
                <a:gd name="T4" fmla="*/ 0 w 168"/>
                <a:gd name="T5" fmla="*/ 140489 h 218"/>
                <a:gd name="T6" fmla="*/ 0 w 168"/>
                <a:gd name="T7" fmla="*/ 95817 h 218"/>
                <a:gd name="T8" fmla="*/ 0 w 168"/>
                <a:gd name="T9" fmla="*/ 51146 h 218"/>
                <a:gd name="T10" fmla="*/ 0 w 168"/>
                <a:gd name="T11" fmla="*/ 51146 h 218"/>
                <a:gd name="T12" fmla="*/ 14984 w 168"/>
                <a:gd name="T13" fmla="*/ 14890 h 218"/>
                <a:gd name="T14" fmla="*/ 14984 w 168"/>
                <a:gd name="T15" fmla="*/ 14890 h 218"/>
                <a:gd name="T16" fmla="*/ 51468 w 168"/>
                <a:gd name="T17" fmla="*/ 0 h 218"/>
                <a:gd name="T18" fmla="*/ 54726 w 168"/>
                <a:gd name="T19" fmla="*/ 0 h 218"/>
                <a:gd name="T20" fmla="*/ 57983 w 168"/>
                <a:gd name="T21" fmla="*/ 0 h 218"/>
                <a:gd name="T22" fmla="*/ 57983 w 168"/>
                <a:gd name="T23" fmla="*/ 0 h 218"/>
                <a:gd name="T24" fmla="*/ 94467 w 168"/>
                <a:gd name="T25" fmla="*/ 14890 h 218"/>
                <a:gd name="T26" fmla="*/ 94467 w 168"/>
                <a:gd name="T27" fmla="*/ 14890 h 218"/>
                <a:gd name="T28" fmla="*/ 108800 w 168"/>
                <a:gd name="T29" fmla="*/ 51146 h 218"/>
                <a:gd name="T30" fmla="*/ 108800 w 168"/>
                <a:gd name="T31" fmla="*/ 95817 h 218"/>
                <a:gd name="T32" fmla="*/ 108800 w 168"/>
                <a:gd name="T33" fmla="*/ 140489 h 2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8" h="218">
                  <a:moveTo>
                    <a:pt x="167" y="217"/>
                  </a:moveTo>
                  <a:lnTo>
                    <a:pt x="84" y="217"/>
                  </a:lnTo>
                  <a:lnTo>
                    <a:pt x="0" y="217"/>
                  </a:lnTo>
                  <a:lnTo>
                    <a:pt x="0" y="148"/>
                  </a:lnTo>
                  <a:lnTo>
                    <a:pt x="0" y="79"/>
                  </a:lnTo>
                  <a:cubicBezTo>
                    <a:pt x="0" y="57"/>
                    <a:pt x="9" y="38"/>
                    <a:pt x="23" y="23"/>
                  </a:cubicBezTo>
                  <a:cubicBezTo>
                    <a:pt x="38" y="10"/>
                    <a:pt x="57" y="0"/>
                    <a:pt x="79" y="0"/>
                  </a:cubicBezTo>
                  <a:lnTo>
                    <a:pt x="84" y="0"/>
                  </a:lnTo>
                  <a:lnTo>
                    <a:pt x="89" y="0"/>
                  </a:lnTo>
                  <a:cubicBezTo>
                    <a:pt x="110" y="0"/>
                    <a:pt x="130" y="10"/>
                    <a:pt x="145" y="23"/>
                  </a:cubicBezTo>
                  <a:cubicBezTo>
                    <a:pt x="159" y="38"/>
                    <a:pt x="167" y="57"/>
                    <a:pt x="167" y="79"/>
                  </a:cubicBezTo>
                  <a:lnTo>
                    <a:pt x="167" y="148"/>
                  </a:lnTo>
                  <a:lnTo>
                    <a:pt x="167" y="217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3">
              <a:extLst>
                <a:ext uri="{FF2B5EF4-FFF2-40B4-BE49-F238E27FC236}">
                  <a16:creationId xmlns:a16="http://schemas.microsoft.com/office/drawing/2014/main" id="{4776BC28-99EF-4641-AA80-D56C7650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746" y="6561376"/>
              <a:ext cx="208731" cy="269162"/>
            </a:xfrm>
            <a:custGeom>
              <a:avLst/>
              <a:gdLst>
                <a:gd name="T0" fmla="*/ 108800 w 168"/>
                <a:gd name="T1" fmla="*/ 140489 h 218"/>
                <a:gd name="T2" fmla="*/ 54074 w 168"/>
                <a:gd name="T3" fmla="*/ 140489 h 218"/>
                <a:gd name="T4" fmla="*/ 0 w 168"/>
                <a:gd name="T5" fmla="*/ 140489 h 218"/>
                <a:gd name="T6" fmla="*/ 0 w 168"/>
                <a:gd name="T7" fmla="*/ 95817 h 218"/>
                <a:gd name="T8" fmla="*/ 0 w 168"/>
                <a:gd name="T9" fmla="*/ 51146 h 218"/>
                <a:gd name="T10" fmla="*/ 0 w 168"/>
                <a:gd name="T11" fmla="*/ 51146 h 218"/>
                <a:gd name="T12" fmla="*/ 14984 w 168"/>
                <a:gd name="T13" fmla="*/ 14890 h 218"/>
                <a:gd name="T14" fmla="*/ 14984 w 168"/>
                <a:gd name="T15" fmla="*/ 14890 h 218"/>
                <a:gd name="T16" fmla="*/ 50817 w 168"/>
                <a:gd name="T17" fmla="*/ 0 h 218"/>
                <a:gd name="T18" fmla="*/ 54074 w 168"/>
                <a:gd name="T19" fmla="*/ 0 h 218"/>
                <a:gd name="T20" fmla="*/ 57331 w 168"/>
                <a:gd name="T21" fmla="*/ 0 h 218"/>
                <a:gd name="T22" fmla="*/ 57331 w 168"/>
                <a:gd name="T23" fmla="*/ 0 h 218"/>
                <a:gd name="T24" fmla="*/ 93164 w 168"/>
                <a:gd name="T25" fmla="*/ 14890 h 218"/>
                <a:gd name="T26" fmla="*/ 93164 w 168"/>
                <a:gd name="T27" fmla="*/ 14890 h 218"/>
                <a:gd name="T28" fmla="*/ 108800 w 168"/>
                <a:gd name="T29" fmla="*/ 51146 h 218"/>
                <a:gd name="T30" fmla="*/ 108800 w 168"/>
                <a:gd name="T31" fmla="*/ 95817 h 218"/>
                <a:gd name="T32" fmla="*/ 108800 w 168"/>
                <a:gd name="T33" fmla="*/ 140489 h 2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8" h="218">
                  <a:moveTo>
                    <a:pt x="167" y="217"/>
                  </a:moveTo>
                  <a:lnTo>
                    <a:pt x="83" y="217"/>
                  </a:lnTo>
                  <a:lnTo>
                    <a:pt x="0" y="217"/>
                  </a:lnTo>
                  <a:lnTo>
                    <a:pt x="0" y="148"/>
                  </a:lnTo>
                  <a:lnTo>
                    <a:pt x="0" y="79"/>
                  </a:lnTo>
                  <a:cubicBezTo>
                    <a:pt x="0" y="57"/>
                    <a:pt x="9" y="38"/>
                    <a:pt x="23" y="23"/>
                  </a:cubicBezTo>
                  <a:cubicBezTo>
                    <a:pt x="37" y="10"/>
                    <a:pt x="56" y="0"/>
                    <a:pt x="78" y="0"/>
                  </a:cubicBezTo>
                  <a:lnTo>
                    <a:pt x="83" y="0"/>
                  </a:lnTo>
                  <a:lnTo>
                    <a:pt x="88" y="0"/>
                  </a:lnTo>
                  <a:cubicBezTo>
                    <a:pt x="110" y="0"/>
                    <a:pt x="129" y="10"/>
                    <a:pt x="143" y="23"/>
                  </a:cubicBezTo>
                  <a:cubicBezTo>
                    <a:pt x="158" y="38"/>
                    <a:pt x="167" y="57"/>
                    <a:pt x="167" y="79"/>
                  </a:cubicBezTo>
                  <a:lnTo>
                    <a:pt x="167" y="148"/>
                  </a:lnTo>
                  <a:lnTo>
                    <a:pt x="167" y="217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011BA0BD-B9B4-2646-A099-584B53A5C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115" y="7149135"/>
              <a:ext cx="340563" cy="741560"/>
            </a:xfrm>
            <a:custGeom>
              <a:avLst/>
              <a:gdLst>
                <a:gd name="T0" fmla="*/ 177925 w 273"/>
                <a:gd name="T1" fmla="*/ 388185 h 594"/>
                <a:gd name="T2" fmla="*/ 88962 w 273"/>
                <a:gd name="T3" fmla="*/ 388185 h 594"/>
                <a:gd name="T4" fmla="*/ 0 w 273"/>
                <a:gd name="T5" fmla="*/ 388185 h 594"/>
                <a:gd name="T6" fmla="*/ 0 w 273"/>
                <a:gd name="T7" fmla="*/ 236315 h 594"/>
                <a:gd name="T8" fmla="*/ 0 w 273"/>
                <a:gd name="T9" fmla="*/ 83790 h 594"/>
                <a:gd name="T10" fmla="*/ 0 w 273"/>
                <a:gd name="T11" fmla="*/ 83790 h 594"/>
                <a:gd name="T12" fmla="*/ 24857 w 273"/>
                <a:gd name="T13" fmla="*/ 24875 h 594"/>
                <a:gd name="T14" fmla="*/ 24857 w 273"/>
                <a:gd name="T15" fmla="*/ 24875 h 594"/>
                <a:gd name="T16" fmla="*/ 83729 w 273"/>
                <a:gd name="T17" fmla="*/ 0 h 594"/>
                <a:gd name="T18" fmla="*/ 88962 w 273"/>
                <a:gd name="T19" fmla="*/ 0 h 594"/>
                <a:gd name="T20" fmla="*/ 94196 w 273"/>
                <a:gd name="T21" fmla="*/ 0 h 594"/>
                <a:gd name="T22" fmla="*/ 94196 w 273"/>
                <a:gd name="T23" fmla="*/ 0 h 594"/>
                <a:gd name="T24" fmla="*/ 153068 w 273"/>
                <a:gd name="T25" fmla="*/ 24875 h 594"/>
                <a:gd name="T26" fmla="*/ 153068 w 273"/>
                <a:gd name="T27" fmla="*/ 24875 h 594"/>
                <a:gd name="T28" fmla="*/ 177925 w 273"/>
                <a:gd name="T29" fmla="*/ 83790 h 594"/>
                <a:gd name="T30" fmla="*/ 177925 w 273"/>
                <a:gd name="T31" fmla="*/ 236315 h 594"/>
                <a:gd name="T32" fmla="*/ 177925 w 273"/>
                <a:gd name="T33" fmla="*/ 388185 h 5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3" h="594">
                  <a:moveTo>
                    <a:pt x="272" y="593"/>
                  </a:moveTo>
                  <a:lnTo>
                    <a:pt x="136" y="593"/>
                  </a:lnTo>
                  <a:lnTo>
                    <a:pt x="0" y="593"/>
                  </a:lnTo>
                  <a:lnTo>
                    <a:pt x="0" y="361"/>
                  </a:lnTo>
                  <a:lnTo>
                    <a:pt x="0" y="128"/>
                  </a:lnTo>
                  <a:cubicBezTo>
                    <a:pt x="0" y="92"/>
                    <a:pt x="15" y="61"/>
                    <a:pt x="38" y="38"/>
                  </a:cubicBezTo>
                  <a:cubicBezTo>
                    <a:pt x="61" y="14"/>
                    <a:pt x="93" y="0"/>
                    <a:pt x="128" y="0"/>
                  </a:cubicBezTo>
                  <a:lnTo>
                    <a:pt x="136" y="0"/>
                  </a:lnTo>
                  <a:lnTo>
                    <a:pt x="144" y="0"/>
                  </a:lnTo>
                  <a:cubicBezTo>
                    <a:pt x="179" y="0"/>
                    <a:pt x="211" y="14"/>
                    <a:pt x="234" y="38"/>
                  </a:cubicBezTo>
                  <a:cubicBezTo>
                    <a:pt x="258" y="61"/>
                    <a:pt x="272" y="92"/>
                    <a:pt x="272" y="128"/>
                  </a:cubicBezTo>
                  <a:lnTo>
                    <a:pt x="272" y="361"/>
                  </a:lnTo>
                  <a:lnTo>
                    <a:pt x="272" y="593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A6BF94C6-03F8-0C40-B41E-DC9C1A401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189" y="5605587"/>
              <a:ext cx="1906047" cy="725082"/>
            </a:xfrm>
            <a:custGeom>
              <a:avLst/>
              <a:gdLst>
                <a:gd name="T0" fmla="*/ 963489 w 1528"/>
                <a:gd name="T1" fmla="*/ 249995 h 584"/>
                <a:gd name="T2" fmla="*/ 963489 w 1528"/>
                <a:gd name="T3" fmla="*/ 249995 h 584"/>
                <a:gd name="T4" fmla="*/ 763334 w 1528"/>
                <a:gd name="T5" fmla="*/ 83983 h 584"/>
                <a:gd name="T6" fmla="*/ 751560 w 1528"/>
                <a:gd name="T7" fmla="*/ 83983 h 584"/>
                <a:gd name="T8" fmla="*/ 751560 w 1528"/>
                <a:gd name="T9" fmla="*/ 0 h 584"/>
                <a:gd name="T10" fmla="*/ 592614 w 1528"/>
                <a:gd name="T11" fmla="*/ 0 h 584"/>
                <a:gd name="T12" fmla="*/ 592614 w 1528"/>
                <a:gd name="T13" fmla="*/ 83983 h 584"/>
                <a:gd name="T14" fmla="*/ 234822 w 1528"/>
                <a:gd name="T15" fmla="*/ 83983 h 584"/>
                <a:gd name="T16" fmla="*/ 234822 w 1528"/>
                <a:gd name="T17" fmla="*/ 83983 h 584"/>
                <a:gd name="T18" fmla="*/ 34667 w 1528"/>
                <a:gd name="T19" fmla="*/ 249995 h 584"/>
                <a:gd name="T20" fmla="*/ 0 w 1528"/>
                <a:gd name="T21" fmla="*/ 379549 h 584"/>
                <a:gd name="T22" fmla="*/ 998810 w 1528"/>
                <a:gd name="T23" fmla="*/ 379549 h 584"/>
                <a:gd name="T24" fmla="*/ 963489 w 1528"/>
                <a:gd name="T25" fmla="*/ 249995 h 5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8" h="584">
                  <a:moveTo>
                    <a:pt x="1473" y="384"/>
                  </a:moveTo>
                  <a:lnTo>
                    <a:pt x="1473" y="384"/>
                  </a:lnTo>
                  <a:cubicBezTo>
                    <a:pt x="1432" y="233"/>
                    <a:pt x="1308" y="129"/>
                    <a:pt x="1167" y="129"/>
                  </a:cubicBezTo>
                  <a:lnTo>
                    <a:pt x="1149" y="129"/>
                  </a:lnTo>
                  <a:lnTo>
                    <a:pt x="1149" y="0"/>
                  </a:lnTo>
                  <a:lnTo>
                    <a:pt x="906" y="0"/>
                  </a:lnTo>
                  <a:lnTo>
                    <a:pt x="906" y="129"/>
                  </a:lnTo>
                  <a:lnTo>
                    <a:pt x="359" y="129"/>
                  </a:lnTo>
                  <a:cubicBezTo>
                    <a:pt x="218" y="129"/>
                    <a:pt x="94" y="233"/>
                    <a:pt x="53" y="384"/>
                  </a:cubicBezTo>
                  <a:lnTo>
                    <a:pt x="0" y="583"/>
                  </a:lnTo>
                  <a:lnTo>
                    <a:pt x="1527" y="583"/>
                  </a:lnTo>
                  <a:lnTo>
                    <a:pt x="1473" y="3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828ADA24-965A-DE45-880C-FEC303D3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191" y="5764888"/>
              <a:ext cx="670138" cy="565782"/>
            </a:xfrm>
            <a:custGeom>
              <a:avLst/>
              <a:gdLst>
                <a:gd name="T0" fmla="*/ 350741 w 536"/>
                <a:gd name="T1" fmla="*/ 296018 h 455"/>
                <a:gd name="T2" fmla="*/ 0 w 536"/>
                <a:gd name="T3" fmla="*/ 296018 h 455"/>
                <a:gd name="T4" fmla="*/ 34746 w 536"/>
                <a:gd name="T5" fmla="*/ 166266 h 455"/>
                <a:gd name="T6" fmla="*/ 34746 w 536"/>
                <a:gd name="T7" fmla="*/ 166266 h 455"/>
                <a:gd name="T8" fmla="*/ 235357 w 536"/>
                <a:gd name="T9" fmla="*/ 0 h 455"/>
                <a:gd name="T10" fmla="*/ 350741 w 536"/>
                <a:gd name="T11" fmla="*/ 0 h 455"/>
                <a:gd name="T12" fmla="*/ 350741 w 536"/>
                <a:gd name="T13" fmla="*/ 296018 h 4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6" h="455">
                  <a:moveTo>
                    <a:pt x="535" y="454"/>
                  </a:moveTo>
                  <a:lnTo>
                    <a:pt x="0" y="454"/>
                  </a:lnTo>
                  <a:lnTo>
                    <a:pt x="53" y="255"/>
                  </a:lnTo>
                  <a:cubicBezTo>
                    <a:pt x="94" y="104"/>
                    <a:pt x="218" y="0"/>
                    <a:pt x="359" y="0"/>
                  </a:cubicBezTo>
                  <a:lnTo>
                    <a:pt x="535" y="0"/>
                  </a:lnTo>
                  <a:lnTo>
                    <a:pt x="535" y="454"/>
                  </a:lnTo>
                </a:path>
              </a:pathLst>
            </a:custGeom>
            <a:solidFill>
              <a:srgbClr val="0000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1481EB71-A62C-9949-A42B-0C0535120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239" y="5605589"/>
              <a:ext cx="137324" cy="170286"/>
            </a:xfrm>
            <a:custGeom>
              <a:avLst/>
              <a:gdLst>
                <a:gd name="T0" fmla="*/ 71347 w 109"/>
                <a:gd name="T1" fmla="*/ 88638 h 137"/>
                <a:gd name="T2" fmla="*/ 0 w 109"/>
                <a:gd name="T3" fmla="*/ 88638 h 137"/>
                <a:gd name="T4" fmla="*/ 0 w 109"/>
                <a:gd name="T5" fmla="*/ 0 h 137"/>
                <a:gd name="T6" fmla="*/ 71347 w 109"/>
                <a:gd name="T7" fmla="*/ 0 h 137"/>
                <a:gd name="T8" fmla="*/ 71347 w 109"/>
                <a:gd name="T9" fmla="*/ 88638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" h="137">
                  <a:moveTo>
                    <a:pt x="108" y="136"/>
                  </a:moveTo>
                  <a:lnTo>
                    <a:pt x="0" y="136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136"/>
                  </a:lnTo>
                </a:path>
              </a:pathLst>
            </a:custGeom>
            <a:solidFill>
              <a:srgbClr val="0000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DD47A5FD-1569-A049-A3A0-DCD78FD38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796" y="7577593"/>
              <a:ext cx="4009844" cy="313101"/>
            </a:xfrm>
            <a:custGeom>
              <a:avLst/>
              <a:gdLst>
                <a:gd name="T0" fmla="*/ 2078468 w 3221"/>
                <a:gd name="T1" fmla="*/ 0 h 251"/>
                <a:gd name="T2" fmla="*/ 2054315 w 3221"/>
                <a:gd name="T3" fmla="*/ 42516 h 251"/>
                <a:gd name="T4" fmla="*/ 1759909 w 3221"/>
                <a:gd name="T5" fmla="*/ 20931 h 251"/>
                <a:gd name="T6" fmla="*/ 1735756 w 3221"/>
                <a:gd name="T7" fmla="*/ 0 h 251"/>
                <a:gd name="T8" fmla="*/ 1711603 w 3221"/>
                <a:gd name="T9" fmla="*/ 20931 h 251"/>
                <a:gd name="T10" fmla="*/ 1417197 w 3221"/>
                <a:gd name="T11" fmla="*/ 42516 h 251"/>
                <a:gd name="T12" fmla="*/ 1417197 w 3221"/>
                <a:gd name="T13" fmla="*/ 20931 h 251"/>
                <a:gd name="T14" fmla="*/ 1393696 w 3221"/>
                <a:gd name="T15" fmla="*/ 0 h 251"/>
                <a:gd name="T16" fmla="*/ 1369543 w 3221"/>
                <a:gd name="T17" fmla="*/ 42516 h 251"/>
                <a:gd name="T18" fmla="*/ 1075137 w 3221"/>
                <a:gd name="T19" fmla="*/ 20931 h 251"/>
                <a:gd name="T20" fmla="*/ 1050984 w 3221"/>
                <a:gd name="T21" fmla="*/ 0 h 251"/>
                <a:gd name="T22" fmla="*/ 1026831 w 3221"/>
                <a:gd name="T23" fmla="*/ 20931 h 251"/>
                <a:gd name="T24" fmla="*/ 732425 w 3221"/>
                <a:gd name="T25" fmla="*/ 42516 h 251"/>
                <a:gd name="T26" fmla="*/ 732425 w 3221"/>
                <a:gd name="T27" fmla="*/ 20931 h 251"/>
                <a:gd name="T28" fmla="*/ 708272 w 3221"/>
                <a:gd name="T29" fmla="*/ 0 h 251"/>
                <a:gd name="T30" fmla="*/ 684119 w 3221"/>
                <a:gd name="T31" fmla="*/ 42516 h 251"/>
                <a:gd name="T32" fmla="*/ 389713 w 3221"/>
                <a:gd name="T33" fmla="*/ 20931 h 251"/>
                <a:gd name="T34" fmla="*/ 365560 w 3221"/>
                <a:gd name="T35" fmla="*/ 0 h 251"/>
                <a:gd name="T36" fmla="*/ 342059 w 3221"/>
                <a:gd name="T37" fmla="*/ 20931 h 251"/>
                <a:gd name="T38" fmla="*/ 47653 w 3221"/>
                <a:gd name="T39" fmla="*/ 42516 h 251"/>
                <a:gd name="T40" fmla="*/ 47653 w 3221"/>
                <a:gd name="T41" fmla="*/ 20931 h 251"/>
                <a:gd name="T42" fmla="*/ 23500 w 3221"/>
                <a:gd name="T43" fmla="*/ 0 h 251"/>
                <a:gd name="T44" fmla="*/ 0 w 3221"/>
                <a:gd name="T45" fmla="*/ 42516 h 251"/>
                <a:gd name="T46" fmla="*/ 47653 w 3221"/>
                <a:gd name="T47" fmla="*/ 163522 h 251"/>
                <a:gd name="T48" fmla="*/ 389713 w 3221"/>
                <a:gd name="T49" fmla="*/ 163522 h 251"/>
                <a:gd name="T50" fmla="*/ 732425 w 3221"/>
                <a:gd name="T51" fmla="*/ 163522 h 251"/>
                <a:gd name="T52" fmla="*/ 1075137 w 3221"/>
                <a:gd name="T53" fmla="*/ 163522 h 251"/>
                <a:gd name="T54" fmla="*/ 1417197 w 3221"/>
                <a:gd name="T55" fmla="*/ 163522 h 251"/>
                <a:gd name="T56" fmla="*/ 1759909 w 3221"/>
                <a:gd name="T57" fmla="*/ 163522 h 251"/>
                <a:gd name="T58" fmla="*/ 2101968 w 3221"/>
                <a:gd name="T59" fmla="*/ 163522 h 251"/>
                <a:gd name="T60" fmla="*/ 2101968 w 3221"/>
                <a:gd name="T61" fmla="*/ 20931 h 251"/>
                <a:gd name="T62" fmla="*/ 2078468 w 3221"/>
                <a:gd name="T63" fmla="*/ 0 h 25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221" h="251">
                  <a:moveTo>
                    <a:pt x="3184" y="0"/>
                  </a:moveTo>
                  <a:lnTo>
                    <a:pt x="3184" y="0"/>
                  </a:lnTo>
                  <a:cubicBezTo>
                    <a:pt x="3163" y="0"/>
                    <a:pt x="3147" y="14"/>
                    <a:pt x="3147" y="32"/>
                  </a:cubicBezTo>
                  <a:lnTo>
                    <a:pt x="3147" y="65"/>
                  </a:lnTo>
                  <a:lnTo>
                    <a:pt x="2696" y="65"/>
                  </a:lnTo>
                  <a:lnTo>
                    <a:pt x="2696" y="32"/>
                  </a:lnTo>
                  <a:cubicBezTo>
                    <a:pt x="2696" y="14"/>
                    <a:pt x="2679" y="0"/>
                    <a:pt x="2659" y="0"/>
                  </a:cubicBezTo>
                  <a:cubicBezTo>
                    <a:pt x="2639" y="0"/>
                    <a:pt x="2622" y="14"/>
                    <a:pt x="2622" y="32"/>
                  </a:cubicBezTo>
                  <a:lnTo>
                    <a:pt x="2622" y="65"/>
                  </a:lnTo>
                  <a:lnTo>
                    <a:pt x="2171" y="65"/>
                  </a:lnTo>
                  <a:lnTo>
                    <a:pt x="2171" y="32"/>
                  </a:lnTo>
                  <a:cubicBezTo>
                    <a:pt x="2171" y="14"/>
                    <a:pt x="2155" y="0"/>
                    <a:pt x="2135" y="0"/>
                  </a:cubicBezTo>
                  <a:cubicBezTo>
                    <a:pt x="2115" y="0"/>
                    <a:pt x="2098" y="14"/>
                    <a:pt x="2098" y="32"/>
                  </a:cubicBezTo>
                  <a:lnTo>
                    <a:pt x="2098" y="65"/>
                  </a:lnTo>
                  <a:lnTo>
                    <a:pt x="1647" y="65"/>
                  </a:lnTo>
                  <a:lnTo>
                    <a:pt x="1647" y="32"/>
                  </a:lnTo>
                  <a:cubicBezTo>
                    <a:pt x="1647" y="14"/>
                    <a:pt x="1630" y="0"/>
                    <a:pt x="1610" y="0"/>
                  </a:cubicBezTo>
                  <a:cubicBezTo>
                    <a:pt x="1590" y="0"/>
                    <a:pt x="1573" y="14"/>
                    <a:pt x="1573" y="32"/>
                  </a:cubicBezTo>
                  <a:lnTo>
                    <a:pt x="1573" y="65"/>
                  </a:lnTo>
                  <a:lnTo>
                    <a:pt x="1122" y="65"/>
                  </a:lnTo>
                  <a:lnTo>
                    <a:pt x="1122" y="32"/>
                  </a:lnTo>
                  <a:cubicBezTo>
                    <a:pt x="1122" y="14"/>
                    <a:pt x="1105" y="0"/>
                    <a:pt x="1085" y="0"/>
                  </a:cubicBezTo>
                  <a:cubicBezTo>
                    <a:pt x="1065" y="0"/>
                    <a:pt x="1048" y="14"/>
                    <a:pt x="1048" y="32"/>
                  </a:cubicBezTo>
                  <a:lnTo>
                    <a:pt x="1048" y="65"/>
                  </a:lnTo>
                  <a:lnTo>
                    <a:pt x="597" y="65"/>
                  </a:lnTo>
                  <a:lnTo>
                    <a:pt x="597" y="32"/>
                  </a:lnTo>
                  <a:cubicBezTo>
                    <a:pt x="597" y="14"/>
                    <a:pt x="581" y="0"/>
                    <a:pt x="560" y="0"/>
                  </a:cubicBezTo>
                  <a:cubicBezTo>
                    <a:pt x="540" y="0"/>
                    <a:pt x="524" y="14"/>
                    <a:pt x="524" y="32"/>
                  </a:cubicBezTo>
                  <a:lnTo>
                    <a:pt x="524" y="65"/>
                  </a:lnTo>
                  <a:lnTo>
                    <a:pt x="73" y="65"/>
                  </a:lnTo>
                  <a:lnTo>
                    <a:pt x="73" y="32"/>
                  </a:lnTo>
                  <a:cubicBezTo>
                    <a:pt x="73" y="14"/>
                    <a:pt x="56" y="0"/>
                    <a:pt x="36" y="0"/>
                  </a:cubicBezTo>
                  <a:cubicBezTo>
                    <a:pt x="16" y="0"/>
                    <a:pt x="0" y="14"/>
                    <a:pt x="0" y="32"/>
                  </a:cubicBezTo>
                  <a:lnTo>
                    <a:pt x="0" y="65"/>
                  </a:lnTo>
                  <a:lnTo>
                    <a:pt x="0" y="250"/>
                  </a:lnTo>
                  <a:lnTo>
                    <a:pt x="73" y="250"/>
                  </a:lnTo>
                  <a:lnTo>
                    <a:pt x="524" y="250"/>
                  </a:lnTo>
                  <a:lnTo>
                    <a:pt x="597" y="250"/>
                  </a:lnTo>
                  <a:lnTo>
                    <a:pt x="1048" y="250"/>
                  </a:lnTo>
                  <a:lnTo>
                    <a:pt x="1122" y="250"/>
                  </a:lnTo>
                  <a:lnTo>
                    <a:pt x="1573" y="250"/>
                  </a:lnTo>
                  <a:lnTo>
                    <a:pt x="1647" y="250"/>
                  </a:lnTo>
                  <a:lnTo>
                    <a:pt x="2098" y="250"/>
                  </a:lnTo>
                  <a:lnTo>
                    <a:pt x="2171" y="250"/>
                  </a:lnTo>
                  <a:lnTo>
                    <a:pt x="2622" y="250"/>
                  </a:lnTo>
                  <a:lnTo>
                    <a:pt x="2696" y="250"/>
                  </a:lnTo>
                  <a:lnTo>
                    <a:pt x="3147" y="250"/>
                  </a:lnTo>
                  <a:lnTo>
                    <a:pt x="3220" y="250"/>
                  </a:lnTo>
                  <a:lnTo>
                    <a:pt x="3220" y="65"/>
                  </a:lnTo>
                  <a:lnTo>
                    <a:pt x="3220" y="32"/>
                  </a:lnTo>
                  <a:cubicBezTo>
                    <a:pt x="3220" y="14"/>
                    <a:pt x="3204" y="0"/>
                    <a:pt x="318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B31B97-E154-9C42-81A4-59EE2BD29A8B}"/>
              </a:ext>
            </a:extLst>
          </p:cNvPr>
          <p:cNvGrpSpPr/>
          <p:nvPr/>
        </p:nvGrpSpPr>
        <p:grpSpPr>
          <a:xfrm>
            <a:off x="7063915" y="4677264"/>
            <a:ext cx="4328433" cy="3586959"/>
            <a:chOff x="7063915" y="4677264"/>
            <a:chExt cx="4328433" cy="3586959"/>
          </a:xfrm>
        </p:grpSpPr>
        <p:sp>
          <p:nvSpPr>
            <p:cNvPr id="31" name="Freeform 150">
              <a:extLst>
                <a:ext uri="{FF2B5EF4-FFF2-40B4-BE49-F238E27FC236}">
                  <a16:creationId xmlns:a16="http://schemas.microsoft.com/office/drawing/2014/main" id="{5FC85018-6638-6D46-BABF-C7FE08762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915" y="4677264"/>
              <a:ext cx="4328433" cy="3317800"/>
            </a:xfrm>
            <a:custGeom>
              <a:avLst/>
              <a:gdLst>
                <a:gd name="T0" fmla="*/ 2269025 w 3477"/>
                <a:gd name="T1" fmla="*/ 0 h 2662"/>
                <a:gd name="T2" fmla="*/ 0 w 3477"/>
                <a:gd name="T3" fmla="*/ 0 h 2662"/>
                <a:gd name="T4" fmla="*/ 0 w 3477"/>
                <a:gd name="T5" fmla="*/ 1739049 h 2662"/>
                <a:gd name="T6" fmla="*/ 2269025 w 3477"/>
                <a:gd name="T7" fmla="*/ 1739049 h 2662"/>
                <a:gd name="T8" fmla="*/ 2269025 w 3477"/>
                <a:gd name="T9" fmla="*/ 0 h 26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77" h="2662">
                  <a:moveTo>
                    <a:pt x="3476" y="0"/>
                  </a:moveTo>
                  <a:lnTo>
                    <a:pt x="0" y="0"/>
                  </a:lnTo>
                  <a:lnTo>
                    <a:pt x="0" y="2661"/>
                  </a:lnTo>
                  <a:lnTo>
                    <a:pt x="3476" y="2661"/>
                  </a:lnTo>
                  <a:lnTo>
                    <a:pt x="3476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151">
              <a:extLst>
                <a:ext uri="{FF2B5EF4-FFF2-40B4-BE49-F238E27FC236}">
                  <a16:creationId xmlns:a16="http://schemas.microsoft.com/office/drawing/2014/main" id="{B9D3B2B7-CF11-234F-A1BB-48BBE671D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3768" y="5028818"/>
              <a:ext cx="2158726" cy="2966244"/>
            </a:xfrm>
            <a:custGeom>
              <a:avLst/>
              <a:gdLst>
                <a:gd name="T0" fmla="*/ 1131307 w 1734"/>
                <a:gd name="T1" fmla="*/ 1554709 h 2380"/>
                <a:gd name="T2" fmla="*/ 565980 w 1734"/>
                <a:gd name="T3" fmla="*/ 1554709 h 2380"/>
                <a:gd name="T4" fmla="*/ 0 w 1734"/>
                <a:gd name="T5" fmla="*/ 1554709 h 2380"/>
                <a:gd name="T6" fmla="*/ 0 w 1734"/>
                <a:gd name="T7" fmla="*/ 1054118 h 2380"/>
                <a:gd name="T8" fmla="*/ 0 w 1734"/>
                <a:gd name="T9" fmla="*/ 554833 h 2380"/>
                <a:gd name="T10" fmla="*/ 0 w 1734"/>
                <a:gd name="T11" fmla="*/ 554833 h 2380"/>
                <a:gd name="T12" fmla="*/ 161895 w 1734"/>
                <a:gd name="T13" fmla="*/ 162071 h 2380"/>
                <a:gd name="T14" fmla="*/ 161895 w 1734"/>
                <a:gd name="T15" fmla="*/ 162071 h 2380"/>
                <a:gd name="T16" fmla="*/ 553577 w 1734"/>
                <a:gd name="T17" fmla="*/ 0 h 2380"/>
                <a:gd name="T18" fmla="*/ 565980 w 1734"/>
                <a:gd name="T19" fmla="*/ 0 h 2380"/>
                <a:gd name="T20" fmla="*/ 578383 w 1734"/>
                <a:gd name="T21" fmla="*/ 0 h 2380"/>
                <a:gd name="T22" fmla="*/ 578383 w 1734"/>
                <a:gd name="T23" fmla="*/ 0 h 2380"/>
                <a:gd name="T24" fmla="*/ 969412 w 1734"/>
                <a:gd name="T25" fmla="*/ 162071 h 2380"/>
                <a:gd name="T26" fmla="*/ 969412 w 1734"/>
                <a:gd name="T27" fmla="*/ 162071 h 2380"/>
                <a:gd name="T28" fmla="*/ 1131307 w 1734"/>
                <a:gd name="T29" fmla="*/ 554833 h 2380"/>
                <a:gd name="T30" fmla="*/ 1131307 w 1734"/>
                <a:gd name="T31" fmla="*/ 1054118 h 2380"/>
                <a:gd name="T32" fmla="*/ 1131307 w 1734"/>
                <a:gd name="T33" fmla="*/ 1554709 h 23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4" h="2380">
                  <a:moveTo>
                    <a:pt x="1733" y="2379"/>
                  </a:moveTo>
                  <a:lnTo>
                    <a:pt x="867" y="2379"/>
                  </a:lnTo>
                  <a:lnTo>
                    <a:pt x="0" y="2379"/>
                  </a:lnTo>
                  <a:lnTo>
                    <a:pt x="0" y="1613"/>
                  </a:lnTo>
                  <a:lnTo>
                    <a:pt x="0" y="849"/>
                  </a:lnTo>
                  <a:cubicBezTo>
                    <a:pt x="0" y="614"/>
                    <a:pt x="95" y="402"/>
                    <a:pt x="248" y="248"/>
                  </a:cubicBezTo>
                  <a:cubicBezTo>
                    <a:pt x="402" y="96"/>
                    <a:pt x="614" y="0"/>
                    <a:pt x="848" y="0"/>
                  </a:cubicBezTo>
                  <a:lnTo>
                    <a:pt x="867" y="0"/>
                  </a:lnTo>
                  <a:lnTo>
                    <a:pt x="886" y="0"/>
                  </a:lnTo>
                  <a:cubicBezTo>
                    <a:pt x="1119" y="0"/>
                    <a:pt x="1332" y="96"/>
                    <a:pt x="1485" y="248"/>
                  </a:cubicBezTo>
                  <a:cubicBezTo>
                    <a:pt x="1639" y="402"/>
                    <a:pt x="1733" y="614"/>
                    <a:pt x="1733" y="849"/>
                  </a:cubicBezTo>
                  <a:lnTo>
                    <a:pt x="1733" y="1613"/>
                  </a:lnTo>
                  <a:lnTo>
                    <a:pt x="1733" y="23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152">
              <a:extLst>
                <a:ext uri="{FF2B5EF4-FFF2-40B4-BE49-F238E27FC236}">
                  <a16:creationId xmlns:a16="http://schemas.microsoft.com/office/drawing/2014/main" id="{6E9B7464-429A-3541-A0D6-92B5E33C7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915" y="7995065"/>
              <a:ext cx="4328433" cy="269158"/>
            </a:xfrm>
            <a:custGeom>
              <a:avLst/>
              <a:gdLst>
                <a:gd name="T0" fmla="*/ 2269025 w 3477"/>
                <a:gd name="T1" fmla="*/ 140481 h 216"/>
                <a:gd name="T2" fmla="*/ 0 w 3477"/>
                <a:gd name="T3" fmla="*/ 140481 h 216"/>
                <a:gd name="T4" fmla="*/ 0 w 3477"/>
                <a:gd name="T5" fmla="*/ 0 h 216"/>
                <a:gd name="T6" fmla="*/ 2269025 w 3477"/>
                <a:gd name="T7" fmla="*/ 0 h 216"/>
                <a:gd name="T8" fmla="*/ 2269025 w 3477"/>
                <a:gd name="T9" fmla="*/ 140481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77" h="216">
                  <a:moveTo>
                    <a:pt x="3476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3476" y="0"/>
                  </a:lnTo>
                  <a:lnTo>
                    <a:pt x="3476" y="21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153">
              <a:extLst>
                <a:ext uri="{FF2B5EF4-FFF2-40B4-BE49-F238E27FC236}">
                  <a16:creationId xmlns:a16="http://schemas.microsoft.com/office/drawing/2014/main" id="{CAEFEE86-24F1-1E44-A0A0-EF5BF3314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1378" y="6978851"/>
              <a:ext cx="346057" cy="697618"/>
            </a:xfrm>
            <a:custGeom>
              <a:avLst/>
              <a:gdLst>
                <a:gd name="T0" fmla="*/ 180812 w 280"/>
                <a:gd name="T1" fmla="*/ 182244 h 558"/>
                <a:gd name="T2" fmla="*/ 180812 w 280"/>
                <a:gd name="T3" fmla="*/ 182244 h 558"/>
                <a:gd name="T4" fmla="*/ 90730 w 280"/>
                <a:gd name="T5" fmla="*/ 365143 h 558"/>
                <a:gd name="T6" fmla="*/ 90730 w 280"/>
                <a:gd name="T7" fmla="*/ 365143 h 558"/>
                <a:gd name="T8" fmla="*/ 0 w 280"/>
                <a:gd name="T9" fmla="*/ 182244 h 558"/>
                <a:gd name="T10" fmla="*/ 0 w 280"/>
                <a:gd name="T11" fmla="*/ 182244 h 558"/>
                <a:gd name="T12" fmla="*/ 90730 w 280"/>
                <a:gd name="T13" fmla="*/ 0 h 558"/>
                <a:gd name="T14" fmla="*/ 90730 w 280"/>
                <a:gd name="T15" fmla="*/ 0 h 558"/>
                <a:gd name="T16" fmla="*/ 180812 w 280"/>
                <a:gd name="T17" fmla="*/ 182244 h 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0" h="558">
                  <a:moveTo>
                    <a:pt x="279" y="278"/>
                  </a:moveTo>
                  <a:lnTo>
                    <a:pt x="279" y="278"/>
                  </a:lnTo>
                  <a:cubicBezTo>
                    <a:pt x="279" y="432"/>
                    <a:pt x="217" y="557"/>
                    <a:pt x="140" y="557"/>
                  </a:cubicBezTo>
                  <a:cubicBezTo>
                    <a:pt x="63" y="557"/>
                    <a:pt x="0" y="432"/>
                    <a:pt x="0" y="278"/>
                  </a:cubicBezTo>
                  <a:cubicBezTo>
                    <a:pt x="0" y="124"/>
                    <a:pt x="63" y="0"/>
                    <a:pt x="140" y="0"/>
                  </a:cubicBezTo>
                  <a:cubicBezTo>
                    <a:pt x="217" y="0"/>
                    <a:pt x="279" y="124"/>
                    <a:pt x="279" y="2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154">
              <a:extLst>
                <a:ext uri="{FF2B5EF4-FFF2-40B4-BE49-F238E27FC236}">
                  <a16:creationId xmlns:a16="http://schemas.microsoft.com/office/drawing/2014/main" id="{C07B02A6-128D-4944-ACBE-69757318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66" y="7401815"/>
              <a:ext cx="16481" cy="593250"/>
            </a:xfrm>
            <a:custGeom>
              <a:avLst/>
              <a:gdLst>
                <a:gd name="T0" fmla="*/ 7922 w 12"/>
                <a:gd name="T1" fmla="*/ 310422 h 478"/>
                <a:gd name="T2" fmla="*/ 0 w 12"/>
                <a:gd name="T3" fmla="*/ 310422 h 478"/>
                <a:gd name="T4" fmla="*/ 0 w 12"/>
                <a:gd name="T5" fmla="*/ 0 h 478"/>
                <a:gd name="T6" fmla="*/ 7922 w 12"/>
                <a:gd name="T7" fmla="*/ 0 h 478"/>
                <a:gd name="T8" fmla="*/ 7922 w 12"/>
                <a:gd name="T9" fmla="*/ 310422 h 4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478">
                  <a:moveTo>
                    <a:pt x="11" y="477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7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155">
              <a:extLst>
                <a:ext uri="{FF2B5EF4-FFF2-40B4-BE49-F238E27FC236}">
                  <a16:creationId xmlns:a16="http://schemas.microsoft.com/office/drawing/2014/main" id="{46D9B85C-507A-2246-83C2-9BACC9B03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733" y="7374349"/>
              <a:ext cx="208731" cy="444938"/>
            </a:xfrm>
            <a:custGeom>
              <a:avLst/>
              <a:gdLst>
                <a:gd name="T0" fmla="*/ 108792 w 166"/>
                <a:gd name="T1" fmla="*/ 116326 h 357"/>
                <a:gd name="T2" fmla="*/ 108792 w 166"/>
                <a:gd name="T3" fmla="*/ 116326 h 357"/>
                <a:gd name="T4" fmla="*/ 54726 w 166"/>
                <a:gd name="T5" fmla="*/ 232651 h 357"/>
                <a:gd name="T6" fmla="*/ 54726 w 166"/>
                <a:gd name="T7" fmla="*/ 232651 h 357"/>
                <a:gd name="T8" fmla="*/ 0 w 166"/>
                <a:gd name="T9" fmla="*/ 116326 h 357"/>
                <a:gd name="T10" fmla="*/ 0 w 166"/>
                <a:gd name="T11" fmla="*/ 116326 h 357"/>
                <a:gd name="T12" fmla="*/ 54726 w 166"/>
                <a:gd name="T13" fmla="*/ 0 h 357"/>
                <a:gd name="T14" fmla="*/ 54726 w 166"/>
                <a:gd name="T15" fmla="*/ 0 h 357"/>
                <a:gd name="T16" fmla="*/ 108792 w 166"/>
                <a:gd name="T17" fmla="*/ 116326 h 3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357">
                  <a:moveTo>
                    <a:pt x="165" y="178"/>
                  </a:moveTo>
                  <a:lnTo>
                    <a:pt x="165" y="178"/>
                  </a:lnTo>
                  <a:cubicBezTo>
                    <a:pt x="165" y="277"/>
                    <a:pt x="128" y="356"/>
                    <a:pt x="83" y="356"/>
                  </a:cubicBezTo>
                  <a:cubicBezTo>
                    <a:pt x="37" y="356"/>
                    <a:pt x="0" y="277"/>
                    <a:pt x="0" y="178"/>
                  </a:cubicBezTo>
                  <a:cubicBezTo>
                    <a:pt x="0" y="79"/>
                    <a:pt x="37" y="0"/>
                    <a:pt x="83" y="0"/>
                  </a:cubicBezTo>
                  <a:cubicBezTo>
                    <a:pt x="128" y="0"/>
                    <a:pt x="165" y="79"/>
                    <a:pt x="165" y="1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156">
              <a:extLst>
                <a:ext uri="{FF2B5EF4-FFF2-40B4-BE49-F238E27FC236}">
                  <a16:creationId xmlns:a16="http://schemas.microsoft.com/office/drawing/2014/main" id="{422F9740-E993-2346-AE87-ED54542B0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605" y="7659986"/>
              <a:ext cx="16481" cy="335077"/>
            </a:xfrm>
            <a:custGeom>
              <a:avLst/>
              <a:gdLst>
                <a:gd name="T0" fmla="*/ 7922 w 12"/>
                <a:gd name="T1" fmla="*/ 175043 h 268"/>
                <a:gd name="T2" fmla="*/ 0 w 12"/>
                <a:gd name="T3" fmla="*/ 175043 h 268"/>
                <a:gd name="T4" fmla="*/ 0 w 12"/>
                <a:gd name="T5" fmla="*/ 0 h 268"/>
                <a:gd name="T6" fmla="*/ 7922 w 12"/>
                <a:gd name="T7" fmla="*/ 0 h 268"/>
                <a:gd name="T8" fmla="*/ 7922 w 12"/>
                <a:gd name="T9" fmla="*/ 175043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68">
                  <a:moveTo>
                    <a:pt x="11" y="267"/>
                  </a:moveTo>
                  <a:lnTo>
                    <a:pt x="0" y="267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2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157">
              <a:extLst>
                <a:ext uri="{FF2B5EF4-FFF2-40B4-BE49-F238E27FC236}">
                  <a16:creationId xmlns:a16="http://schemas.microsoft.com/office/drawing/2014/main" id="{CC6F1827-BFF0-4841-B0DC-5A36B50C9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055" y="7374349"/>
              <a:ext cx="208731" cy="444938"/>
            </a:xfrm>
            <a:custGeom>
              <a:avLst/>
              <a:gdLst>
                <a:gd name="T0" fmla="*/ 108792 w 166"/>
                <a:gd name="T1" fmla="*/ 116326 h 357"/>
                <a:gd name="T2" fmla="*/ 108792 w 166"/>
                <a:gd name="T3" fmla="*/ 116326 h 357"/>
                <a:gd name="T4" fmla="*/ 54066 w 166"/>
                <a:gd name="T5" fmla="*/ 232651 h 357"/>
                <a:gd name="T6" fmla="*/ 54066 w 166"/>
                <a:gd name="T7" fmla="*/ 232651 h 357"/>
                <a:gd name="T8" fmla="*/ 0 w 166"/>
                <a:gd name="T9" fmla="*/ 116326 h 357"/>
                <a:gd name="T10" fmla="*/ 0 w 166"/>
                <a:gd name="T11" fmla="*/ 116326 h 357"/>
                <a:gd name="T12" fmla="*/ 54066 w 166"/>
                <a:gd name="T13" fmla="*/ 0 h 357"/>
                <a:gd name="T14" fmla="*/ 54066 w 166"/>
                <a:gd name="T15" fmla="*/ 0 h 357"/>
                <a:gd name="T16" fmla="*/ 108792 w 166"/>
                <a:gd name="T17" fmla="*/ 116326 h 3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" h="357">
                  <a:moveTo>
                    <a:pt x="165" y="178"/>
                  </a:moveTo>
                  <a:lnTo>
                    <a:pt x="165" y="178"/>
                  </a:lnTo>
                  <a:cubicBezTo>
                    <a:pt x="165" y="277"/>
                    <a:pt x="128" y="356"/>
                    <a:pt x="82" y="356"/>
                  </a:cubicBezTo>
                  <a:cubicBezTo>
                    <a:pt x="37" y="356"/>
                    <a:pt x="0" y="277"/>
                    <a:pt x="0" y="178"/>
                  </a:cubicBezTo>
                  <a:cubicBezTo>
                    <a:pt x="0" y="79"/>
                    <a:pt x="37" y="0"/>
                    <a:pt x="82" y="0"/>
                  </a:cubicBezTo>
                  <a:cubicBezTo>
                    <a:pt x="128" y="0"/>
                    <a:pt x="165" y="79"/>
                    <a:pt x="165" y="1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158">
              <a:extLst>
                <a:ext uri="{FF2B5EF4-FFF2-40B4-BE49-F238E27FC236}">
                  <a16:creationId xmlns:a16="http://schemas.microsoft.com/office/drawing/2014/main" id="{E6D87DFD-3B19-A74F-B9FB-01E3AE73E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433" y="7659986"/>
              <a:ext cx="10987" cy="335077"/>
            </a:xfrm>
            <a:custGeom>
              <a:avLst/>
              <a:gdLst>
                <a:gd name="T0" fmla="*/ 5237 w 11"/>
                <a:gd name="T1" fmla="*/ 175043 h 268"/>
                <a:gd name="T2" fmla="*/ 0 w 11"/>
                <a:gd name="T3" fmla="*/ 175043 h 268"/>
                <a:gd name="T4" fmla="*/ 0 w 11"/>
                <a:gd name="T5" fmla="*/ 0 h 268"/>
                <a:gd name="T6" fmla="*/ 5237 w 11"/>
                <a:gd name="T7" fmla="*/ 0 h 268"/>
                <a:gd name="T8" fmla="*/ 5237 w 11"/>
                <a:gd name="T9" fmla="*/ 175043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268">
                  <a:moveTo>
                    <a:pt x="10" y="267"/>
                  </a:moveTo>
                  <a:lnTo>
                    <a:pt x="0" y="26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2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159">
              <a:extLst>
                <a:ext uri="{FF2B5EF4-FFF2-40B4-BE49-F238E27FC236}">
                  <a16:creationId xmlns:a16="http://schemas.microsoft.com/office/drawing/2014/main" id="{031A0F6D-BE6F-8C4A-959F-1809E5E8D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430" y="7198571"/>
              <a:ext cx="538308" cy="796494"/>
            </a:xfrm>
            <a:custGeom>
              <a:avLst/>
              <a:gdLst>
                <a:gd name="T0" fmla="*/ 281618 w 433"/>
                <a:gd name="T1" fmla="*/ 416992 h 640"/>
                <a:gd name="T2" fmla="*/ 0 w 433"/>
                <a:gd name="T3" fmla="*/ 416992 h 640"/>
                <a:gd name="T4" fmla="*/ 0 w 433"/>
                <a:gd name="T5" fmla="*/ 0 h 640"/>
                <a:gd name="T6" fmla="*/ 281618 w 433"/>
                <a:gd name="T7" fmla="*/ 0 h 640"/>
                <a:gd name="T8" fmla="*/ 281618 w 433"/>
                <a:gd name="T9" fmla="*/ 416992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3" h="640">
                  <a:moveTo>
                    <a:pt x="432" y="639"/>
                  </a:moveTo>
                  <a:lnTo>
                    <a:pt x="0" y="639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160">
              <a:extLst>
                <a:ext uri="{FF2B5EF4-FFF2-40B4-BE49-F238E27FC236}">
                  <a16:creationId xmlns:a16="http://schemas.microsoft.com/office/drawing/2014/main" id="{1C8955BC-8F6A-C440-A7DC-26FE5D499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739" y="7198571"/>
              <a:ext cx="933798" cy="796494"/>
            </a:xfrm>
            <a:custGeom>
              <a:avLst/>
              <a:gdLst>
                <a:gd name="T0" fmla="*/ 0 w 749"/>
                <a:gd name="T1" fmla="*/ 416992 h 640"/>
                <a:gd name="T2" fmla="*/ 488997 w 749"/>
                <a:gd name="T3" fmla="*/ 416992 h 640"/>
                <a:gd name="T4" fmla="*/ 488997 w 749"/>
                <a:gd name="T5" fmla="*/ 0 h 640"/>
                <a:gd name="T6" fmla="*/ 0 w 749"/>
                <a:gd name="T7" fmla="*/ 0 h 640"/>
                <a:gd name="T8" fmla="*/ 0 w 749"/>
                <a:gd name="T9" fmla="*/ 416992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" h="640">
                  <a:moveTo>
                    <a:pt x="0" y="639"/>
                  </a:moveTo>
                  <a:lnTo>
                    <a:pt x="748" y="639"/>
                  </a:lnTo>
                  <a:lnTo>
                    <a:pt x="748" y="0"/>
                  </a:lnTo>
                  <a:lnTo>
                    <a:pt x="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161">
              <a:extLst>
                <a:ext uri="{FF2B5EF4-FFF2-40B4-BE49-F238E27FC236}">
                  <a16:creationId xmlns:a16="http://schemas.microsoft.com/office/drawing/2014/main" id="{29905409-5C57-C744-9DE8-B6020C43D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8555" y="6110949"/>
              <a:ext cx="406477" cy="560291"/>
            </a:xfrm>
            <a:custGeom>
              <a:avLst/>
              <a:gdLst>
                <a:gd name="T0" fmla="*/ 0 w 325"/>
                <a:gd name="T1" fmla="*/ 293137 h 449"/>
                <a:gd name="T2" fmla="*/ 212486 w 325"/>
                <a:gd name="T3" fmla="*/ 293137 h 449"/>
                <a:gd name="T4" fmla="*/ 212486 w 325"/>
                <a:gd name="T5" fmla="*/ 0 h 449"/>
                <a:gd name="T6" fmla="*/ 0 w 325"/>
                <a:gd name="T7" fmla="*/ 0 h 449"/>
                <a:gd name="T8" fmla="*/ 0 w 325"/>
                <a:gd name="T9" fmla="*/ 293137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5" h="449">
                  <a:moveTo>
                    <a:pt x="0" y="448"/>
                  </a:moveTo>
                  <a:lnTo>
                    <a:pt x="324" y="448"/>
                  </a:lnTo>
                  <a:lnTo>
                    <a:pt x="324" y="0"/>
                  </a:lnTo>
                  <a:lnTo>
                    <a:pt x="0" y="0"/>
                  </a:lnTo>
                  <a:lnTo>
                    <a:pt x="0" y="448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162">
              <a:extLst>
                <a:ext uri="{FF2B5EF4-FFF2-40B4-BE49-F238E27FC236}">
                  <a16:creationId xmlns:a16="http://schemas.microsoft.com/office/drawing/2014/main" id="{70094D57-0250-854E-9A63-D7D6A608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3483" y="7550125"/>
              <a:ext cx="269156" cy="395500"/>
            </a:xfrm>
            <a:custGeom>
              <a:avLst/>
              <a:gdLst>
                <a:gd name="T0" fmla="*/ 0 w 218"/>
                <a:gd name="T1" fmla="*/ 206728 h 317"/>
                <a:gd name="T2" fmla="*/ 140489 w 218"/>
                <a:gd name="T3" fmla="*/ 206728 h 317"/>
                <a:gd name="T4" fmla="*/ 140489 w 218"/>
                <a:gd name="T5" fmla="*/ 0 h 317"/>
                <a:gd name="T6" fmla="*/ 0 w 218"/>
                <a:gd name="T7" fmla="*/ 0 h 317"/>
                <a:gd name="T8" fmla="*/ 0 w 218"/>
                <a:gd name="T9" fmla="*/ 206728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" h="317">
                  <a:moveTo>
                    <a:pt x="0" y="316"/>
                  </a:moveTo>
                  <a:lnTo>
                    <a:pt x="217" y="316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316"/>
                  </a:ln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163">
              <a:extLst>
                <a:ext uri="{FF2B5EF4-FFF2-40B4-BE49-F238E27FC236}">
                  <a16:creationId xmlns:a16="http://schemas.microsoft.com/office/drawing/2014/main" id="{C0E68D9B-3782-E54A-A554-7D535708E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934" y="7363364"/>
              <a:ext cx="208731" cy="76902"/>
            </a:xfrm>
            <a:custGeom>
              <a:avLst/>
              <a:gdLst>
                <a:gd name="T0" fmla="*/ 18242 w 168"/>
                <a:gd name="T1" fmla="*/ 39652 h 60"/>
                <a:gd name="T2" fmla="*/ 54726 w 168"/>
                <a:gd name="T3" fmla="*/ 39652 h 60"/>
                <a:gd name="T4" fmla="*/ 90558 w 168"/>
                <a:gd name="T5" fmla="*/ 39652 h 60"/>
                <a:gd name="T6" fmla="*/ 90558 w 168"/>
                <a:gd name="T7" fmla="*/ 39652 h 60"/>
                <a:gd name="T8" fmla="*/ 103588 w 168"/>
                <a:gd name="T9" fmla="*/ 33603 h 60"/>
                <a:gd name="T10" fmla="*/ 103588 w 168"/>
                <a:gd name="T11" fmla="*/ 33603 h 60"/>
                <a:gd name="T12" fmla="*/ 108800 w 168"/>
                <a:gd name="T13" fmla="*/ 20162 h 60"/>
                <a:gd name="T14" fmla="*/ 108800 w 168"/>
                <a:gd name="T15" fmla="*/ 19490 h 60"/>
                <a:gd name="T16" fmla="*/ 108800 w 168"/>
                <a:gd name="T17" fmla="*/ 19490 h 60"/>
                <a:gd name="T18" fmla="*/ 108800 w 168"/>
                <a:gd name="T19" fmla="*/ 19490 h 60"/>
                <a:gd name="T20" fmla="*/ 103588 w 168"/>
                <a:gd name="T21" fmla="*/ 6049 h 60"/>
                <a:gd name="T22" fmla="*/ 103588 w 168"/>
                <a:gd name="T23" fmla="*/ 6049 h 60"/>
                <a:gd name="T24" fmla="*/ 90558 w 168"/>
                <a:gd name="T25" fmla="*/ 0 h 60"/>
                <a:gd name="T26" fmla="*/ 54726 w 168"/>
                <a:gd name="T27" fmla="*/ 0 h 60"/>
                <a:gd name="T28" fmla="*/ 18242 w 168"/>
                <a:gd name="T29" fmla="*/ 0 h 60"/>
                <a:gd name="T30" fmla="*/ 18242 w 168"/>
                <a:gd name="T31" fmla="*/ 0 h 60"/>
                <a:gd name="T32" fmla="*/ 5863 w 168"/>
                <a:gd name="T33" fmla="*/ 6049 h 60"/>
                <a:gd name="T34" fmla="*/ 5863 w 168"/>
                <a:gd name="T35" fmla="*/ 6049 h 60"/>
                <a:gd name="T36" fmla="*/ 0 w 168"/>
                <a:gd name="T37" fmla="*/ 19490 h 60"/>
                <a:gd name="T38" fmla="*/ 0 w 168"/>
                <a:gd name="T39" fmla="*/ 19490 h 60"/>
                <a:gd name="T40" fmla="*/ 0 w 168"/>
                <a:gd name="T41" fmla="*/ 20162 h 60"/>
                <a:gd name="T42" fmla="*/ 0 w 168"/>
                <a:gd name="T43" fmla="*/ 20162 h 60"/>
                <a:gd name="T44" fmla="*/ 5863 w 168"/>
                <a:gd name="T45" fmla="*/ 33603 h 60"/>
                <a:gd name="T46" fmla="*/ 5863 w 168"/>
                <a:gd name="T47" fmla="*/ 33603 h 60"/>
                <a:gd name="T48" fmla="*/ 18242 w 168"/>
                <a:gd name="T49" fmla="*/ 39652 h 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68" h="60">
                  <a:moveTo>
                    <a:pt x="28" y="59"/>
                  </a:moveTo>
                  <a:lnTo>
                    <a:pt x="84" y="59"/>
                  </a:lnTo>
                  <a:lnTo>
                    <a:pt x="139" y="59"/>
                  </a:lnTo>
                  <a:cubicBezTo>
                    <a:pt x="147" y="59"/>
                    <a:pt x="154" y="56"/>
                    <a:pt x="159" y="50"/>
                  </a:cubicBezTo>
                  <a:cubicBezTo>
                    <a:pt x="164" y="45"/>
                    <a:pt x="167" y="38"/>
                    <a:pt x="167" y="30"/>
                  </a:cubicBezTo>
                  <a:lnTo>
                    <a:pt x="167" y="29"/>
                  </a:lnTo>
                  <a:cubicBezTo>
                    <a:pt x="167" y="21"/>
                    <a:pt x="164" y="14"/>
                    <a:pt x="159" y="9"/>
                  </a:cubicBezTo>
                  <a:cubicBezTo>
                    <a:pt x="154" y="4"/>
                    <a:pt x="147" y="0"/>
                    <a:pt x="139" y="0"/>
                  </a:cubicBezTo>
                  <a:lnTo>
                    <a:pt x="84" y="0"/>
                  </a:lnTo>
                  <a:lnTo>
                    <a:pt x="28" y="0"/>
                  </a:lnTo>
                  <a:cubicBezTo>
                    <a:pt x="21" y="0"/>
                    <a:pt x="14" y="4"/>
                    <a:pt x="9" y="9"/>
                  </a:cubicBezTo>
                  <a:cubicBezTo>
                    <a:pt x="4" y="14"/>
                    <a:pt x="0" y="21"/>
                    <a:pt x="0" y="29"/>
                  </a:cubicBezTo>
                  <a:lnTo>
                    <a:pt x="0" y="30"/>
                  </a:lnTo>
                  <a:cubicBezTo>
                    <a:pt x="0" y="38"/>
                    <a:pt x="4" y="45"/>
                    <a:pt x="9" y="50"/>
                  </a:cubicBezTo>
                  <a:cubicBezTo>
                    <a:pt x="14" y="56"/>
                    <a:pt x="21" y="59"/>
                    <a:pt x="28" y="59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164">
              <a:extLst>
                <a:ext uri="{FF2B5EF4-FFF2-40B4-BE49-F238E27FC236}">
                  <a16:creationId xmlns:a16="http://schemas.microsoft.com/office/drawing/2014/main" id="{01DD8576-7348-AA4F-A001-E6543AB8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934" y="6264752"/>
              <a:ext cx="208731" cy="203244"/>
            </a:xfrm>
            <a:custGeom>
              <a:avLst/>
              <a:gdLst>
                <a:gd name="T0" fmla="*/ 0 w 168"/>
                <a:gd name="T1" fmla="*/ 105918 h 163"/>
                <a:gd name="T2" fmla="*/ 54726 w 168"/>
                <a:gd name="T3" fmla="*/ 105918 h 163"/>
                <a:gd name="T4" fmla="*/ 108800 w 168"/>
                <a:gd name="T5" fmla="*/ 105918 h 163"/>
                <a:gd name="T6" fmla="*/ 108800 w 168"/>
                <a:gd name="T7" fmla="*/ 79766 h 163"/>
                <a:gd name="T8" fmla="*/ 108800 w 168"/>
                <a:gd name="T9" fmla="*/ 53613 h 163"/>
                <a:gd name="T10" fmla="*/ 108800 w 168"/>
                <a:gd name="T11" fmla="*/ 53613 h 163"/>
                <a:gd name="T12" fmla="*/ 93164 w 168"/>
                <a:gd name="T13" fmla="*/ 15692 h 163"/>
                <a:gd name="T14" fmla="*/ 93164 w 168"/>
                <a:gd name="T15" fmla="*/ 15692 h 163"/>
                <a:gd name="T16" fmla="*/ 56028 w 168"/>
                <a:gd name="T17" fmla="*/ 0 h 163"/>
                <a:gd name="T18" fmla="*/ 54726 w 168"/>
                <a:gd name="T19" fmla="*/ 0 h 163"/>
                <a:gd name="T20" fmla="*/ 53423 w 168"/>
                <a:gd name="T21" fmla="*/ 0 h 163"/>
                <a:gd name="T22" fmla="*/ 53423 w 168"/>
                <a:gd name="T23" fmla="*/ 0 h 163"/>
                <a:gd name="T24" fmla="*/ 15636 w 168"/>
                <a:gd name="T25" fmla="*/ 15692 h 163"/>
                <a:gd name="T26" fmla="*/ 15636 w 168"/>
                <a:gd name="T27" fmla="*/ 15692 h 163"/>
                <a:gd name="T28" fmla="*/ 0 w 168"/>
                <a:gd name="T29" fmla="*/ 53613 h 163"/>
                <a:gd name="T30" fmla="*/ 0 w 168"/>
                <a:gd name="T31" fmla="*/ 79766 h 163"/>
                <a:gd name="T32" fmla="*/ 0 w 168"/>
                <a:gd name="T33" fmla="*/ 105918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8" h="163">
                  <a:moveTo>
                    <a:pt x="0" y="162"/>
                  </a:moveTo>
                  <a:lnTo>
                    <a:pt x="84" y="162"/>
                  </a:lnTo>
                  <a:lnTo>
                    <a:pt x="167" y="162"/>
                  </a:lnTo>
                  <a:lnTo>
                    <a:pt x="167" y="122"/>
                  </a:lnTo>
                  <a:lnTo>
                    <a:pt x="167" y="82"/>
                  </a:lnTo>
                  <a:cubicBezTo>
                    <a:pt x="167" y="59"/>
                    <a:pt x="158" y="39"/>
                    <a:pt x="143" y="24"/>
                  </a:cubicBezTo>
                  <a:cubicBezTo>
                    <a:pt x="129" y="9"/>
                    <a:pt x="108" y="0"/>
                    <a:pt x="86" y="0"/>
                  </a:cubicBezTo>
                  <a:lnTo>
                    <a:pt x="84" y="0"/>
                  </a:lnTo>
                  <a:lnTo>
                    <a:pt x="82" y="0"/>
                  </a:lnTo>
                  <a:cubicBezTo>
                    <a:pt x="60" y="0"/>
                    <a:pt x="39" y="9"/>
                    <a:pt x="24" y="24"/>
                  </a:cubicBezTo>
                  <a:cubicBezTo>
                    <a:pt x="10" y="39"/>
                    <a:pt x="0" y="59"/>
                    <a:pt x="0" y="82"/>
                  </a:cubicBezTo>
                  <a:lnTo>
                    <a:pt x="0" y="122"/>
                  </a:lnTo>
                  <a:lnTo>
                    <a:pt x="0" y="162"/>
                  </a:ln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165">
              <a:extLst>
                <a:ext uri="{FF2B5EF4-FFF2-40B4-BE49-F238E27FC236}">
                  <a16:creationId xmlns:a16="http://schemas.microsoft.com/office/drawing/2014/main" id="{BC7DB82C-38DA-5743-AA1A-35E95990F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430" y="6671238"/>
              <a:ext cx="538308" cy="527332"/>
            </a:xfrm>
            <a:custGeom>
              <a:avLst/>
              <a:gdLst>
                <a:gd name="T0" fmla="*/ 0 w 433"/>
                <a:gd name="T1" fmla="*/ 275858 h 425"/>
                <a:gd name="T2" fmla="*/ 281618 w 433"/>
                <a:gd name="T3" fmla="*/ 275858 h 425"/>
                <a:gd name="T4" fmla="*/ 281618 w 433"/>
                <a:gd name="T5" fmla="*/ 0 h 425"/>
                <a:gd name="T6" fmla="*/ 0 w 433"/>
                <a:gd name="T7" fmla="*/ 275858 h 4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3" h="425">
                  <a:moveTo>
                    <a:pt x="0" y="424"/>
                  </a:moveTo>
                  <a:lnTo>
                    <a:pt x="432" y="424"/>
                  </a:lnTo>
                  <a:lnTo>
                    <a:pt x="432" y="0"/>
                  </a:lnTo>
                  <a:lnTo>
                    <a:pt x="0" y="4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166">
              <a:extLst>
                <a:ext uri="{FF2B5EF4-FFF2-40B4-BE49-F238E27FC236}">
                  <a16:creationId xmlns:a16="http://schemas.microsoft.com/office/drawing/2014/main" id="{47EF223D-1F4E-9D46-8965-E0A027D6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739" y="6671238"/>
              <a:ext cx="933798" cy="527332"/>
            </a:xfrm>
            <a:custGeom>
              <a:avLst/>
              <a:gdLst>
                <a:gd name="T0" fmla="*/ 488997 w 749"/>
                <a:gd name="T1" fmla="*/ 0 h 425"/>
                <a:gd name="T2" fmla="*/ 0 w 749"/>
                <a:gd name="T3" fmla="*/ 0 h 425"/>
                <a:gd name="T4" fmla="*/ 0 w 749"/>
                <a:gd name="T5" fmla="*/ 275858 h 425"/>
                <a:gd name="T6" fmla="*/ 488997 w 749"/>
                <a:gd name="T7" fmla="*/ 275858 h 425"/>
                <a:gd name="T8" fmla="*/ 488997 w 749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" h="425">
                  <a:moveTo>
                    <a:pt x="748" y="0"/>
                  </a:moveTo>
                  <a:lnTo>
                    <a:pt x="0" y="0"/>
                  </a:lnTo>
                  <a:lnTo>
                    <a:pt x="0" y="424"/>
                  </a:lnTo>
                  <a:lnTo>
                    <a:pt x="748" y="424"/>
                  </a:lnTo>
                  <a:lnTo>
                    <a:pt x="748" y="0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167">
              <a:extLst>
                <a:ext uri="{FF2B5EF4-FFF2-40B4-BE49-F238E27FC236}">
                  <a16:creationId xmlns:a16="http://schemas.microsoft.com/office/drawing/2014/main" id="{80A31D55-C0EE-6941-A61E-E3D3CCDDC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5313" y="6110949"/>
              <a:ext cx="203240" cy="560291"/>
            </a:xfrm>
            <a:custGeom>
              <a:avLst/>
              <a:gdLst>
                <a:gd name="T0" fmla="*/ 105914 w 162"/>
                <a:gd name="T1" fmla="*/ 293137 h 449"/>
                <a:gd name="T2" fmla="*/ 0 w 162"/>
                <a:gd name="T3" fmla="*/ 293137 h 449"/>
                <a:gd name="T4" fmla="*/ 0 w 162"/>
                <a:gd name="T5" fmla="*/ 0 h 449"/>
                <a:gd name="T6" fmla="*/ 105914 w 162"/>
                <a:gd name="T7" fmla="*/ 0 h 449"/>
                <a:gd name="T8" fmla="*/ 105914 w 162"/>
                <a:gd name="T9" fmla="*/ 293137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" h="449">
                  <a:moveTo>
                    <a:pt x="161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44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168">
              <a:extLst>
                <a:ext uri="{FF2B5EF4-FFF2-40B4-BE49-F238E27FC236}">
                  <a16:creationId xmlns:a16="http://schemas.microsoft.com/office/drawing/2014/main" id="{E35CC3E3-4B58-5549-87EC-3B6A20AB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5313" y="5863763"/>
              <a:ext cx="203240" cy="247186"/>
            </a:xfrm>
            <a:custGeom>
              <a:avLst/>
              <a:gdLst>
                <a:gd name="T0" fmla="*/ 105914 w 162"/>
                <a:gd name="T1" fmla="*/ 0 h 200"/>
                <a:gd name="T2" fmla="*/ 0 w 162"/>
                <a:gd name="T3" fmla="*/ 128965 h 200"/>
                <a:gd name="T4" fmla="*/ 105914 w 162"/>
                <a:gd name="T5" fmla="*/ 128965 h 200"/>
                <a:gd name="T6" fmla="*/ 105914 w 162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00">
                  <a:moveTo>
                    <a:pt x="161" y="0"/>
                  </a:moveTo>
                  <a:lnTo>
                    <a:pt x="0" y="199"/>
                  </a:lnTo>
                  <a:lnTo>
                    <a:pt x="161" y="199"/>
                  </a:lnTo>
                  <a:lnTo>
                    <a:pt x="16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169">
              <a:extLst>
                <a:ext uri="{FF2B5EF4-FFF2-40B4-BE49-F238E27FC236}">
                  <a16:creationId xmlns:a16="http://schemas.microsoft.com/office/drawing/2014/main" id="{BFD8B3B5-9B43-EB4D-9064-39F83955C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8555" y="5863763"/>
              <a:ext cx="406477" cy="247186"/>
            </a:xfrm>
            <a:custGeom>
              <a:avLst/>
              <a:gdLst>
                <a:gd name="T0" fmla="*/ 0 w 325"/>
                <a:gd name="T1" fmla="*/ 0 h 200"/>
                <a:gd name="T2" fmla="*/ 212486 w 325"/>
                <a:gd name="T3" fmla="*/ 0 h 200"/>
                <a:gd name="T4" fmla="*/ 212486 w 325"/>
                <a:gd name="T5" fmla="*/ 128965 h 200"/>
                <a:gd name="T6" fmla="*/ 0 w 325"/>
                <a:gd name="T7" fmla="*/ 128965 h 200"/>
                <a:gd name="T8" fmla="*/ 0 w 325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5" h="200">
                  <a:moveTo>
                    <a:pt x="0" y="0"/>
                  </a:moveTo>
                  <a:lnTo>
                    <a:pt x="324" y="0"/>
                  </a:lnTo>
                  <a:lnTo>
                    <a:pt x="324" y="199"/>
                  </a:lnTo>
                  <a:lnTo>
                    <a:pt x="0" y="199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170">
              <a:extLst>
                <a:ext uri="{FF2B5EF4-FFF2-40B4-BE49-F238E27FC236}">
                  <a16:creationId xmlns:a16="http://schemas.microsoft.com/office/drawing/2014/main" id="{B49D671C-0AF5-0047-9A0C-65B6F9338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6864" y="5193610"/>
              <a:ext cx="873375" cy="2746523"/>
            </a:xfrm>
            <a:custGeom>
              <a:avLst/>
              <a:gdLst>
                <a:gd name="T0" fmla="*/ 454042 w 700"/>
                <a:gd name="T1" fmla="*/ 1439498 h 2207"/>
                <a:gd name="T2" fmla="*/ 454042 w 700"/>
                <a:gd name="T3" fmla="*/ 1439498 h 2207"/>
                <a:gd name="T4" fmla="*/ 450116 w 700"/>
                <a:gd name="T5" fmla="*/ 1436236 h 2207"/>
                <a:gd name="T6" fmla="*/ 450116 w 700"/>
                <a:gd name="T7" fmla="*/ 452209 h 2207"/>
                <a:gd name="T8" fmla="*/ 450116 w 700"/>
                <a:gd name="T9" fmla="*/ 452209 h 2207"/>
                <a:gd name="T10" fmla="*/ 3925 w 700"/>
                <a:gd name="T11" fmla="*/ 6525 h 2207"/>
                <a:gd name="T12" fmla="*/ 3925 w 700"/>
                <a:gd name="T13" fmla="*/ 6525 h 2207"/>
                <a:gd name="T14" fmla="*/ 0 w 700"/>
                <a:gd name="T15" fmla="*/ 3263 h 2207"/>
                <a:gd name="T16" fmla="*/ 0 w 700"/>
                <a:gd name="T17" fmla="*/ 3263 h 2207"/>
                <a:gd name="T18" fmla="*/ 3925 w 700"/>
                <a:gd name="T19" fmla="*/ 0 h 2207"/>
                <a:gd name="T20" fmla="*/ 3925 w 700"/>
                <a:gd name="T21" fmla="*/ 0 h 2207"/>
                <a:gd name="T22" fmla="*/ 457313 w 700"/>
                <a:gd name="T23" fmla="*/ 452209 h 2207"/>
                <a:gd name="T24" fmla="*/ 457313 w 700"/>
                <a:gd name="T25" fmla="*/ 1436236 h 2207"/>
                <a:gd name="T26" fmla="*/ 457313 w 700"/>
                <a:gd name="T27" fmla="*/ 1436236 h 2207"/>
                <a:gd name="T28" fmla="*/ 454042 w 700"/>
                <a:gd name="T29" fmla="*/ 1439498 h 2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00" h="2207">
                  <a:moveTo>
                    <a:pt x="694" y="2206"/>
                  </a:moveTo>
                  <a:lnTo>
                    <a:pt x="694" y="2206"/>
                  </a:lnTo>
                  <a:cubicBezTo>
                    <a:pt x="691" y="2206"/>
                    <a:pt x="688" y="2203"/>
                    <a:pt x="688" y="2201"/>
                  </a:cubicBezTo>
                  <a:lnTo>
                    <a:pt x="688" y="693"/>
                  </a:lnTo>
                  <a:cubicBezTo>
                    <a:pt x="688" y="316"/>
                    <a:pt x="382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8" y="0"/>
                    <a:pt x="699" y="310"/>
                    <a:pt x="699" y="693"/>
                  </a:cubicBezTo>
                  <a:lnTo>
                    <a:pt x="699" y="2201"/>
                  </a:lnTo>
                  <a:cubicBezTo>
                    <a:pt x="699" y="2203"/>
                    <a:pt x="696" y="2206"/>
                    <a:pt x="694" y="220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171">
              <a:extLst>
                <a:ext uri="{FF2B5EF4-FFF2-40B4-BE49-F238E27FC236}">
                  <a16:creationId xmlns:a16="http://schemas.microsoft.com/office/drawing/2014/main" id="{D9FAA741-C5F7-784B-93AA-89F20191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585" y="5501222"/>
              <a:ext cx="730562" cy="2466376"/>
            </a:xfrm>
            <a:custGeom>
              <a:avLst/>
              <a:gdLst>
                <a:gd name="T0" fmla="*/ 375902 w 587"/>
                <a:gd name="T1" fmla="*/ 372766 h 1981"/>
                <a:gd name="T2" fmla="*/ 184688 w 587"/>
                <a:gd name="T3" fmla="*/ 372766 h 1981"/>
                <a:gd name="T4" fmla="*/ 184688 w 587"/>
                <a:gd name="T5" fmla="*/ 181487 h 1981"/>
                <a:gd name="T6" fmla="*/ 230371 w 587"/>
                <a:gd name="T7" fmla="*/ 181487 h 1981"/>
                <a:gd name="T8" fmla="*/ 326957 w 587"/>
                <a:gd name="T9" fmla="*/ 181487 h 1981"/>
                <a:gd name="T10" fmla="*/ 375902 w 587"/>
                <a:gd name="T11" fmla="*/ 181487 h 1981"/>
                <a:gd name="T12" fmla="*/ 375902 w 587"/>
                <a:gd name="T13" fmla="*/ 372766 h 1981"/>
                <a:gd name="T14" fmla="*/ 326957 w 587"/>
                <a:gd name="T15" fmla="*/ 174958 h 1981"/>
                <a:gd name="T16" fmla="*/ 236897 w 587"/>
                <a:gd name="T17" fmla="*/ 174958 h 1981"/>
                <a:gd name="T18" fmla="*/ 236897 w 587"/>
                <a:gd name="T19" fmla="*/ 50268 h 1981"/>
                <a:gd name="T20" fmla="*/ 236897 w 587"/>
                <a:gd name="T21" fmla="*/ 50268 h 1981"/>
                <a:gd name="T22" fmla="*/ 280622 w 587"/>
                <a:gd name="T23" fmla="*/ 7181 h 1981"/>
                <a:gd name="T24" fmla="*/ 280622 w 587"/>
                <a:gd name="T25" fmla="*/ 7181 h 1981"/>
                <a:gd name="T26" fmla="*/ 323694 w 587"/>
                <a:gd name="T27" fmla="*/ 50268 h 1981"/>
                <a:gd name="T28" fmla="*/ 323694 w 587"/>
                <a:gd name="T29" fmla="*/ 98577 h 1981"/>
                <a:gd name="T30" fmla="*/ 330872 w 587"/>
                <a:gd name="T31" fmla="*/ 98577 h 1981"/>
                <a:gd name="T32" fmla="*/ 330872 w 587"/>
                <a:gd name="T33" fmla="*/ 50268 h 1981"/>
                <a:gd name="T34" fmla="*/ 330872 w 587"/>
                <a:gd name="T35" fmla="*/ 50268 h 1981"/>
                <a:gd name="T36" fmla="*/ 280622 w 587"/>
                <a:gd name="T37" fmla="*/ 0 h 1981"/>
                <a:gd name="T38" fmla="*/ 280622 w 587"/>
                <a:gd name="T39" fmla="*/ 0 h 1981"/>
                <a:gd name="T40" fmla="*/ 230371 w 587"/>
                <a:gd name="T41" fmla="*/ 50268 h 1981"/>
                <a:gd name="T42" fmla="*/ 230371 w 587"/>
                <a:gd name="T43" fmla="*/ 174958 h 1981"/>
                <a:gd name="T44" fmla="*/ 178162 w 587"/>
                <a:gd name="T45" fmla="*/ 174958 h 1981"/>
                <a:gd name="T46" fmla="*/ 178162 w 587"/>
                <a:gd name="T47" fmla="*/ 273536 h 1981"/>
                <a:gd name="T48" fmla="*/ 178162 w 587"/>
                <a:gd name="T49" fmla="*/ 273536 h 1981"/>
                <a:gd name="T50" fmla="*/ 0 w 587"/>
                <a:gd name="T51" fmla="*/ 451758 h 1981"/>
                <a:gd name="T52" fmla="*/ 0 w 587"/>
                <a:gd name="T53" fmla="*/ 1292602 h 1981"/>
                <a:gd name="T54" fmla="*/ 6526 w 587"/>
                <a:gd name="T55" fmla="*/ 1292602 h 1981"/>
                <a:gd name="T56" fmla="*/ 6526 w 587"/>
                <a:gd name="T57" fmla="*/ 451758 h 1981"/>
                <a:gd name="T58" fmla="*/ 6526 w 587"/>
                <a:gd name="T59" fmla="*/ 451758 h 1981"/>
                <a:gd name="T60" fmla="*/ 178162 w 587"/>
                <a:gd name="T61" fmla="*/ 280064 h 1981"/>
                <a:gd name="T62" fmla="*/ 178162 w 587"/>
                <a:gd name="T63" fmla="*/ 379294 h 1981"/>
                <a:gd name="T64" fmla="*/ 382428 w 587"/>
                <a:gd name="T65" fmla="*/ 379294 h 1981"/>
                <a:gd name="T66" fmla="*/ 382428 w 587"/>
                <a:gd name="T67" fmla="*/ 174958 h 1981"/>
                <a:gd name="T68" fmla="*/ 326957 w 587"/>
                <a:gd name="T69" fmla="*/ 174958 h 1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7" h="1981">
                  <a:moveTo>
                    <a:pt x="576" y="571"/>
                  </a:moveTo>
                  <a:lnTo>
                    <a:pt x="283" y="571"/>
                  </a:lnTo>
                  <a:lnTo>
                    <a:pt x="283" y="278"/>
                  </a:lnTo>
                  <a:lnTo>
                    <a:pt x="353" y="278"/>
                  </a:lnTo>
                  <a:lnTo>
                    <a:pt x="501" y="278"/>
                  </a:lnTo>
                  <a:lnTo>
                    <a:pt x="576" y="278"/>
                  </a:lnTo>
                  <a:lnTo>
                    <a:pt x="576" y="571"/>
                  </a:lnTo>
                  <a:close/>
                  <a:moveTo>
                    <a:pt x="501" y="268"/>
                  </a:moveTo>
                  <a:lnTo>
                    <a:pt x="363" y="268"/>
                  </a:lnTo>
                  <a:lnTo>
                    <a:pt x="363" y="77"/>
                  </a:lnTo>
                  <a:cubicBezTo>
                    <a:pt x="363" y="40"/>
                    <a:pt x="393" y="11"/>
                    <a:pt x="430" y="11"/>
                  </a:cubicBezTo>
                  <a:cubicBezTo>
                    <a:pt x="466" y="11"/>
                    <a:pt x="496" y="40"/>
                    <a:pt x="496" y="77"/>
                  </a:cubicBezTo>
                  <a:lnTo>
                    <a:pt x="496" y="151"/>
                  </a:lnTo>
                  <a:lnTo>
                    <a:pt x="507" y="151"/>
                  </a:lnTo>
                  <a:lnTo>
                    <a:pt x="507" y="77"/>
                  </a:lnTo>
                  <a:cubicBezTo>
                    <a:pt x="507" y="35"/>
                    <a:pt x="472" y="0"/>
                    <a:pt x="430" y="0"/>
                  </a:cubicBezTo>
                  <a:cubicBezTo>
                    <a:pt x="387" y="0"/>
                    <a:pt x="353" y="35"/>
                    <a:pt x="353" y="77"/>
                  </a:cubicBezTo>
                  <a:lnTo>
                    <a:pt x="353" y="268"/>
                  </a:lnTo>
                  <a:lnTo>
                    <a:pt x="273" y="268"/>
                  </a:lnTo>
                  <a:lnTo>
                    <a:pt x="273" y="419"/>
                  </a:lnTo>
                  <a:cubicBezTo>
                    <a:pt x="122" y="419"/>
                    <a:pt x="0" y="541"/>
                    <a:pt x="0" y="692"/>
                  </a:cubicBezTo>
                  <a:lnTo>
                    <a:pt x="0" y="1980"/>
                  </a:lnTo>
                  <a:lnTo>
                    <a:pt x="10" y="1980"/>
                  </a:lnTo>
                  <a:lnTo>
                    <a:pt x="10" y="692"/>
                  </a:lnTo>
                  <a:cubicBezTo>
                    <a:pt x="10" y="547"/>
                    <a:pt x="128" y="429"/>
                    <a:pt x="273" y="429"/>
                  </a:cubicBezTo>
                  <a:lnTo>
                    <a:pt x="273" y="581"/>
                  </a:lnTo>
                  <a:lnTo>
                    <a:pt x="586" y="581"/>
                  </a:lnTo>
                  <a:lnTo>
                    <a:pt x="586" y="268"/>
                  </a:lnTo>
                  <a:lnTo>
                    <a:pt x="501" y="2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172">
              <a:extLst>
                <a:ext uri="{FF2B5EF4-FFF2-40B4-BE49-F238E27FC236}">
                  <a16:creationId xmlns:a16="http://schemas.microsoft.com/office/drawing/2014/main" id="{62E18FE0-C0BC-9846-BBF9-81A290CA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8977" y="5929681"/>
              <a:ext cx="126340" cy="203240"/>
            </a:xfrm>
            <a:custGeom>
              <a:avLst/>
              <a:gdLst>
                <a:gd name="T0" fmla="*/ 32796 w 101"/>
                <a:gd name="T1" fmla="*/ 0 h 164"/>
                <a:gd name="T2" fmla="*/ 32796 w 101"/>
                <a:gd name="T3" fmla="*/ 0 h 164"/>
                <a:gd name="T4" fmla="*/ 656 w 101"/>
                <a:gd name="T5" fmla="*/ 30541 h 164"/>
                <a:gd name="T6" fmla="*/ 656 w 101"/>
                <a:gd name="T7" fmla="*/ 30541 h 164"/>
                <a:gd name="T8" fmla="*/ 27549 w 101"/>
                <a:gd name="T9" fmla="*/ 63032 h 164"/>
                <a:gd name="T10" fmla="*/ 22957 w 101"/>
                <a:gd name="T11" fmla="*/ 87075 h 164"/>
                <a:gd name="T12" fmla="*/ 22957 w 101"/>
                <a:gd name="T13" fmla="*/ 87075 h 164"/>
                <a:gd name="T14" fmla="*/ 27549 w 101"/>
                <a:gd name="T15" fmla="*/ 102671 h 164"/>
                <a:gd name="T16" fmla="*/ 27549 w 101"/>
                <a:gd name="T17" fmla="*/ 102671 h 164"/>
                <a:gd name="T18" fmla="*/ 33452 w 101"/>
                <a:gd name="T19" fmla="*/ 105920 h 164"/>
                <a:gd name="T20" fmla="*/ 33452 w 101"/>
                <a:gd name="T21" fmla="*/ 105920 h 164"/>
                <a:gd name="T22" fmla="*/ 39355 w 101"/>
                <a:gd name="T23" fmla="*/ 102671 h 164"/>
                <a:gd name="T24" fmla="*/ 39355 w 101"/>
                <a:gd name="T25" fmla="*/ 102671 h 164"/>
                <a:gd name="T26" fmla="*/ 43947 w 101"/>
                <a:gd name="T27" fmla="*/ 87075 h 164"/>
                <a:gd name="T28" fmla="*/ 39355 w 101"/>
                <a:gd name="T29" fmla="*/ 63032 h 164"/>
                <a:gd name="T30" fmla="*/ 39355 w 101"/>
                <a:gd name="T31" fmla="*/ 63032 h 164"/>
                <a:gd name="T32" fmla="*/ 65592 w 101"/>
                <a:gd name="T33" fmla="*/ 31841 h 164"/>
                <a:gd name="T34" fmla="*/ 65592 w 101"/>
                <a:gd name="T35" fmla="*/ 31841 h 164"/>
                <a:gd name="T36" fmla="*/ 32796 w 101"/>
                <a:gd name="T37" fmla="*/ 0 h 1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1" h="164">
                  <a:moveTo>
                    <a:pt x="50" y="0"/>
                  </a:moveTo>
                  <a:lnTo>
                    <a:pt x="50" y="0"/>
                  </a:lnTo>
                  <a:cubicBezTo>
                    <a:pt x="24" y="0"/>
                    <a:pt x="2" y="21"/>
                    <a:pt x="1" y="47"/>
                  </a:cubicBezTo>
                  <a:cubicBezTo>
                    <a:pt x="0" y="72"/>
                    <a:pt x="18" y="93"/>
                    <a:pt x="42" y="97"/>
                  </a:cubicBezTo>
                  <a:lnTo>
                    <a:pt x="35" y="134"/>
                  </a:lnTo>
                  <a:cubicBezTo>
                    <a:pt x="33" y="143"/>
                    <a:pt x="35" y="152"/>
                    <a:pt x="42" y="158"/>
                  </a:cubicBezTo>
                  <a:cubicBezTo>
                    <a:pt x="44" y="161"/>
                    <a:pt x="48" y="163"/>
                    <a:pt x="51" y="163"/>
                  </a:cubicBezTo>
                  <a:cubicBezTo>
                    <a:pt x="54" y="163"/>
                    <a:pt x="58" y="161"/>
                    <a:pt x="60" y="158"/>
                  </a:cubicBezTo>
                  <a:cubicBezTo>
                    <a:pt x="66" y="152"/>
                    <a:pt x="68" y="143"/>
                    <a:pt x="67" y="134"/>
                  </a:cubicBezTo>
                  <a:lnTo>
                    <a:pt x="60" y="97"/>
                  </a:lnTo>
                  <a:cubicBezTo>
                    <a:pt x="83" y="93"/>
                    <a:pt x="100" y="73"/>
                    <a:pt x="100" y="49"/>
                  </a:cubicBezTo>
                  <a:cubicBezTo>
                    <a:pt x="100" y="22"/>
                    <a:pt x="77" y="0"/>
                    <a:pt x="5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1DC8208-F038-EB49-8590-8F537FB8B640}"/>
              </a:ext>
            </a:extLst>
          </p:cNvPr>
          <p:cNvGrpSpPr/>
          <p:nvPr/>
        </p:nvGrpSpPr>
        <p:grpSpPr>
          <a:xfrm>
            <a:off x="12425020" y="4666277"/>
            <a:ext cx="4284490" cy="3603440"/>
            <a:chOff x="12425020" y="4666277"/>
            <a:chExt cx="4284490" cy="3603440"/>
          </a:xfrm>
        </p:grpSpPr>
        <p:sp>
          <p:nvSpPr>
            <p:cNvPr id="55" name="Freeform 244">
              <a:extLst>
                <a:ext uri="{FF2B5EF4-FFF2-40B4-BE49-F238E27FC236}">
                  <a16:creationId xmlns:a16="http://schemas.microsoft.com/office/drawing/2014/main" id="{E133E69F-CD8E-CE47-AF8E-C55966CCF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5020" y="4666277"/>
              <a:ext cx="4284490" cy="2894833"/>
            </a:xfrm>
            <a:custGeom>
              <a:avLst/>
              <a:gdLst>
                <a:gd name="T0" fmla="*/ 2245983 w 3440"/>
                <a:gd name="T1" fmla="*/ 1517265 h 2324"/>
                <a:gd name="T2" fmla="*/ 0 w 3440"/>
                <a:gd name="T3" fmla="*/ 1517265 h 2324"/>
                <a:gd name="T4" fmla="*/ 0 w 3440"/>
                <a:gd name="T5" fmla="*/ 0 h 2324"/>
                <a:gd name="T6" fmla="*/ 2245983 w 3440"/>
                <a:gd name="T7" fmla="*/ 0 h 2324"/>
                <a:gd name="T8" fmla="*/ 2245983 w 3440"/>
                <a:gd name="T9" fmla="*/ 1517265 h 2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40" h="2324">
                  <a:moveTo>
                    <a:pt x="3439" y="2323"/>
                  </a:moveTo>
                  <a:lnTo>
                    <a:pt x="0" y="2323"/>
                  </a:lnTo>
                  <a:lnTo>
                    <a:pt x="0" y="0"/>
                  </a:lnTo>
                  <a:lnTo>
                    <a:pt x="3439" y="0"/>
                  </a:lnTo>
                  <a:lnTo>
                    <a:pt x="3439" y="232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245">
              <a:extLst>
                <a:ext uri="{FF2B5EF4-FFF2-40B4-BE49-F238E27FC236}">
                  <a16:creationId xmlns:a16="http://schemas.microsoft.com/office/drawing/2014/main" id="{A4F3F3FA-EF1C-BE48-801D-C2E3DA8FD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5020" y="7561112"/>
              <a:ext cx="4284490" cy="708605"/>
            </a:xfrm>
            <a:custGeom>
              <a:avLst/>
              <a:gdLst>
                <a:gd name="T0" fmla="*/ 2245983 w 3440"/>
                <a:gd name="T1" fmla="*/ 0 h 569"/>
                <a:gd name="T2" fmla="*/ 0 w 3440"/>
                <a:gd name="T3" fmla="*/ 0 h 569"/>
                <a:gd name="T4" fmla="*/ 0 w 3440"/>
                <a:gd name="T5" fmla="*/ 370907 h 569"/>
                <a:gd name="T6" fmla="*/ 2245983 w 3440"/>
                <a:gd name="T7" fmla="*/ 370907 h 569"/>
                <a:gd name="T8" fmla="*/ 2245983 w 344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40" h="569">
                  <a:moveTo>
                    <a:pt x="3439" y="0"/>
                  </a:moveTo>
                  <a:lnTo>
                    <a:pt x="0" y="0"/>
                  </a:lnTo>
                  <a:lnTo>
                    <a:pt x="0" y="568"/>
                  </a:lnTo>
                  <a:lnTo>
                    <a:pt x="3439" y="568"/>
                  </a:lnTo>
                  <a:lnTo>
                    <a:pt x="3439" y="0"/>
                  </a:lnTo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246">
              <a:extLst>
                <a:ext uri="{FF2B5EF4-FFF2-40B4-BE49-F238E27FC236}">
                  <a16:creationId xmlns:a16="http://schemas.microsoft.com/office/drawing/2014/main" id="{215FC65E-8CA3-7C49-8BBF-2D037537A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4875" y="6989836"/>
              <a:ext cx="933798" cy="933817"/>
            </a:xfrm>
            <a:custGeom>
              <a:avLst/>
              <a:gdLst>
                <a:gd name="T0" fmla="*/ 403587 w 751"/>
                <a:gd name="T1" fmla="*/ 488998 h 750"/>
                <a:gd name="T2" fmla="*/ 244500 w 751"/>
                <a:gd name="T3" fmla="*/ 488998 h 750"/>
                <a:gd name="T4" fmla="*/ 84760 w 751"/>
                <a:gd name="T5" fmla="*/ 488998 h 750"/>
                <a:gd name="T6" fmla="*/ 84760 w 751"/>
                <a:gd name="T7" fmla="*/ 488998 h 750"/>
                <a:gd name="T8" fmla="*/ 24776 w 751"/>
                <a:gd name="T9" fmla="*/ 464189 h 750"/>
                <a:gd name="T10" fmla="*/ 24776 w 751"/>
                <a:gd name="T11" fmla="*/ 464189 h 750"/>
                <a:gd name="T12" fmla="*/ 0 w 751"/>
                <a:gd name="T13" fmla="*/ 403472 h 750"/>
                <a:gd name="T14" fmla="*/ 0 w 751"/>
                <a:gd name="T15" fmla="*/ 244826 h 750"/>
                <a:gd name="T16" fmla="*/ 0 w 751"/>
                <a:gd name="T17" fmla="*/ 84873 h 750"/>
                <a:gd name="T18" fmla="*/ 0 w 751"/>
                <a:gd name="T19" fmla="*/ 84873 h 750"/>
                <a:gd name="T20" fmla="*/ 24776 w 751"/>
                <a:gd name="T21" fmla="*/ 24156 h 750"/>
                <a:gd name="T22" fmla="*/ 24776 w 751"/>
                <a:gd name="T23" fmla="*/ 24156 h 750"/>
                <a:gd name="T24" fmla="*/ 84760 w 751"/>
                <a:gd name="T25" fmla="*/ 0 h 750"/>
                <a:gd name="T26" fmla="*/ 244500 w 751"/>
                <a:gd name="T27" fmla="*/ 0 h 750"/>
                <a:gd name="T28" fmla="*/ 403587 w 751"/>
                <a:gd name="T29" fmla="*/ 0 h 750"/>
                <a:gd name="T30" fmla="*/ 403587 w 751"/>
                <a:gd name="T31" fmla="*/ 0 h 750"/>
                <a:gd name="T32" fmla="*/ 464223 w 751"/>
                <a:gd name="T33" fmla="*/ 24156 h 750"/>
                <a:gd name="T34" fmla="*/ 464223 w 751"/>
                <a:gd name="T35" fmla="*/ 24156 h 750"/>
                <a:gd name="T36" fmla="*/ 488999 w 751"/>
                <a:gd name="T37" fmla="*/ 84873 h 750"/>
                <a:gd name="T38" fmla="*/ 488999 w 751"/>
                <a:gd name="T39" fmla="*/ 244826 h 750"/>
                <a:gd name="T40" fmla="*/ 488999 w 751"/>
                <a:gd name="T41" fmla="*/ 403472 h 750"/>
                <a:gd name="T42" fmla="*/ 488999 w 751"/>
                <a:gd name="T43" fmla="*/ 403472 h 750"/>
                <a:gd name="T44" fmla="*/ 464223 w 751"/>
                <a:gd name="T45" fmla="*/ 464189 h 750"/>
                <a:gd name="T46" fmla="*/ 464223 w 751"/>
                <a:gd name="T47" fmla="*/ 464189 h 750"/>
                <a:gd name="T48" fmla="*/ 403587 w 751"/>
                <a:gd name="T49" fmla="*/ 488998 h 7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51" h="750">
                  <a:moveTo>
                    <a:pt x="619" y="749"/>
                  </a:moveTo>
                  <a:lnTo>
                    <a:pt x="375" y="749"/>
                  </a:lnTo>
                  <a:lnTo>
                    <a:pt x="130" y="749"/>
                  </a:lnTo>
                  <a:cubicBezTo>
                    <a:pt x="94" y="749"/>
                    <a:pt x="62" y="735"/>
                    <a:pt x="38" y="711"/>
                  </a:cubicBezTo>
                  <a:cubicBezTo>
                    <a:pt x="14" y="688"/>
                    <a:pt x="0" y="655"/>
                    <a:pt x="0" y="618"/>
                  </a:cubicBezTo>
                  <a:lnTo>
                    <a:pt x="0" y="375"/>
                  </a:lnTo>
                  <a:lnTo>
                    <a:pt x="0" y="130"/>
                  </a:lnTo>
                  <a:cubicBezTo>
                    <a:pt x="0" y="94"/>
                    <a:pt x="14" y="61"/>
                    <a:pt x="38" y="37"/>
                  </a:cubicBezTo>
                  <a:cubicBezTo>
                    <a:pt x="62" y="14"/>
                    <a:pt x="94" y="0"/>
                    <a:pt x="130" y="0"/>
                  </a:cubicBezTo>
                  <a:lnTo>
                    <a:pt x="375" y="0"/>
                  </a:lnTo>
                  <a:lnTo>
                    <a:pt x="619" y="0"/>
                  </a:lnTo>
                  <a:cubicBezTo>
                    <a:pt x="656" y="0"/>
                    <a:pt x="688" y="14"/>
                    <a:pt x="712" y="37"/>
                  </a:cubicBezTo>
                  <a:cubicBezTo>
                    <a:pt x="735" y="61"/>
                    <a:pt x="750" y="94"/>
                    <a:pt x="750" y="130"/>
                  </a:cubicBezTo>
                  <a:lnTo>
                    <a:pt x="750" y="375"/>
                  </a:lnTo>
                  <a:lnTo>
                    <a:pt x="750" y="618"/>
                  </a:lnTo>
                  <a:cubicBezTo>
                    <a:pt x="750" y="655"/>
                    <a:pt x="735" y="688"/>
                    <a:pt x="712" y="711"/>
                  </a:cubicBezTo>
                  <a:cubicBezTo>
                    <a:pt x="688" y="735"/>
                    <a:pt x="656" y="749"/>
                    <a:pt x="619" y="749"/>
                  </a:cubicBez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247">
              <a:extLst>
                <a:ext uri="{FF2B5EF4-FFF2-40B4-BE49-F238E27FC236}">
                  <a16:creationId xmlns:a16="http://schemas.microsoft.com/office/drawing/2014/main" id="{4659DD14-E97C-CF4D-AA5A-0C3D9BE21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7131" y="6989836"/>
              <a:ext cx="933798" cy="933817"/>
            </a:xfrm>
            <a:custGeom>
              <a:avLst/>
              <a:gdLst>
                <a:gd name="T0" fmla="*/ 403587 w 751"/>
                <a:gd name="T1" fmla="*/ 488998 h 750"/>
                <a:gd name="T2" fmla="*/ 244500 w 751"/>
                <a:gd name="T3" fmla="*/ 488998 h 750"/>
                <a:gd name="T4" fmla="*/ 84760 w 751"/>
                <a:gd name="T5" fmla="*/ 488998 h 750"/>
                <a:gd name="T6" fmla="*/ 84760 w 751"/>
                <a:gd name="T7" fmla="*/ 488998 h 750"/>
                <a:gd name="T8" fmla="*/ 24776 w 751"/>
                <a:gd name="T9" fmla="*/ 464189 h 750"/>
                <a:gd name="T10" fmla="*/ 24776 w 751"/>
                <a:gd name="T11" fmla="*/ 464189 h 750"/>
                <a:gd name="T12" fmla="*/ 0 w 751"/>
                <a:gd name="T13" fmla="*/ 403472 h 750"/>
                <a:gd name="T14" fmla="*/ 0 w 751"/>
                <a:gd name="T15" fmla="*/ 244826 h 750"/>
                <a:gd name="T16" fmla="*/ 0 w 751"/>
                <a:gd name="T17" fmla="*/ 84873 h 750"/>
                <a:gd name="T18" fmla="*/ 0 w 751"/>
                <a:gd name="T19" fmla="*/ 84873 h 750"/>
                <a:gd name="T20" fmla="*/ 24776 w 751"/>
                <a:gd name="T21" fmla="*/ 24156 h 750"/>
                <a:gd name="T22" fmla="*/ 24776 w 751"/>
                <a:gd name="T23" fmla="*/ 24156 h 750"/>
                <a:gd name="T24" fmla="*/ 84760 w 751"/>
                <a:gd name="T25" fmla="*/ 0 h 750"/>
                <a:gd name="T26" fmla="*/ 244500 w 751"/>
                <a:gd name="T27" fmla="*/ 0 h 750"/>
                <a:gd name="T28" fmla="*/ 403587 w 751"/>
                <a:gd name="T29" fmla="*/ 0 h 750"/>
                <a:gd name="T30" fmla="*/ 403587 w 751"/>
                <a:gd name="T31" fmla="*/ 0 h 750"/>
                <a:gd name="T32" fmla="*/ 463571 w 751"/>
                <a:gd name="T33" fmla="*/ 24156 h 750"/>
                <a:gd name="T34" fmla="*/ 463571 w 751"/>
                <a:gd name="T35" fmla="*/ 24156 h 750"/>
                <a:gd name="T36" fmla="*/ 488999 w 751"/>
                <a:gd name="T37" fmla="*/ 84873 h 750"/>
                <a:gd name="T38" fmla="*/ 488999 w 751"/>
                <a:gd name="T39" fmla="*/ 244826 h 750"/>
                <a:gd name="T40" fmla="*/ 488999 w 751"/>
                <a:gd name="T41" fmla="*/ 403472 h 750"/>
                <a:gd name="T42" fmla="*/ 488999 w 751"/>
                <a:gd name="T43" fmla="*/ 403472 h 750"/>
                <a:gd name="T44" fmla="*/ 463571 w 751"/>
                <a:gd name="T45" fmla="*/ 464189 h 750"/>
                <a:gd name="T46" fmla="*/ 463571 w 751"/>
                <a:gd name="T47" fmla="*/ 464189 h 750"/>
                <a:gd name="T48" fmla="*/ 403587 w 751"/>
                <a:gd name="T49" fmla="*/ 488998 h 7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51" h="750">
                  <a:moveTo>
                    <a:pt x="619" y="749"/>
                  </a:moveTo>
                  <a:lnTo>
                    <a:pt x="375" y="749"/>
                  </a:lnTo>
                  <a:lnTo>
                    <a:pt x="130" y="749"/>
                  </a:lnTo>
                  <a:cubicBezTo>
                    <a:pt x="94" y="749"/>
                    <a:pt x="61" y="735"/>
                    <a:pt x="38" y="711"/>
                  </a:cubicBezTo>
                  <a:cubicBezTo>
                    <a:pt x="14" y="688"/>
                    <a:pt x="0" y="655"/>
                    <a:pt x="0" y="618"/>
                  </a:cubicBezTo>
                  <a:lnTo>
                    <a:pt x="0" y="375"/>
                  </a:lnTo>
                  <a:lnTo>
                    <a:pt x="0" y="130"/>
                  </a:lnTo>
                  <a:cubicBezTo>
                    <a:pt x="0" y="94"/>
                    <a:pt x="14" y="61"/>
                    <a:pt x="38" y="37"/>
                  </a:cubicBezTo>
                  <a:cubicBezTo>
                    <a:pt x="61" y="14"/>
                    <a:pt x="94" y="0"/>
                    <a:pt x="130" y="0"/>
                  </a:cubicBezTo>
                  <a:lnTo>
                    <a:pt x="375" y="0"/>
                  </a:lnTo>
                  <a:lnTo>
                    <a:pt x="619" y="0"/>
                  </a:lnTo>
                  <a:cubicBezTo>
                    <a:pt x="655" y="0"/>
                    <a:pt x="688" y="14"/>
                    <a:pt x="711" y="37"/>
                  </a:cubicBezTo>
                  <a:cubicBezTo>
                    <a:pt x="735" y="61"/>
                    <a:pt x="750" y="94"/>
                    <a:pt x="750" y="130"/>
                  </a:cubicBezTo>
                  <a:lnTo>
                    <a:pt x="750" y="375"/>
                  </a:lnTo>
                  <a:lnTo>
                    <a:pt x="750" y="618"/>
                  </a:lnTo>
                  <a:cubicBezTo>
                    <a:pt x="750" y="655"/>
                    <a:pt x="735" y="688"/>
                    <a:pt x="711" y="711"/>
                  </a:cubicBezTo>
                  <a:cubicBezTo>
                    <a:pt x="688" y="735"/>
                    <a:pt x="655" y="749"/>
                    <a:pt x="619" y="7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248">
              <a:extLst>
                <a:ext uri="{FF2B5EF4-FFF2-40B4-BE49-F238E27FC236}">
                  <a16:creationId xmlns:a16="http://schemas.microsoft.com/office/drawing/2014/main" id="{9C94BC46-5648-2148-8421-E7E0D508A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0367" y="7176599"/>
              <a:ext cx="499858" cy="554799"/>
            </a:xfrm>
            <a:custGeom>
              <a:avLst/>
              <a:gdLst>
                <a:gd name="T0" fmla="*/ 261453 w 400"/>
                <a:gd name="T1" fmla="*/ 145782 h 445"/>
                <a:gd name="T2" fmla="*/ 261453 w 400"/>
                <a:gd name="T3" fmla="*/ 145782 h 445"/>
                <a:gd name="T4" fmla="*/ 130399 w 400"/>
                <a:gd name="T5" fmla="*/ 290257 h 445"/>
                <a:gd name="T6" fmla="*/ 130399 w 400"/>
                <a:gd name="T7" fmla="*/ 290257 h 445"/>
                <a:gd name="T8" fmla="*/ 0 w 400"/>
                <a:gd name="T9" fmla="*/ 145782 h 445"/>
                <a:gd name="T10" fmla="*/ 0 w 400"/>
                <a:gd name="T11" fmla="*/ 145782 h 445"/>
                <a:gd name="T12" fmla="*/ 130399 w 400"/>
                <a:gd name="T13" fmla="*/ 0 h 445"/>
                <a:gd name="T14" fmla="*/ 130399 w 400"/>
                <a:gd name="T15" fmla="*/ 0 h 445"/>
                <a:gd name="T16" fmla="*/ 261453 w 400"/>
                <a:gd name="T17" fmla="*/ 145782 h 4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0" h="445">
                  <a:moveTo>
                    <a:pt x="399" y="223"/>
                  </a:moveTo>
                  <a:lnTo>
                    <a:pt x="399" y="223"/>
                  </a:lnTo>
                  <a:cubicBezTo>
                    <a:pt x="399" y="345"/>
                    <a:pt x="309" y="444"/>
                    <a:pt x="199" y="444"/>
                  </a:cubicBezTo>
                  <a:cubicBezTo>
                    <a:pt x="89" y="444"/>
                    <a:pt x="0" y="345"/>
                    <a:pt x="0" y="223"/>
                  </a:cubicBezTo>
                  <a:cubicBezTo>
                    <a:pt x="0" y="100"/>
                    <a:pt x="89" y="0"/>
                    <a:pt x="199" y="0"/>
                  </a:cubicBezTo>
                  <a:cubicBezTo>
                    <a:pt x="309" y="0"/>
                    <a:pt x="399" y="100"/>
                    <a:pt x="399" y="22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249">
              <a:extLst>
                <a:ext uri="{FF2B5EF4-FFF2-40B4-BE49-F238E27FC236}">
                  <a16:creationId xmlns:a16="http://schemas.microsoft.com/office/drawing/2014/main" id="{C15FD454-866E-7647-8676-B5560B69C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1771" y="7066738"/>
              <a:ext cx="109859" cy="126342"/>
            </a:xfrm>
            <a:custGeom>
              <a:avLst/>
              <a:gdLst>
                <a:gd name="T0" fmla="*/ 56966 w 90"/>
                <a:gd name="T1" fmla="*/ 33124 h 100"/>
                <a:gd name="T2" fmla="*/ 56966 w 90"/>
                <a:gd name="T3" fmla="*/ 33124 h 100"/>
                <a:gd name="T4" fmla="*/ 28803 w 90"/>
                <a:gd name="T5" fmla="*/ 65586 h 100"/>
                <a:gd name="T6" fmla="*/ 28803 w 90"/>
                <a:gd name="T7" fmla="*/ 65586 h 100"/>
                <a:gd name="T8" fmla="*/ 0 w 90"/>
                <a:gd name="T9" fmla="*/ 33124 h 100"/>
                <a:gd name="T10" fmla="*/ 0 w 90"/>
                <a:gd name="T11" fmla="*/ 33124 h 100"/>
                <a:gd name="T12" fmla="*/ 28803 w 90"/>
                <a:gd name="T13" fmla="*/ 0 h 100"/>
                <a:gd name="T14" fmla="*/ 28803 w 90"/>
                <a:gd name="T15" fmla="*/ 0 h 100"/>
                <a:gd name="T16" fmla="*/ 56966 w 90"/>
                <a:gd name="T17" fmla="*/ 33124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100">
                  <a:moveTo>
                    <a:pt x="89" y="50"/>
                  </a:moveTo>
                  <a:lnTo>
                    <a:pt x="89" y="50"/>
                  </a:lnTo>
                  <a:cubicBezTo>
                    <a:pt x="89" y="77"/>
                    <a:pt x="70" y="99"/>
                    <a:pt x="45" y="99"/>
                  </a:cubicBezTo>
                  <a:cubicBezTo>
                    <a:pt x="20" y="99"/>
                    <a:pt x="0" y="77"/>
                    <a:pt x="0" y="50"/>
                  </a:cubicBezTo>
                  <a:cubicBezTo>
                    <a:pt x="0" y="22"/>
                    <a:pt x="20" y="0"/>
                    <a:pt x="45" y="0"/>
                  </a:cubicBezTo>
                  <a:cubicBezTo>
                    <a:pt x="70" y="0"/>
                    <a:pt x="89" y="22"/>
                    <a:pt x="89" y="5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250">
              <a:extLst>
                <a:ext uri="{FF2B5EF4-FFF2-40B4-BE49-F238E27FC236}">
                  <a16:creationId xmlns:a16="http://schemas.microsoft.com/office/drawing/2014/main" id="{951A8CCE-B51E-C548-95F5-0E4625C4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5299" y="7923653"/>
              <a:ext cx="1439149" cy="203244"/>
            </a:xfrm>
            <a:custGeom>
              <a:avLst/>
              <a:gdLst>
                <a:gd name="T0" fmla="*/ 542948 w 1155"/>
                <a:gd name="T1" fmla="*/ 0 h 165"/>
                <a:gd name="T2" fmla="*/ 377646 w 1155"/>
                <a:gd name="T3" fmla="*/ 0 h 165"/>
                <a:gd name="T4" fmla="*/ 376993 w 1155"/>
                <a:gd name="T5" fmla="*/ 0 h 165"/>
                <a:gd name="T6" fmla="*/ 211691 w 1155"/>
                <a:gd name="T7" fmla="*/ 0 h 165"/>
                <a:gd name="T8" fmla="*/ 0 w 1155"/>
                <a:gd name="T9" fmla="*/ 105926 h 165"/>
                <a:gd name="T10" fmla="*/ 165302 w 1155"/>
                <a:gd name="T11" fmla="*/ 105926 h 165"/>
                <a:gd name="T12" fmla="*/ 589990 w 1155"/>
                <a:gd name="T13" fmla="*/ 105926 h 165"/>
                <a:gd name="T14" fmla="*/ 753986 w 1155"/>
                <a:gd name="T15" fmla="*/ 105926 h 165"/>
                <a:gd name="T16" fmla="*/ 542948 w 1155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55" h="165">
                  <a:moveTo>
                    <a:pt x="831" y="0"/>
                  </a:moveTo>
                  <a:lnTo>
                    <a:pt x="578" y="0"/>
                  </a:lnTo>
                  <a:lnTo>
                    <a:pt x="577" y="0"/>
                  </a:lnTo>
                  <a:lnTo>
                    <a:pt x="324" y="0"/>
                  </a:lnTo>
                  <a:lnTo>
                    <a:pt x="0" y="164"/>
                  </a:lnTo>
                  <a:lnTo>
                    <a:pt x="253" y="164"/>
                  </a:lnTo>
                  <a:lnTo>
                    <a:pt x="903" y="164"/>
                  </a:lnTo>
                  <a:lnTo>
                    <a:pt x="1154" y="164"/>
                  </a:lnTo>
                  <a:lnTo>
                    <a:pt x="83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251">
              <a:extLst>
                <a:ext uri="{FF2B5EF4-FFF2-40B4-BE49-F238E27FC236}">
                  <a16:creationId xmlns:a16="http://schemas.microsoft.com/office/drawing/2014/main" id="{A99DD04D-7615-8044-856E-F552576F7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0649" y="7923653"/>
              <a:ext cx="933798" cy="203244"/>
            </a:xfrm>
            <a:custGeom>
              <a:avLst/>
              <a:gdLst>
                <a:gd name="T0" fmla="*/ 488997 w 749"/>
                <a:gd name="T1" fmla="*/ 105926 h 165"/>
                <a:gd name="T2" fmla="*/ 0 w 749"/>
                <a:gd name="T3" fmla="*/ 105926 h 165"/>
                <a:gd name="T4" fmla="*/ 211158 w 749"/>
                <a:gd name="T5" fmla="*/ 0 h 165"/>
                <a:gd name="T6" fmla="*/ 277839 w 749"/>
                <a:gd name="T7" fmla="*/ 0 h 165"/>
                <a:gd name="T8" fmla="*/ 488997 w 749"/>
                <a:gd name="T9" fmla="*/ 105926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" h="165">
                  <a:moveTo>
                    <a:pt x="748" y="164"/>
                  </a:moveTo>
                  <a:lnTo>
                    <a:pt x="0" y="164"/>
                  </a:lnTo>
                  <a:lnTo>
                    <a:pt x="323" y="0"/>
                  </a:lnTo>
                  <a:lnTo>
                    <a:pt x="425" y="0"/>
                  </a:lnTo>
                  <a:lnTo>
                    <a:pt x="748" y="164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252">
              <a:extLst>
                <a:ext uri="{FF2B5EF4-FFF2-40B4-BE49-F238E27FC236}">
                  <a16:creationId xmlns:a16="http://schemas.microsoft.com/office/drawing/2014/main" id="{A7BDFA92-F027-3747-B395-62D5FDA0B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8676" y="7346885"/>
              <a:ext cx="197746" cy="219722"/>
            </a:xfrm>
            <a:custGeom>
              <a:avLst/>
              <a:gdLst>
                <a:gd name="T0" fmla="*/ 103035 w 158"/>
                <a:gd name="T1" fmla="*/ 57931 h 177"/>
                <a:gd name="T2" fmla="*/ 103035 w 158"/>
                <a:gd name="T3" fmla="*/ 57931 h 177"/>
                <a:gd name="T4" fmla="*/ 51189 w 158"/>
                <a:gd name="T5" fmla="*/ 114561 h 177"/>
                <a:gd name="T6" fmla="*/ 51189 w 158"/>
                <a:gd name="T7" fmla="*/ 114561 h 177"/>
                <a:gd name="T8" fmla="*/ 0 w 158"/>
                <a:gd name="T9" fmla="*/ 57931 h 177"/>
                <a:gd name="T10" fmla="*/ 0 w 158"/>
                <a:gd name="T11" fmla="*/ 57931 h 177"/>
                <a:gd name="T12" fmla="*/ 51189 w 158"/>
                <a:gd name="T13" fmla="*/ 0 h 177"/>
                <a:gd name="T14" fmla="*/ 51189 w 158"/>
                <a:gd name="T15" fmla="*/ 0 h 177"/>
                <a:gd name="T16" fmla="*/ 103035 w 158"/>
                <a:gd name="T17" fmla="*/ 5793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177">
                  <a:moveTo>
                    <a:pt x="157" y="89"/>
                  </a:moveTo>
                  <a:lnTo>
                    <a:pt x="157" y="89"/>
                  </a:lnTo>
                  <a:cubicBezTo>
                    <a:pt x="157" y="137"/>
                    <a:pt x="122" y="176"/>
                    <a:pt x="78" y="176"/>
                  </a:cubicBezTo>
                  <a:cubicBezTo>
                    <a:pt x="34" y="176"/>
                    <a:pt x="0" y="137"/>
                    <a:pt x="0" y="89"/>
                  </a:cubicBezTo>
                  <a:cubicBezTo>
                    <a:pt x="0" y="39"/>
                    <a:pt x="34" y="0"/>
                    <a:pt x="78" y="0"/>
                  </a:cubicBezTo>
                  <a:cubicBezTo>
                    <a:pt x="122" y="0"/>
                    <a:pt x="157" y="39"/>
                    <a:pt x="157" y="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253">
              <a:extLst>
                <a:ext uri="{FF2B5EF4-FFF2-40B4-BE49-F238E27FC236}">
                  <a16:creationId xmlns:a16="http://schemas.microsoft.com/office/drawing/2014/main" id="{77F6FDB5-103F-5B4A-9A93-23DA0A326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4729" y="7105191"/>
              <a:ext cx="49439" cy="54930"/>
            </a:xfrm>
            <a:custGeom>
              <a:avLst/>
              <a:gdLst>
                <a:gd name="T0" fmla="*/ 25259 w 39"/>
                <a:gd name="T1" fmla="*/ 14067 h 43"/>
                <a:gd name="T2" fmla="*/ 25259 w 39"/>
                <a:gd name="T3" fmla="*/ 14067 h 43"/>
                <a:gd name="T4" fmla="*/ 12630 w 39"/>
                <a:gd name="T5" fmla="*/ 28133 h 43"/>
                <a:gd name="T6" fmla="*/ 12630 w 39"/>
                <a:gd name="T7" fmla="*/ 28133 h 43"/>
                <a:gd name="T8" fmla="*/ 0 w 39"/>
                <a:gd name="T9" fmla="*/ 14067 h 43"/>
                <a:gd name="T10" fmla="*/ 0 w 39"/>
                <a:gd name="T11" fmla="*/ 14067 h 43"/>
                <a:gd name="T12" fmla="*/ 12630 w 39"/>
                <a:gd name="T13" fmla="*/ 0 h 43"/>
                <a:gd name="T14" fmla="*/ 12630 w 39"/>
                <a:gd name="T15" fmla="*/ 0 h 43"/>
                <a:gd name="T16" fmla="*/ 25259 w 39"/>
                <a:gd name="T17" fmla="*/ 14067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43">
                  <a:moveTo>
                    <a:pt x="38" y="21"/>
                  </a:moveTo>
                  <a:lnTo>
                    <a:pt x="38" y="21"/>
                  </a:lnTo>
                  <a:cubicBezTo>
                    <a:pt x="38" y="32"/>
                    <a:pt x="29" y="42"/>
                    <a:pt x="19" y="42"/>
                  </a:cubicBezTo>
                  <a:cubicBezTo>
                    <a:pt x="9" y="42"/>
                    <a:pt x="0" y="32"/>
                    <a:pt x="0" y="21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2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254">
              <a:extLst>
                <a:ext uri="{FF2B5EF4-FFF2-40B4-BE49-F238E27FC236}">
                  <a16:creationId xmlns:a16="http://schemas.microsoft.com/office/drawing/2014/main" id="{0AB539C8-4526-AE4A-B8C2-76B32B08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6988" y="7160122"/>
              <a:ext cx="186759" cy="49436"/>
            </a:xfrm>
            <a:custGeom>
              <a:avLst/>
              <a:gdLst>
                <a:gd name="T0" fmla="*/ 93420 w 152"/>
                <a:gd name="T1" fmla="*/ 25274 h 40"/>
                <a:gd name="T2" fmla="*/ 57985 w 152"/>
                <a:gd name="T3" fmla="*/ 25274 h 40"/>
                <a:gd name="T4" fmla="*/ 57985 w 152"/>
                <a:gd name="T5" fmla="*/ 25274 h 40"/>
                <a:gd name="T6" fmla="*/ 1933 w 152"/>
                <a:gd name="T7" fmla="*/ 7777 h 40"/>
                <a:gd name="T8" fmla="*/ 1933 w 152"/>
                <a:gd name="T9" fmla="*/ 7777 h 40"/>
                <a:gd name="T10" fmla="*/ 1289 w 152"/>
                <a:gd name="T11" fmla="*/ 2592 h 40"/>
                <a:gd name="T12" fmla="*/ 1289 w 152"/>
                <a:gd name="T13" fmla="*/ 2592 h 40"/>
                <a:gd name="T14" fmla="*/ 7087 w 152"/>
                <a:gd name="T15" fmla="*/ 1296 h 40"/>
                <a:gd name="T16" fmla="*/ 7087 w 152"/>
                <a:gd name="T17" fmla="*/ 1296 h 40"/>
                <a:gd name="T18" fmla="*/ 57985 w 152"/>
                <a:gd name="T19" fmla="*/ 16849 h 40"/>
                <a:gd name="T20" fmla="*/ 93420 w 152"/>
                <a:gd name="T21" fmla="*/ 16849 h 40"/>
                <a:gd name="T22" fmla="*/ 93420 w 152"/>
                <a:gd name="T23" fmla="*/ 16849 h 40"/>
                <a:gd name="T24" fmla="*/ 97286 w 152"/>
                <a:gd name="T25" fmla="*/ 21386 h 40"/>
                <a:gd name="T26" fmla="*/ 97286 w 152"/>
                <a:gd name="T27" fmla="*/ 21386 h 40"/>
                <a:gd name="T28" fmla="*/ 93420 w 152"/>
                <a:gd name="T29" fmla="*/ 25274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2" h="40">
                  <a:moveTo>
                    <a:pt x="145" y="39"/>
                  </a:moveTo>
                  <a:lnTo>
                    <a:pt x="90" y="39"/>
                  </a:lnTo>
                  <a:cubicBezTo>
                    <a:pt x="59" y="39"/>
                    <a:pt x="29" y="30"/>
                    <a:pt x="3" y="12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4" y="1"/>
                    <a:pt x="8" y="0"/>
                    <a:pt x="11" y="2"/>
                  </a:cubicBezTo>
                  <a:cubicBezTo>
                    <a:pt x="34" y="18"/>
                    <a:pt x="62" y="26"/>
                    <a:pt x="90" y="26"/>
                  </a:cubicBezTo>
                  <a:lnTo>
                    <a:pt x="145" y="26"/>
                  </a:lnTo>
                  <a:cubicBezTo>
                    <a:pt x="148" y="26"/>
                    <a:pt x="151" y="29"/>
                    <a:pt x="151" y="33"/>
                  </a:cubicBezTo>
                  <a:cubicBezTo>
                    <a:pt x="151" y="36"/>
                    <a:pt x="148" y="39"/>
                    <a:pt x="145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255">
              <a:extLst>
                <a:ext uri="{FF2B5EF4-FFF2-40B4-BE49-F238E27FC236}">
                  <a16:creationId xmlns:a16="http://schemas.microsoft.com/office/drawing/2014/main" id="{B85EE5A9-5A00-CA41-8476-7B342C14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4595" y="6885468"/>
              <a:ext cx="49435" cy="241693"/>
            </a:xfrm>
            <a:custGeom>
              <a:avLst/>
              <a:gdLst>
                <a:gd name="T0" fmla="*/ 20465 w 38"/>
                <a:gd name="T1" fmla="*/ 126086 h 196"/>
                <a:gd name="T2" fmla="*/ 20465 w 38"/>
                <a:gd name="T3" fmla="*/ 126086 h 196"/>
                <a:gd name="T4" fmla="*/ 17054 w 38"/>
                <a:gd name="T5" fmla="*/ 124147 h 196"/>
                <a:gd name="T6" fmla="*/ 17054 w 38"/>
                <a:gd name="T7" fmla="*/ 124147 h 196"/>
                <a:gd name="T8" fmla="*/ 0 w 38"/>
                <a:gd name="T9" fmla="*/ 70479 h 196"/>
                <a:gd name="T10" fmla="*/ 0 w 38"/>
                <a:gd name="T11" fmla="*/ 4526 h 196"/>
                <a:gd name="T12" fmla="*/ 0 w 38"/>
                <a:gd name="T13" fmla="*/ 4526 h 196"/>
                <a:gd name="T14" fmla="*/ 4093 w 38"/>
                <a:gd name="T15" fmla="*/ 0 h 196"/>
                <a:gd name="T16" fmla="*/ 4093 w 38"/>
                <a:gd name="T17" fmla="*/ 0 h 196"/>
                <a:gd name="T18" fmla="*/ 8868 w 38"/>
                <a:gd name="T19" fmla="*/ 4526 h 196"/>
                <a:gd name="T20" fmla="*/ 8868 w 38"/>
                <a:gd name="T21" fmla="*/ 70479 h 196"/>
                <a:gd name="T22" fmla="*/ 8868 w 38"/>
                <a:gd name="T23" fmla="*/ 70479 h 196"/>
                <a:gd name="T24" fmla="*/ 24558 w 38"/>
                <a:gd name="T25" fmla="*/ 119620 h 196"/>
                <a:gd name="T26" fmla="*/ 24558 w 38"/>
                <a:gd name="T27" fmla="*/ 119620 h 196"/>
                <a:gd name="T28" fmla="*/ 22511 w 38"/>
                <a:gd name="T29" fmla="*/ 126086 h 196"/>
                <a:gd name="T30" fmla="*/ 22511 w 38"/>
                <a:gd name="T31" fmla="*/ 126086 h 196"/>
                <a:gd name="T32" fmla="*/ 20465 w 38"/>
                <a:gd name="T33" fmla="*/ 126086 h 1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196">
                  <a:moveTo>
                    <a:pt x="30" y="195"/>
                  </a:moveTo>
                  <a:lnTo>
                    <a:pt x="30" y="195"/>
                  </a:lnTo>
                  <a:cubicBezTo>
                    <a:pt x="28" y="195"/>
                    <a:pt x="26" y="195"/>
                    <a:pt x="25" y="192"/>
                  </a:cubicBezTo>
                  <a:cubicBezTo>
                    <a:pt x="8" y="168"/>
                    <a:pt x="0" y="138"/>
                    <a:pt x="0" y="109"/>
                  </a:cubicBezTo>
                  <a:lnTo>
                    <a:pt x="0" y="7"/>
                  </a:ln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lnTo>
                    <a:pt x="13" y="109"/>
                  </a:lnTo>
                  <a:cubicBezTo>
                    <a:pt x="13" y="136"/>
                    <a:pt x="21" y="163"/>
                    <a:pt x="36" y="185"/>
                  </a:cubicBezTo>
                  <a:cubicBezTo>
                    <a:pt x="37" y="189"/>
                    <a:pt x="36" y="192"/>
                    <a:pt x="33" y="195"/>
                  </a:cubicBezTo>
                  <a:cubicBezTo>
                    <a:pt x="32" y="195"/>
                    <a:pt x="31" y="195"/>
                    <a:pt x="30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256">
              <a:extLst>
                <a:ext uri="{FF2B5EF4-FFF2-40B4-BE49-F238E27FC236}">
                  <a16:creationId xmlns:a16="http://schemas.microsoft.com/office/drawing/2014/main" id="{2B067861-6278-E64C-914F-925401D7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4593" y="6632787"/>
              <a:ext cx="16477" cy="197750"/>
            </a:xfrm>
            <a:custGeom>
              <a:avLst/>
              <a:gdLst>
                <a:gd name="T0" fmla="*/ 3703 w 14"/>
                <a:gd name="T1" fmla="*/ 103031 h 157"/>
                <a:gd name="T2" fmla="*/ 3703 w 14"/>
                <a:gd name="T3" fmla="*/ 103031 h 157"/>
                <a:gd name="T4" fmla="*/ 0 w 14"/>
                <a:gd name="T5" fmla="*/ 99068 h 157"/>
                <a:gd name="T6" fmla="*/ 0 w 14"/>
                <a:gd name="T7" fmla="*/ 4623 h 157"/>
                <a:gd name="T8" fmla="*/ 0 w 14"/>
                <a:gd name="T9" fmla="*/ 4623 h 157"/>
                <a:gd name="T10" fmla="*/ 3703 w 14"/>
                <a:gd name="T11" fmla="*/ 0 h 157"/>
                <a:gd name="T12" fmla="*/ 3703 w 14"/>
                <a:gd name="T13" fmla="*/ 0 h 157"/>
                <a:gd name="T14" fmla="*/ 8023 w 14"/>
                <a:gd name="T15" fmla="*/ 4623 h 157"/>
                <a:gd name="T16" fmla="*/ 8023 w 14"/>
                <a:gd name="T17" fmla="*/ 99068 h 157"/>
                <a:gd name="T18" fmla="*/ 8023 w 14"/>
                <a:gd name="T19" fmla="*/ 99068 h 157"/>
                <a:gd name="T20" fmla="*/ 3703 w 14"/>
                <a:gd name="T21" fmla="*/ 103031 h 1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157">
                  <a:moveTo>
                    <a:pt x="6" y="156"/>
                  </a:moveTo>
                  <a:lnTo>
                    <a:pt x="6" y="156"/>
                  </a:lnTo>
                  <a:cubicBezTo>
                    <a:pt x="3" y="156"/>
                    <a:pt x="0" y="153"/>
                    <a:pt x="0" y="150"/>
                  </a:cubicBezTo>
                  <a:lnTo>
                    <a:pt x="0" y="7"/>
                  </a:ln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lnTo>
                    <a:pt x="13" y="150"/>
                  </a:lnTo>
                  <a:cubicBezTo>
                    <a:pt x="13" y="153"/>
                    <a:pt x="10" y="156"/>
                    <a:pt x="6" y="1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257">
              <a:extLst>
                <a:ext uri="{FF2B5EF4-FFF2-40B4-BE49-F238E27FC236}">
                  <a16:creationId xmlns:a16="http://schemas.microsoft.com/office/drawing/2014/main" id="{F296E640-C6EE-8B49-A381-A46B3018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576" y="6945890"/>
              <a:ext cx="269152" cy="422966"/>
            </a:xfrm>
            <a:custGeom>
              <a:avLst/>
              <a:gdLst>
                <a:gd name="T0" fmla="*/ 136560 w 216"/>
                <a:gd name="T1" fmla="*/ 76115 h 338"/>
                <a:gd name="T2" fmla="*/ 136560 w 216"/>
                <a:gd name="T3" fmla="*/ 76115 h 338"/>
                <a:gd name="T4" fmla="*/ 131986 w 216"/>
                <a:gd name="T5" fmla="*/ 71522 h 338"/>
                <a:gd name="T6" fmla="*/ 131986 w 216"/>
                <a:gd name="T7" fmla="*/ 4593 h 338"/>
                <a:gd name="T8" fmla="*/ 131986 w 216"/>
                <a:gd name="T9" fmla="*/ 4593 h 338"/>
                <a:gd name="T10" fmla="*/ 136560 w 216"/>
                <a:gd name="T11" fmla="*/ 0 h 338"/>
                <a:gd name="T12" fmla="*/ 136560 w 216"/>
                <a:gd name="T13" fmla="*/ 0 h 338"/>
                <a:gd name="T14" fmla="*/ 140481 w 216"/>
                <a:gd name="T15" fmla="*/ 4593 h 338"/>
                <a:gd name="T16" fmla="*/ 140481 w 216"/>
                <a:gd name="T17" fmla="*/ 71522 h 338"/>
                <a:gd name="T18" fmla="*/ 140481 w 216"/>
                <a:gd name="T19" fmla="*/ 71522 h 338"/>
                <a:gd name="T20" fmla="*/ 136560 w 216"/>
                <a:gd name="T21" fmla="*/ 76115 h 338"/>
                <a:gd name="T22" fmla="*/ 65340 w 216"/>
                <a:gd name="T23" fmla="*/ 221128 h 338"/>
                <a:gd name="T24" fmla="*/ 4574 w 216"/>
                <a:gd name="T25" fmla="*/ 221128 h 338"/>
                <a:gd name="T26" fmla="*/ 4574 w 216"/>
                <a:gd name="T27" fmla="*/ 221128 h 338"/>
                <a:gd name="T28" fmla="*/ 0 w 216"/>
                <a:gd name="T29" fmla="*/ 216535 h 338"/>
                <a:gd name="T30" fmla="*/ 0 w 216"/>
                <a:gd name="T31" fmla="*/ 216535 h 338"/>
                <a:gd name="T32" fmla="*/ 4574 w 216"/>
                <a:gd name="T33" fmla="*/ 211942 h 338"/>
                <a:gd name="T34" fmla="*/ 65340 w 216"/>
                <a:gd name="T35" fmla="*/ 211942 h 338"/>
                <a:gd name="T36" fmla="*/ 65340 w 216"/>
                <a:gd name="T37" fmla="*/ 211942 h 338"/>
                <a:gd name="T38" fmla="*/ 131986 w 216"/>
                <a:gd name="T39" fmla="*/ 145013 h 338"/>
                <a:gd name="T40" fmla="*/ 131986 w 216"/>
                <a:gd name="T41" fmla="*/ 131233 h 338"/>
                <a:gd name="T42" fmla="*/ 131986 w 216"/>
                <a:gd name="T43" fmla="*/ 131233 h 338"/>
                <a:gd name="T44" fmla="*/ 136560 w 216"/>
                <a:gd name="T45" fmla="*/ 126640 h 338"/>
                <a:gd name="T46" fmla="*/ 136560 w 216"/>
                <a:gd name="T47" fmla="*/ 126640 h 338"/>
                <a:gd name="T48" fmla="*/ 140481 w 216"/>
                <a:gd name="T49" fmla="*/ 131233 h 338"/>
                <a:gd name="T50" fmla="*/ 140481 w 216"/>
                <a:gd name="T51" fmla="*/ 145013 h 338"/>
                <a:gd name="T52" fmla="*/ 140481 w 216"/>
                <a:gd name="T53" fmla="*/ 145013 h 338"/>
                <a:gd name="T54" fmla="*/ 65340 w 216"/>
                <a:gd name="T55" fmla="*/ 221128 h 33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" h="338">
                  <a:moveTo>
                    <a:pt x="209" y="116"/>
                  </a:moveTo>
                  <a:lnTo>
                    <a:pt x="209" y="116"/>
                  </a:lnTo>
                  <a:cubicBezTo>
                    <a:pt x="205" y="116"/>
                    <a:pt x="202" y="113"/>
                    <a:pt x="202" y="109"/>
                  </a:cubicBezTo>
                  <a:lnTo>
                    <a:pt x="202" y="7"/>
                  </a:lnTo>
                  <a:cubicBezTo>
                    <a:pt x="202" y="3"/>
                    <a:pt x="205" y="0"/>
                    <a:pt x="209" y="0"/>
                  </a:cubicBezTo>
                  <a:cubicBezTo>
                    <a:pt x="213" y="0"/>
                    <a:pt x="215" y="3"/>
                    <a:pt x="215" y="7"/>
                  </a:cubicBezTo>
                  <a:lnTo>
                    <a:pt x="215" y="109"/>
                  </a:lnTo>
                  <a:cubicBezTo>
                    <a:pt x="215" y="113"/>
                    <a:pt x="213" y="116"/>
                    <a:pt x="209" y="116"/>
                  </a:cubicBezTo>
                  <a:close/>
                  <a:moveTo>
                    <a:pt x="100" y="337"/>
                  </a:moveTo>
                  <a:lnTo>
                    <a:pt x="7" y="337"/>
                  </a:lnTo>
                  <a:cubicBezTo>
                    <a:pt x="3" y="337"/>
                    <a:pt x="0" y="334"/>
                    <a:pt x="0" y="330"/>
                  </a:cubicBezTo>
                  <a:cubicBezTo>
                    <a:pt x="0" y="326"/>
                    <a:pt x="3" y="323"/>
                    <a:pt x="7" y="323"/>
                  </a:cubicBezTo>
                  <a:lnTo>
                    <a:pt x="100" y="323"/>
                  </a:lnTo>
                  <a:cubicBezTo>
                    <a:pt x="156" y="323"/>
                    <a:pt x="202" y="277"/>
                    <a:pt x="202" y="221"/>
                  </a:cubicBezTo>
                  <a:lnTo>
                    <a:pt x="202" y="200"/>
                  </a:lnTo>
                  <a:cubicBezTo>
                    <a:pt x="202" y="197"/>
                    <a:pt x="205" y="193"/>
                    <a:pt x="209" y="193"/>
                  </a:cubicBezTo>
                  <a:cubicBezTo>
                    <a:pt x="213" y="193"/>
                    <a:pt x="215" y="197"/>
                    <a:pt x="215" y="200"/>
                  </a:cubicBezTo>
                  <a:lnTo>
                    <a:pt x="215" y="221"/>
                  </a:lnTo>
                  <a:cubicBezTo>
                    <a:pt x="215" y="285"/>
                    <a:pt x="164" y="337"/>
                    <a:pt x="100" y="3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258">
              <a:extLst>
                <a:ext uri="{FF2B5EF4-FFF2-40B4-BE49-F238E27FC236}">
                  <a16:creationId xmlns:a16="http://schemas.microsoft.com/office/drawing/2014/main" id="{1D9D442F-1D70-6842-BD7F-C27B691C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4457" y="5556151"/>
              <a:ext cx="1312809" cy="939309"/>
            </a:xfrm>
            <a:custGeom>
              <a:avLst/>
              <a:gdLst>
                <a:gd name="T0" fmla="*/ 687738 w 1054"/>
                <a:gd name="T1" fmla="*/ 491876 h 752"/>
                <a:gd name="T2" fmla="*/ 0 w 1054"/>
                <a:gd name="T3" fmla="*/ 491876 h 752"/>
                <a:gd name="T4" fmla="*/ 0 w 1054"/>
                <a:gd name="T5" fmla="*/ 0 h 752"/>
                <a:gd name="T6" fmla="*/ 687738 w 1054"/>
                <a:gd name="T7" fmla="*/ 0 h 752"/>
                <a:gd name="T8" fmla="*/ 687738 w 1054"/>
                <a:gd name="T9" fmla="*/ 491876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4" h="752">
                  <a:moveTo>
                    <a:pt x="1053" y="751"/>
                  </a:moveTo>
                  <a:lnTo>
                    <a:pt x="0" y="751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7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259">
              <a:extLst>
                <a:ext uri="{FF2B5EF4-FFF2-40B4-BE49-F238E27FC236}">
                  <a16:creationId xmlns:a16="http://schemas.microsoft.com/office/drawing/2014/main" id="{7B867427-AC54-244E-9496-C8418778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3329" y="6242782"/>
              <a:ext cx="1115063" cy="126342"/>
            </a:xfrm>
            <a:custGeom>
              <a:avLst/>
              <a:gdLst>
                <a:gd name="T0" fmla="*/ 576843 w 893"/>
                <a:gd name="T1" fmla="*/ 19678 h 101"/>
                <a:gd name="T2" fmla="*/ 487796 w 893"/>
                <a:gd name="T3" fmla="*/ 40011 h 101"/>
                <a:gd name="T4" fmla="*/ 391546 w 893"/>
                <a:gd name="T5" fmla="*/ 19678 h 101"/>
                <a:gd name="T6" fmla="*/ 481248 w 893"/>
                <a:gd name="T7" fmla="*/ 40011 h 101"/>
                <a:gd name="T8" fmla="*/ 391546 w 893"/>
                <a:gd name="T9" fmla="*/ 19678 h 101"/>
                <a:gd name="T10" fmla="*/ 384344 w 893"/>
                <a:gd name="T11" fmla="*/ 19678 h 101"/>
                <a:gd name="T12" fmla="*/ 295296 w 893"/>
                <a:gd name="T13" fmla="*/ 40011 h 101"/>
                <a:gd name="T14" fmla="*/ 199047 w 893"/>
                <a:gd name="T15" fmla="*/ 19678 h 101"/>
                <a:gd name="T16" fmla="*/ 288094 w 893"/>
                <a:gd name="T17" fmla="*/ 40011 h 101"/>
                <a:gd name="T18" fmla="*/ 199047 w 893"/>
                <a:gd name="T19" fmla="*/ 19678 h 101"/>
                <a:gd name="T20" fmla="*/ 192499 w 893"/>
                <a:gd name="T21" fmla="*/ 19678 h 101"/>
                <a:gd name="T22" fmla="*/ 102797 w 893"/>
                <a:gd name="T23" fmla="*/ 40011 h 101"/>
                <a:gd name="T24" fmla="*/ 6548 w 893"/>
                <a:gd name="T25" fmla="*/ 19678 h 101"/>
                <a:gd name="T26" fmla="*/ 95595 w 893"/>
                <a:gd name="T27" fmla="*/ 40011 h 101"/>
                <a:gd name="T28" fmla="*/ 6548 w 893"/>
                <a:gd name="T29" fmla="*/ 19678 h 101"/>
                <a:gd name="T30" fmla="*/ 580771 w 893"/>
                <a:gd name="T31" fmla="*/ 0 h 101"/>
                <a:gd name="T32" fmla="*/ 576843 w 893"/>
                <a:gd name="T33" fmla="*/ 13118 h 101"/>
                <a:gd name="T34" fmla="*/ 487796 w 893"/>
                <a:gd name="T35" fmla="*/ 3280 h 101"/>
                <a:gd name="T36" fmla="*/ 484522 w 893"/>
                <a:gd name="T37" fmla="*/ 0 h 101"/>
                <a:gd name="T38" fmla="*/ 481248 w 893"/>
                <a:gd name="T39" fmla="*/ 3280 h 101"/>
                <a:gd name="T40" fmla="*/ 391546 w 893"/>
                <a:gd name="T41" fmla="*/ 13118 h 101"/>
                <a:gd name="T42" fmla="*/ 391546 w 893"/>
                <a:gd name="T43" fmla="*/ 3280 h 101"/>
                <a:gd name="T44" fmla="*/ 388272 w 893"/>
                <a:gd name="T45" fmla="*/ 0 h 101"/>
                <a:gd name="T46" fmla="*/ 384344 w 893"/>
                <a:gd name="T47" fmla="*/ 13118 h 101"/>
                <a:gd name="T48" fmla="*/ 295296 w 893"/>
                <a:gd name="T49" fmla="*/ 3280 h 101"/>
                <a:gd name="T50" fmla="*/ 291368 w 893"/>
                <a:gd name="T51" fmla="*/ 0 h 101"/>
                <a:gd name="T52" fmla="*/ 288094 w 893"/>
                <a:gd name="T53" fmla="*/ 3280 h 101"/>
                <a:gd name="T54" fmla="*/ 199047 w 893"/>
                <a:gd name="T55" fmla="*/ 13118 h 101"/>
                <a:gd name="T56" fmla="*/ 199047 w 893"/>
                <a:gd name="T57" fmla="*/ 3280 h 101"/>
                <a:gd name="T58" fmla="*/ 195773 w 893"/>
                <a:gd name="T59" fmla="*/ 0 h 101"/>
                <a:gd name="T60" fmla="*/ 192499 w 893"/>
                <a:gd name="T61" fmla="*/ 13118 h 101"/>
                <a:gd name="T62" fmla="*/ 102797 w 893"/>
                <a:gd name="T63" fmla="*/ 3280 h 101"/>
                <a:gd name="T64" fmla="*/ 99523 w 893"/>
                <a:gd name="T65" fmla="*/ 0 h 101"/>
                <a:gd name="T66" fmla="*/ 95595 w 893"/>
                <a:gd name="T67" fmla="*/ 3280 h 101"/>
                <a:gd name="T68" fmla="*/ 6548 w 893"/>
                <a:gd name="T69" fmla="*/ 13118 h 101"/>
                <a:gd name="T70" fmla="*/ 6548 w 893"/>
                <a:gd name="T71" fmla="*/ 3280 h 101"/>
                <a:gd name="T72" fmla="*/ 2619 w 893"/>
                <a:gd name="T73" fmla="*/ 0 h 101"/>
                <a:gd name="T74" fmla="*/ 0 w 893"/>
                <a:gd name="T75" fmla="*/ 62312 h 101"/>
                <a:gd name="T76" fmla="*/ 2619 w 893"/>
                <a:gd name="T77" fmla="*/ 65592 h 101"/>
                <a:gd name="T78" fmla="*/ 6548 w 893"/>
                <a:gd name="T79" fmla="*/ 62312 h 101"/>
                <a:gd name="T80" fmla="*/ 95595 w 893"/>
                <a:gd name="T81" fmla="*/ 47226 h 101"/>
                <a:gd name="T82" fmla="*/ 95595 w 893"/>
                <a:gd name="T83" fmla="*/ 62312 h 101"/>
                <a:gd name="T84" fmla="*/ 99523 w 893"/>
                <a:gd name="T85" fmla="*/ 65592 h 101"/>
                <a:gd name="T86" fmla="*/ 102797 w 893"/>
                <a:gd name="T87" fmla="*/ 47226 h 101"/>
                <a:gd name="T88" fmla="*/ 192499 w 893"/>
                <a:gd name="T89" fmla="*/ 62312 h 101"/>
                <a:gd name="T90" fmla="*/ 195773 w 893"/>
                <a:gd name="T91" fmla="*/ 65592 h 101"/>
                <a:gd name="T92" fmla="*/ 199047 w 893"/>
                <a:gd name="T93" fmla="*/ 62312 h 101"/>
                <a:gd name="T94" fmla="*/ 288094 w 893"/>
                <a:gd name="T95" fmla="*/ 47226 h 101"/>
                <a:gd name="T96" fmla="*/ 288094 w 893"/>
                <a:gd name="T97" fmla="*/ 62312 h 101"/>
                <a:gd name="T98" fmla="*/ 291368 w 893"/>
                <a:gd name="T99" fmla="*/ 65592 h 101"/>
                <a:gd name="T100" fmla="*/ 295296 w 893"/>
                <a:gd name="T101" fmla="*/ 47226 h 101"/>
                <a:gd name="T102" fmla="*/ 384344 w 893"/>
                <a:gd name="T103" fmla="*/ 62312 h 101"/>
                <a:gd name="T104" fmla="*/ 388272 w 893"/>
                <a:gd name="T105" fmla="*/ 65592 h 101"/>
                <a:gd name="T106" fmla="*/ 391546 w 893"/>
                <a:gd name="T107" fmla="*/ 62312 h 101"/>
                <a:gd name="T108" fmla="*/ 481248 w 893"/>
                <a:gd name="T109" fmla="*/ 47226 h 101"/>
                <a:gd name="T110" fmla="*/ 481248 w 893"/>
                <a:gd name="T111" fmla="*/ 62312 h 101"/>
                <a:gd name="T112" fmla="*/ 484522 w 893"/>
                <a:gd name="T113" fmla="*/ 65592 h 101"/>
                <a:gd name="T114" fmla="*/ 487796 w 893"/>
                <a:gd name="T115" fmla="*/ 47226 h 101"/>
                <a:gd name="T116" fmla="*/ 576843 w 893"/>
                <a:gd name="T117" fmla="*/ 62312 h 101"/>
                <a:gd name="T118" fmla="*/ 580771 w 893"/>
                <a:gd name="T119" fmla="*/ 65592 h 101"/>
                <a:gd name="T120" fmla="*/ 584045 w 893"/>
                <a:gd name="T121" fmla="*/ 62312 h 101"/>
                <a:gd name="T122" fmla="*/ 584045 w 893"/>
                <a:gd name="T123" fmla="*/ 3280 h 10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93" h="101">
                  <a:moveTo>
                    <a:pt x="745" y="30"/>
                  </a:moveTo>
                  <a:lnTo>
                    <a:pt x="881" y="30"/>
                  </a:lnTo>
                  <a:lnTo>
                    <a:pt x="881" y="61"/>
                  </a:lnTo>
                  <a:lnTo>
                    <a:pt x="745" y="61"/>
                  </a:lnTo>
                  <a:lnTo>
                    <a:pt x="745" y="30"/>
                  </a:lnTo>
                  <a:close/>
                  <a:moveTo>
                    <a:pt x="598" y="30"/>
                  </a:moveTo>
                  <a:lnTo>
                    <a:pt x="735" y="30"/>
                  </a:lnTo>
                  <a:lnTo>
                    <a:pt x="735" y="61"/>
                  </a:lnTo>
                  <a:lnTo>
                    <a:pt x="598" y="61"/>
                  </a:lnTo>
                  <a:lnTo>
                    <a:pt x="598" y="30"/>
                  </a:lnTo>
                  <a:close/>
                  <a:moveTo>
                    <a:pt x="451" y="30"/>
                  </a:moveTo>
                  <a:lnTo>
                    <a:pt x="587" y="30"/>
                  </a:lnTo>
                  <a:lnTo>
                    <a:pt x="587" y="61"/>
                  </a:lnTo>
                  <a:lnTo>
                    <a:pt x="451" y="61"/>
                  </a:lnTo>
                  <a:lnTo>
                    <a:pt x="451" y="30"/>
                  </a:lnTo>
                  <a:close/>
                  <a:moveTo>
                    <a:pt x="304" y="30"/>
                  </a:moveTo>
                  <a:lnTo>
                    <a:pt x="440" y="30"/>
                  </a:lnTo>
                  <a:lnTo>
                    <a:pt x="440" y="61"/>
                  </a:lnTo>
                  <a:lnTo>
                    <a:pt x="304" y="61"/>
                  </a:lnTo>
                  <a:lnTo>
                    <a:pt x="304" y="30"/>
                  </a:lnTo>
                  <a:close/>
                  <a:moveTo>
                    <a:pt x="157" y="30"/>
                  </a:moveTo>
                  <a:lnTo>
                    <a:pt x="294" y="30"/>
                  </a:lnTo>
                  <a:lnTo>
                    <a:pt x="294" y="61"/>
                  </a:lnTo>
                  <a:lnTo>
                    <a:pt x="157" y="61"/>
                  </a:lnTo>
                  <a:lnTo>
                    <a:pt x="157" y="30"/>
                  </a:lnTo>
                  <a:close/>
                  <a:moveTo>
                    <a:pt x="10" y="30"/>
                  </a:moveTo>
                  <a:lnTo>
                    <a:pt x="146" y="30"/>
                  </a:lnTo>
                  <a:lnTo>
                    <a:pt x="146" y="61"/>
                  </a:lnTo>
                  <a:lnTo>
                    <a:pt x="10" y="61"/>
                  </a:lnTo>
                  <a:lnTo>
                    <a:pt x="10" y="30"/>
                  </a:lnTo>
                  <a:close/>
                  <a:moveTo>
                    <a:pt x="887" y="0"/>
                  </a:moveTo>
                  <a:lnTo>
                    <a:pt x="887" y="0"/>
                  </a:lnTo>
                  <a:cubicBezTo>
                    <a:pt x="884" y="0"/>
                    <a:pt x="881" y="2"/>
                    <a:pt x="881" y="5"/>
                  </a:cubicBezTo>
                  <a:lnTo>
                    <a:pt x="881" y="20"/>
                  </a:lnTo>
                  <a:lnTo>
                    <a:pt x="745" y="20"/>
                  </a:lnTo>
                  <a:lnTo>
                    <a:pt x="745" y="5"/>
                  </a:lnTo>
                  <a:cubicBezTo>
                    <a:pt x="745" y="2"/>
                    <a:pt x="742" y="0"/>
                    <a:pt x="740" y="0"/>
                  </a:cubicBezTo>
                  <a:cubicBezTo>
                    <a:pt x="736" y="0"/>
                    <a:pt x="735" y="2"/>
                    <a:pt x="735" y="5"/>
                  </a:cubicBezTo>
                  <a:lnTo>
                    <a:pt x="735" y="20"/>
                  </a:lnTo>
                  <a:lnTo>
                    <a:pt x="598" y="20"/>
                  </a:lnTo>
                  <a:lnTo>
                    <a:pt x="598" y="5"/>
                  </a:lnTo>
                  <a:cubicBezTo>
                    <a:pt x="598" y="2"/>
                    <a:pt x="596" y="0"/>
                    <a:pt x="593" y="0"/>
                  </a:cubicBezTo>
                  <a:cubicBezTo>
                    <a:pt x="590" y="0"/>
                    <a:pt x="587" y="2"/>
                    <a:pt x="587" y="5"/>
                  </a:cubicBezTo>
                  <a:lnTo>
                    <a:pt x="587" y="20"/>
                  </a:lnTo>
                  <a:lnTo>
                    <a:pt x="451" y="20"/>
                  </a:lnTo>
                  <a:lnTo>
                    <a:pt x="451" y="5"/>
                  </a:lnTo>
                  <a:cubicBezTo>
                    <a:pt x="451" y="2"/>
                    <a:pt x="448" y="0"/>
                    <a:pt x="445" y="0"/>
                  </a:cubicBezTo>
                  <a:cubicBezTo>
                    <a:pt x="443" y="0"/>
                    <a:pt x="440" y="2"/>
                    <a:pt x="440" y="5"/>
                  </a:cubicBezTo>
                  <a:lnTo>
                    <a:pt x="440" y="20"/>
                  </a:lnTo>
                  <a:lnTo>
                    <a:pt x="304" y="20"/>
                  </a:lnTo>
                  <a:lnTo>
                    <a:pt x="304" y="5"/>
                  </a:lnTo>
                  <a:cubicBezTo>
                    <a:pt x="304" y="2"/>
                    <a:pt x="302" y="0"/>
                    <a:pt x="299" y="0"/>
                  </a:cubicBezTo>
                  <a:cubicBezTo>
                    <a:pt x="295" y="0"/>
                    <a:pt x="294" y="2"/>
                    <a:pt x="294" y="5"/>
                  </a:cubicBezTo>
                  <a:lnTo>
                    <a:pt x="294" y="20"/>
                  </a:lnTo>
                  <a:lnTo>
                    <a:pt x="157" y="20"/>
                  </a:lnTo>
                  <a:lnTo>
                    <a:pt x="157" y="5"/>
                  </a:lnTo>
                  <a:cubicBezTo>
                    <a:pt x="157" y="2"/>
                    <a:pt x="154" y="0"/>
                    <a:pt x="152" y="0"/>
                  </a:cubicBezTo>
                  <a:cubicBezTo>
                    <a:pt x="149" y="0"/>
                    <a:pt x="146" y="2"/>
                    <a:pt x="146" y="5"/>
                  </a:cubicBezTo>
                  <a:lnTo>
                    <a:pt x="146" y="20"/>
                  </a:lnTo>
                  <a:lnTo>
                    <a:pt x="10" y="20"/>
                  </a:lnTo>
                  <a:lnTo>
                    <a:pt x="10" y="5"/>
                  </a:lnTo>
                  <a:cubicBezTo>
                    <a:pt x="10" y="2"/>
                    <a:pt x="7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lnTo>
                    <a:pt x="0" y="95"/>
                  </a:lnTo>
                  <a:cubicBezTo>
                    <a:pt x="0" y="98"/>
                    <a:pt x="2" y="100"/>
                    <a:pt x="4" y="100"/>
                  </a:cubicBezTo>
                  <a:cubicBezTo>
                    <a:pt x="7" y="100"/>
                    <a:pt x="10" y="98"/>
                    <a:pt x="10" y="95"/>
                  </a:cubicBezTo>
                  <a:lnTo>
                    <a:pt x="10" y="72"/>
                  </a:lnTo>
                  <a:lnTo>
                    <a:pt x="146" y="72"/>
                  </a:lnTo>
                  <a:lnTo>
                    <a:pt x="146" y="95"/>
                  </a:lnTo>
                  <a:cubicBezTo>
                    <a:pt x="146" y="98"/>
                    <a:pt x="149" y="100"/>
                    <a:pt x="152" y="100"/>
                  </a:cubicBezTo>
                  <a:cubicBezTo>
                    <a:pt x="154" y="100"/>
                    <a:pt x="157" y="98"/>
                    <a:pt x="157" y="95"/>
                  </a:cubicBezTo>
                  <a:lnTo>
                    <a:pt x="157" y="72"/>
                  </a:lnTo>
                  <a:lnTo>
                    <a:pt x="294" y="72"/>
                  </a:lnTo>
                  <a:lnTo>
                    <a:pt x="294" y="95"/>
                  </a:lnTo>
                  <a:cubicBezTo>
                    <a:pt x="294" y="98"/>
                    <a:pt x="295" y="100"/>
                    <a:pt x="299" y="100"/>
                  </a:cubicBezTo>
                  <a:cubicBezTo>
                    <a:pt x="302" y="100"/>
                    <a:pt x="304" y="98"/>
                    <a:pt x="304" y="95"/>
                  </a:cubicBezTo>
                  <a:lnTo>
                    <a:pt x="304" y="72"/>
                  </a:lnTo>
                  <a:lnTo>
                    <a:pt x="440" y="72"/>
                  </a:lnTo>
                  <a:lnTo>
                    <a:pt x="440" y="95"/>
                  </a:lnTo>
                  <a:cubicBezTo>
                    <a:pt x="440" y="98"/>
                    <a:pt x="443" y="100"/>
                    <a:pt x="445" y="100"/>
                  </a:cubicBezTo>
                  <a:cubicBezTo>
                    <a:pt x="448" y="100"/>
                    <a:pt x="451" y="98"/>
                    <a:pt x="451" y="95"/>
                  </a:cubicBezTo>
                  <a:lnTo>
                    <a:pt x="451" y="72"/>
                  </a:lnTo>
                  <a:lnTo>
                    <a:pt x="587" y="72"/>
                  </a:lnTo>
                  <a:lnTo>
                    <a:pt x="587" y="95"/>
                  </a:lnTo>
                  <a:cubicBezTo>
                    <a:pt x="587" y="98"/>
                    <a:pt x="590" y="100"/>
                    <a:pt x="593" y="100"/>
                  </a:cubicBezTo>
                  <a:cubicBezTo>
                    <a:pt x="596" y="100"/>
                    <a:pt x="598" y="98"/>
                    <a:pt x="598" y="95"/>
                  </a:cubicBezTo>
                  <a:lnTo>
                    <a:pt x="598" y="72"/>
                  </a:lnTo>
                  <a:lnTo>
                    <a:pt x="735" y="72"/>
                  </a:lnTo>
                  <a:lnTo>
                    <a:pt x="735" y="95"/>
                  </a:lnTo>
                  <a:cubicBezTo>
                    <a:pt x="735" y="98"/>
                    <a:pt x="736" y="100"/>
                    <a:pt x="740" y="100"/>
                  </a:cubicBezTo>
                  <a:cubicBezTo>
                    <a:pt x="742" y="100"/>
                    <a:pt x="745" y="98"/>
                    <a:pt x="745" y="95"/>
                  </a:cubicBezTo>
                  <a:lnTo>
                    <a:pt x="745" y="72"/>
                  </a:lnTo>
                  <a:lnTo>
                    <a:pt x="881" y="72"/>
                  </a:lnTo>
                  <a:lnTo>
                    <a:pt x="881" y="95"/>
                  </a:lnTo>
                  <a:cubicBezTo>
                    <a:pt x="881" y="98"/>
                    <a:pt x="884" y="100"/>
                    <a:pt x="887" y="100"/>
                  </a:cubicBezTo>
                  <a:cubicBezTo>
                    <a:pt x="889" y="100"/>
                    <a:pt x="892" y="98"/>
                    <a:pt x="892" y="95"/>
                  </a:cubicBezTo>
                  <a:lnTo>
                    <a:pt x="892" y="5"/>
                  </a:lnTo>
                  <a:cubicBezTo>
                    <a:pt x="892" y="2"/>
                    <a:pt x="889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260">
              <a:extLst>
                <a:ext uri="{FF2B5EF4-FFF2-40B4-BE49-F238E27FC236}">
                  <a16:creationId xmlns:a16="http://schemas.microsoft.com/office/drawing/2014/main" id="{86C689B0-80DD-4540-8918-E0033771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3329" y="5951651"/>
              <a:ext cx="1115063" cy="126338"/>
            </a:xfrm>
            <a:custGeom>
              <a:avLst/>
              <a:gdLst>
                <a:gd name="T0" fmla="*/ 576843 w 893"/>
                <a:gd name="T1" fmla="*/ 20134 h 102"/>
                <a:gd name="T2" fmla="*/ 487796 w 893"/>
                <a:gd name="T3" fmla="*/ 40267 h 102"/>
                <a:gd name="T4" fmla="*/ 391546 w 893"/>
                <a:gd name="T5" fmla="*/ 20134 h 102"/>
                <a:gd name="T6" fmla="*/ 481248 w 893"/>
                <a:gd name="T7" fmla="*/ 40267 h 102"/>
                <a:gd name="T8" fmla="*/ 391546 w 893"/>
                <a:gd name="T9" fmla="*/ 20134 h 102"/>
                <a:gd name="T10" fmla="*/ 384344 w 893"/>
                <a:gd name="T11" fmla="*/ 20134 h 102"/>
                <a:gd name="T12" fmla="*/ 295296 w 893"/>
                <a:gd name="T13" fmla="*/ 40267 h 102"/>
                <a:gd name="T14" fmla="*/ 199047 w 893"/>
                <a:gd name="T15" fmla="*/ 20134 h 102"/>
                <a:gd name="T16" fmla="*/ 288094 w 893"/>
                <a:gd name="T17" fmla="*/ 40267 h 102"/>
                <a:gd name="T18" fmla="*/ 199047 w 893"/>
                <a:gd name="T19" fmla="*/ 20134 h 102"/>
                <a:gd name="T20" fmla="*/ 192499 w 893"/>
                <a:gd name="T21" fmla="*/ 20134 h 102"/>
                <a:gd name="T22" fmla="*/ 102797 w 893"/>
                <a:gd name="T23" fmla="*/ 40267 h 102"/>
                <a:gd name="T24" fmla="*/ 6548 w 893"/>
                <a:gd name="T25" fmla="*/ 20134 h 102"/>
                <a:gd name="T26" fmla="*/ 95595 w 893"/>
                <a:gd name="T27" fmla="*/ 40267 h 102"/>
                <a:gd name="T28" fmla="*/ 6548 w 893"/>
                <a:gd name="T29" fmla="*/ 20134 h 102"/>
                <a:gd name="T30" fmla="*/ 580771 w 893"/>
                <a:gd name="T31" fmla="*/ 0 h 102"/>
                <a:gd name="T32" fmla="*/ 576843 w 893"/>
                <a:gd name="T33" fmla="*/ 13639 h 102"/>
                <a:gd name="T34" fmla="*/ 487796 w 893"/>
                <a:gd name="T35" fmla="*/ 3897 h 102"/>
                <a:gd name="T36" fmla="*/ 484522 w 893"/>
                <a:gd name="T37" fmla="*/ 0 h 102"/>
                <a:gd name="T38" fmla="*/ 481248 w 893"/>
                <a:gd name="T39" fmla="*/ 3897 h 102"/>
                <a:gd name="T40" fmla="*/ 391546 w 893"/>
                <a:gd name="T41" fmla="*/ 13639 h 102"/>
                <a:gd name="T42" fmla="*/ 391546 w 893"/>
                <a:gd name="T43" fmla="*/ 3897 h 102"/>
                <a:gd name="T44" fmla="*/ 388272 w 893"/>
                <a:gd name="T45" fmla="*/ 0 h 102"/>
                <a:gd name="T46" fmla="*/ 384344 w 893"/>
                <a:gd name="T47" fmla="*/ 13639 h 102"/>
                <a:gd name="T48" fmla="*/ 295296 w 893"/>
                <a:gd name="T49" fmla="*/ 3897 h 102"/>
                <a:gd name="T50" fmla="*/ 291368 w 893"/>
                <a:gd name="T51" fmla="*/ 0 h 102"/>
                <a:gd name="T52" fmla="*/ 288094 w 893"/>
                <a:gd name="T53" fmla="*/ 3897 h 102"/>
                <a:gd name="T54" fmla="*/ 199047 w 893"/>
                <a:gd name="T55" fmla="*/ 13639 h 102"/>
                <a:gd name="T56" fmla="*/ 199047 w 893"/>
                <a:gd name="T57" fmla="*/ 3897 h 102"/>
                <a:gd name="T58" fmla="*/ 195773 w 893"/>
                <a:gd name="T59" fmla="*/ 0 h 102"/>
                <a:gd name="T60" fmla="*/ 192499 w 893"/>
                <a:gd name="T61" fmla="*/ 13639 h 102"/>
                <a:gd name="T62" fmla="*/ 102797 w 893"/>
                <a:gd name="T63" fmla="*/ 3897 h 102"/>
                <a:gd name="T64" fmla="*/ 99523 w 893"/>
                <a:gd name="T65" fmla="*/ 0 h 102"/>
                <a:gd name="T66" fmla="*/ 95595 w 893"/>
                <a:gd name="T67" fmla="*/ 3897 h 102"/>
                <a:gd name="T68" fmla="*/ 6548 w 893"/>
                <a:gd name="T69" fmla="*/ 13639 h 102"/>
                <a:gd name="T70" fmla="*/ 6548 w 893"/>
                <a:gd name="T71" fmla="*/ 3897 h 102"/>
                <a:gd name="T72" fmla="*/ 2619 w 893"/>
                <a:gd name="T73" fmla="*/ 0 h 102"/>
                <a:gd name="T74" fmla="*/ 0 w 893"/>
                <a:gd name="T75" fmla="*/ 62349 h 102"/>
                <a:gd name="T76" fmla="*/ 2619 w 893"/>
                <a:gd name="T77" fmla="*/ 65597 h 102"/>
                <a:gd name="T78" fmla="*/ 6548 w 893"/>
                <a:gd name="T79" fmla="*/ 62349 h 102"/>
                <a:gd name="T80" fmla="*/ 95595 w 893"/>
                <a:gd name="T81" fmla="*/ 47411 h 102"/>
                <a:gd name="T82" fmla="*/ 95595 w 893"/>
                <a:gd name="T83" fmla="*/ 62349 h 102"/>
                <a:gd name="T84" fmla="*/ 99523 w 893"/>
                <a:gd name="T85" fmla="*/ 65597 h 102"/>
                <a:gd name="T86" fmla="*/ 102797 w 893"/>
                <a:gd name="T87" fmla="*/ 47411 h 102"/>
                <a:gd name="T88" fmla="*/ 192499 w 893"/>
                <a:gd name="T89" fmla="*/ 62349 h 102"/>
                <a:gd name="T90" fmla="*/ 195773 w 893"/>
                <a:gd name="T91" fmla="*/ 65597 h 102"/>
                <a:gd name="T92" fmla="*/ 199047 w 893"/>
                <a:gd name="T93" fmla="*/ 62349 h 102"/>
                <a:gd name="T94" fmla="*/ 288094 w 893"/>
                <a:gd name="T95" fmla="*/ 47411 h 102"/>
                <a:gd name="T96" fmla="*/ 288094 w 893"/>
                <a:gd name="T97" fmla="*/ 62349 h 102"/>
                <a:gd name="T98" fmla="*/ 291368 w 893"/>
                <a:gd name="T99" fmla="*/ 65597 h 102"/>
                <a:gd name="T100" fmla="*/ 295296 w 893"/>
                <a:gd name="T101" fmla="*/ 47411 h 102"/>
                <a:gd name="T102" fmla="*/ 384344 w 893"/>
                <a:gd name="T103" fmla="*/ 62349 h 102"/>
                <a:gd name="T104" fmla="*/ 388272 w 893"/>
                <a:gd name="T105" fmla="*/ 65597 h 102"/>
                <a:gd name="T106" fmla="*/ 391546 w 893"/>
                <a:gd name="T107" fmla="*/ 62349 h 102"/>
                <a:gd name="T108" fmla="*/ 481248 w 893"/>
                <a:gd name="T109" fmla="*/ 47411 h 102"/>
                <a:gd name="T110" fmla="*/ 481248 w 893"/>
                <a:gd name="T111" fmla="*/ 62349 h 102"/>
                <a:gd name="T112" fmla="*/ 484522 w 893"/>
                <a:gd name="T113" fmla="*/ 65597 h 102"/>
                <a:gd name="T114" fmla="*/ 487796 w 893"/>
                <a:gd name="T115" fmla="*/ 47411 h 102"/>
                <a:gd name="T116" fmla="*/ 576843 w 893"/>
                <a:gd name="T117" fmla="*/ 62349 h 102"/>
                <a:gd name="T118" fmla="*/ 580771 w 893"/>
                <a:gd name="T119" fmla="*/ 65597 h 102"/>
                <a:gd name="T120" fmla="*/ 584045 w 893"/>
                <a:gd name="T121" fmla="*/ 62349 h 102"/>
                <a:gd name="T122" fmla="*/ 584045 w 893"/>
                <a:gd name="T123" fmla="*/ 3897 h 1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93" h="102">
                  <a:moveTo>
                    <a:pt x="745" y="31"/>
                  </a:moveTo>
                  <a:lnTo>
                    <a:pt x="881" y="31"/>
                  </a:lnTo>
                  <a:lnTo>
                    <a:pt x="881" y="62"/>
                  </a:lnTo>
                  <a:lnTo>
                    <a:pt x="745" y="62"/>
                  </a:lnTo>
                  <a:lnTo>
                    <a:pt x="745" y="31"/>
                  </a:lnTo>
                  <a:close/>
                  <a:moveTo>
                    <a:pt x="598" y="31"/>
                  </a:moveTo>
                  <a:lnTo>
                    <a:pt x="735" y="31"/>
                  </a:lnTo>
                  <a:lnTo>
                    <a:pt x="735" y="62"/>
                  </a:lnTo>
                  <a:lnTo>
                    <a:pt x="598" y="62"/>
                  </a:lnTo>
                  <a:lnTo>
                    <a:pt x="598" y="31"/>
                  </a:lnTo>
                  <a:close/>
                  <a:moveTo>
                    <a:pt x="451" y="31"/>
                  </a:moveTo>
                  <a:lnTo>
                    <a:pt x="587" y="31"/>
                  </a:lnTo>
                  <a:lnTo>
                    <a:pt x="587" y="62"/>
                  </a:lnTo>
                  <a:lnTo>
                    <a:pt x="451" y="62"/>
                  </a:lnTo>
                  <a:lnTo>
                    <a:pt x="451" y="31"/>
                  </a:lnTo>
                  <a:close/>
                  <a:moveTo>
                    <a:pt x="304" y="31"/>
                  </a:moveTo>
                  <a:lnTo>
                    <a:pt x="440" y="31"/>
                  </a:lnTo>
                  <a:lnTo>
                    <a:pt x="440" y="62"/>
                  </a:lnTo>
                  <a:lnTo>
                    <a:pt x="304" y="62"/>
                  </a:lnTo>
                  <a:lnTo>
                    <a:pt x="304" y="31"/>
                  </a:lnTo>
                  <a:close/>
                  <a:moveTo>
                    <a:pt x="157" y="31"/>
                  </a:moveTo>
                  <a:lnTo>
                    <a:pt x="294" y="31"/>
                  </a:lnTo>
                  <a:lnTo>
                    <a:pt x="294" y="62"/>
                  </a:lnTo>
                  <a:lnTo>
                    <a:pt x="157" y="62"/>
                  </a:lnTo>
                  <a:lnTo>
                    <a:pt x="157" y="31"/>
                  </a:lnTo>
                  <a:close/>
                  <a:moveTo>
                    <a:pt x="10" y="31"/>
                  </a:moveTo>
                  <a:lnTo>
                    <a:pt x="146" y="31"/>
                  </a:lnTo>
                  <a:lnTo>
                    <a:pt x="146" y="62"/>
                  </a:lnTo>
                  <a:lnTo>
                    <a:pt x="10" y="62"/>
                  </a:lnTo>
                  <a:lnTo>
                    <a:pt x="10" y="31"/>
                  </a:lnTo>
                  <a:close/>
                  <a:moveTo>
                    <a:pt x="887" y="0"/>
                  </a:moveTo>
                  <a:lnTo>
                    <a:pt x="887" y="0"/>
                  </a:lnTo>
                  <a:cubicBezTo>
                    <a:pt x="884" y="0"/>
                    <a:pt x="881" y="3"/>
                    <a:pt x="881" y="6"/>
                  </a:cubicBezTo>
                  <a:lnTo>
                    <a:pt x="881" y="21"/>
                  </a:lnTo>
                  <a:lnTo>
                    <a:pt x="745" y="21"/>
                  </a:lnTo>
                  <a:lnTo>
                    <a:pt x="745" y="6"/>
                  </a:lnTo>
                  <a:cubicBezTo>
                    <a:pt x="745" y="3"/>
                    <a:pt x="742" y="0"/>
                    <a:pt x="740" y="0"/>
                  </a:cubicBezTo>
                  <a:cubicBezTo>
                    <a:pt x="736" y="0"/>
                    <a:pt x="735" y="3"/>
                    <a:pt x="735" y="6"/>
                  </a:cubicBezTo>
                  <a:lnTo>
                    <a:pt x="735" y="21"/>
                  </a:lnTo>
                  <a:lnTo>
                    <a:pt x="598" y="21"/>
                  </a:lnTo>
                  <a:lnTo>
                    <a:pt x="598" y="6"/>
                  </a:lnTo>
                  <a:cubicBezTo>
                    <a:pt x="598" y="3"/>
                    <a:pt x="596" y="0"/>
                    <a:pt x="593" y="0"/>
                  </a:cubicBezTo>
                  <a:cubicBezTo>
                    <a:pt x="590" y="0"/>
                    <a:pt x="587" y="3"/>
                    <a:pt x="587" y="6"/>
                  </a:cubicBezTo>
                  <a:lnTo>
                    <a:pt x="587" y="21"/>
                  </a:lnTo>
                  <a:lnTo>
                    <a:pt x="451" y="21"/>
                  </a:lnTo>
                  <a:lnTo>
                    <a:pt x="451" y="6"/>
                  </a:lnTo>
                  <a:cubicBezTo>
                    <a:pt x="451" y="3"/>
                    <a:pt x="448" y="0"/>
                    <a:pt x="445" y="0"/>
                  </a:cubicBezTo>
                  <a:cubicBezTo>
                    <a:pt x="443" y="0"/>
                    <a:pt x="440" y="3"/>
                    <a:pt x="440" y="6"/>
                  </a:cubicBezTo>
                  <a:lnTo>
                    <a:pt x="440" y="21"/>
                  </a:lnTo>
                  <a:lnTo>
                    <a:pt x="304" y="21"/>
                  </a:lnTo>
                  <a:lnTo>
                    <a:pt x="304" y="6"/>
                  </a:lnTo>
                  <a:cubicBezTo>
                    <a:pt x="304" y="3"/>
                    <a:pt x="302" y="0"/>
                    <a:pt x="299" y="0"/>
                  </a:cubicBezTo>
                  <a:cubicBezTo>
                    <a:pt x="295" y="0"/>
                    <a:pt x="294" y="3"/>
                    <a:pt x="294" y="6"/>
                  </a:cubicBezTo>
                  <a:lnTo>
                    <a:pt x="294" y="21"/>
                  </a:lnTo>
                  <a:lnTo>
                    <a:pt x="157" y="21"/>
                  </a:lnTo>
                  <a:lnTo>
                    <a:pt x="157" y="6"/>
                  </a:lnTo>
                  <a:cubicBezTo>
                    <a:pt x="157" y="3"/>
                    <a:pt x="154" y="0"/>
                    <a:pt x="152" y="0"/>
                  </a:cubicBezTo>
                  <a:cubicBezTo>
                    <a:pt x="149" y="0"/>
                    <a:pt x="146" y="3"/>
                    <a:pt x="146" y="6"/>
                  </a:cubicBezTo>
                  <a:lnTo>
                    <a:pt x="146" y="21"/>
                  </a:lnTo>
                  <a:lnTo>
                    <a:pt x="10" y="21"/>
                  </a:lnTo>
                  <a:lnTo>
                    <a:pt x="10" y="6"/>
                  </a:lnTo>
                  <a:cubicBezTo>
                    <a:pt x="10" y="3"/>
                    <a:pt x="7" y="0"/>
                    <a:pt x="4" y="0"/>
                  </a:cubicBezTo>
                  <a:cubicBezTo>
                    <a:pt x="2" y="0"/>
                    <a:pt x="0" y="3"/>
                    <a:pt x="0" y="6"/>
                  </a:cubicBezTo>
                  <a:lnTo>
                    <a:pt x="0" y="96"/>
                  </a:lnTo>
                  <a:cubicBezTo>
                    <a:pt x="0" y="98"/>
                    <a:pt x="2" y="101"/>
                    <a:pt x="4" y="101"/>
                  </a:cubicBezTo>
                  <a:cubicBezTo>
                    <a:pt x="7" y="101"/>
                    <a:pt x="10" y="98"/>
                    <a:pt x="10" y="96"/>
                  </a:cubicBezTo>
                  <a:lnTo>
                    <a:pt x="10" y="73"/>
                  </a:lnTo>
                  <a:lnTo>
                    <a:pt x="146" y="73"/>
                  </a:lnTo>
                  <a:lnTo>
                    <a:pt x="146" y="96"/>
                  </a:lnTo>
                  <a:cubicBezTo>
                    <a:pt x="146" y="98"/>
                    <a:pt x="149" y="101"/>
                    <a:pt x="152" y="101"/>
                  </a:cubicBezTo>
                  <a:cubicBezTo>
                    <a:pt x="154" y="101"/>
                    <a:pt x="157" y="98"/>
                    <a:pt x="157" y="96"/>
                  </a:cubicBezTo>
                  <a:lnTo>
                    <a:pt x="157" y="73"/>
                  </a:lnTo>
                  <a:lnTo>
                    <a:pt x="294" y="73"/>
                  </a:lnTo>
                  <a:lnTo>
                    <a:pt x="294" y="96"/>
                  </a:lnTo>
                  <a:cubicBezTo>
                    <a:pt x="294" y="98"/>
                    <a:pt x="295" y="101"/>
                    <a:pt x="299" y="101"/>
                  </a:cubicBezTo>
                  <a:cubicBezTo>
                    <a:pt x="302" y="101"/>
                    <a:pt x="304" y="98"/>
                    <a:pt x="304" y="96"/>
                  </a:cubicBezTo>
                  <a:lnTo>
                    <a:pt x="304" y="73"/>
                  </a:lnTo>
                  <a:lnTo>
                    <a:pt x="440" y="73"/>
                  </a:lnTo>
                  <a:lnTo>
                    <a:pt x="440" y="96"/>
                  </a:lnTo>
                  <a:cubicBezTo>
                    <a:pt x="440" y="98"/>
                    <a:pt x="443" y="101"/>
                    <a:pt x="445" y="101"/>
                  </a:cubicBezTo>
                  <a:cubicBezTo>
                    <a:pt x="448" y="101"/>
                    <a:pt x="451" y="98"/>
                    <a:pt x="451" y="96"/>
                  </a:cubicBezTo>
                  <a:lnTo>
                    <a:pt x="451" y="73"/>
                  </a:lnTo>
                  <a:lnTo>
                    <a:pt x="587" y="73"/>
                  </a:lnTo>
                  <a:lnTo>
                    <a:pt x="587" y="96"/>
                  </a:lnTo>
                  <a:cubicBezTo>
                    <a:pt x="587" y="98"/>
                    <a:pt x="590" y="101"/>
                    <a:pt x="593" y="101"/>
                  </a:cubicBezTo>
                  <a:cubicBezTo>
                    <a:pt x="596" y="101"/>
                    <a:pt x="598" y="98"/>
                    <a:pt x="598" y="96"/>
                  </a:cubicBezTo>
                  <a:lnTo>
                    <a:pt x="598" y="73"/>
                  </a:lnTo>
                  <a:lnTo>
                    <a:pt x="735" y="73"/>
                  </a:lnTo>
                  <a:lnTo>
                    <a:pt x="735" y="96"/>
                  </a:lnTo>
                  <a:cubicBezTo>
                    <a:pt x="735" y="98"/>
                    <a:pt x="736" y="101"/>
                    <a:pt x="740" y="101"/>
                  </a:cubicBezTo>
                  <a:cubicBezTo>
                    <a:pt x="742" y="101"/>
                    <a:pt x="745" y="98"/>
                    <a:pt x="745" y="96"/>
                  </a:cubicBezTo>
                  <a:lnTo>
                    <a:pt x="745" y="73"/>
                  </a:lnTo>
                  <a:lnTo>
                    <a:pt x="881" y="73"/>
                  </a:lnTo>
                  <a:lnTo>
                    <a:pt x="881" y="96"/>
                  </a:lnTo>
                  <a:cubicBezTo>
                    <a:pt x="881" y="98"/>
                    <a:pt x="884" y="101"/>
                    <a:pt x="887" y="101"/>
                  </a:cubicBezTo>
                  <a:cubicBezTo>
                    <a:pt x="889" y="101"/>
                    <a:pt x="892" y="98"/>
                    <a:pt x="892" y="96"/>
                  </a:cubicBezTo>
                  <a:lnTo>
                    <a:pt x="892" y="6"/>
                  </a:lnTo>
                  <a:cubicBezTo>
                    <a:pt x="892" y="3"/>
                    <a:pt x="889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261">
              <a:extLst>
                <a:ext uri="{FF2B5EF4-FFF2-40B4-BE49-F238E27FC236}">
                  <a16:creationId xmlns:a16="http://schemas.microsoft.com/office/drawing/2014/main" id="{F8012D5C-41F0-4A4E-BAB1-70E7DD0C6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7552" y="5770378"/>
              <a:ext cx="285633" cy="417472"/>
            </a:xfrm>
            <a:custGeom>
              <a:avLst/>
              <a:gdLst>
                <a:gd name="T0" fmla="*/ 125786 w 231"/>
                <a:gd name="T1" fmla="*/ 0 h 333"/>
                <a:gd name="T2" fmla="*/ 125786 w 231"/>
                <a:gd name="T3" fmla="*/ 0 h 333"/>
                <a:gd name="T4" fmla="*/ 46035 w 231"/>
                <a:gd name="T5" fmla="*/ 26295 h 333"/>
                <a:gd name="T6" fmla="*/ 0 w 231"/>
                <a:gd name="T7" fmla="*/ 59820 h 333"/>
                <a:gd name="T8" fmla="*/ 29177 w 231"/>
                <a:gd name="T9" fmla="*/ 79541 h 333"/>
                <a:gd name="T10" fmla="*/ 0 w 231"/>
                <a:gd name="T11" fmla="*/ 218246 h 333"/>
                <a:gd name="T12" fmla="*/ 123192 w 231"/>
                <a:gd name="T13" fmla="*/ 218246 h 333"/>
                <a:gd name="T14" fmla="*/ 123192 w 231"/>
                <a:gd name="T15" fmla="*/ 79541 h 333"/>
                <a:gd name="T16" fmla="*/ 123192 w 231"/>
                <a:gd name="T17" fmla="*/ 59820 h 333"/>
                <a:gd name="T18" fmla="*/ 149128 w 231"/>
                <a:gd name="T19" fmla="*/ 0 h 333"/>
                <a:gd name="T20" fmla="*/ 125786 w 231"/>
                <a:gd name="T21" fmla="*/ 0 h 3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333">
                  <a:moveTo>
                    <a:pt x="194" y="0"/>
                  </a:moveTo>
                  <a:lnTo>
                    <a:pt x="194" y="0"/>
                  </a:lnTo>
                  <a:cubicBezTo>
                    <a:pt x="150" y="0"/>
                    <a:pt x="107" y="14"/>
                    <a:pt x="71" y="40"/>
                  </a:cubicBezTo>
                  <a:lnTo>
                    <a:pt x="0" y="91"/>
                  </a:lnTo>
                  <a:lnTo>
                    <a:pt x="45" y="121"/>
                  </a:lnTo>
                  <a:lnTo>
                    <a:pt x="0" y="332"/>
                  </a:lnTo>
                  <a:lnTo>
                    <a:pt x="190" y="332"/>
                  </a:lnTo>
                  <a:lnTo>
                    <a:pt x="190" y="121"/>
                  </a:lnTo>
                  <a:lnTo>
                    <a:pt x="190" y="91"/>
                  </a:lnTo>
                  <a:lnTo>
                    <a:pt x="230" y="0"/>
                  </a:lnTo>
                  <a:lnTo>
                    <a:pt x="19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262">
              <a:extLst>
                <a:ext uri="{FF2B5EF4-FFF2-40B4-BE49-F238E27FC236}">
                  <a16:creationId xmlns:a16="http://schemas.microsoft.com/office/drawing/2014/main" id="{74AB2BE8-EF11-DC4D-9BFA-BE342FDD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3750" y="5770378"/>
              <a:ext cx="455912" cy="153804"/>
            </a:xfrm>
            <a:custGeom>
              <a:avLst/>
              <a:gdLst>
                <a:gd name="T0" fmla="*/ 0 w 367"/>
                <a:gd name="T1" fmla="*/ 79987 h 122"/>
                <a:gd name="T2" fmla="*/ 208448 w 367"/>
                <a:gd name="T3" fmla="*/ 79987 h 122"/>
                <a:gd name="T4" fmla="*/ 238413 w 367"/>
                <a:gd name="T5" fmla="*/ 60155 h 122"/>
                <a:gd name="T6" fmla="*/ 192163 w 367"/>
                <a:gd name="T7" fmla="*/ 26442 h 122"/>
                <a:gd name="T8" fmla="*/ 192163 w 367"/>
                <a:gd name="T9" fmla="*/ 26442 h 122"/>
                <a:gd name="T10" fmla="*/ 111389 w 367"/>
                <a:gd name="T11" fmla="*/ 0 h 122"/>
                <a:gd name="T12" fmla="*/ 26056 w 367"/>
                <a:gd name="T13" fmla="*/ 0 h 122"/>
                <a:gd name="T14" fmla="*/ 0 w 367"/>
                <a:gd name="T15" fmla="*/ 60155 h 122"/>
                <a:gd name="T16" fmla="*/ 0 w 367"/>
                <a:gd name="T17" fmla="*/ 79987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7" h="122">
                  <a:moveTo>
                    <a:pt x="0" y="121"/>
                  </a:moveTo>
                  <a:lnTo>
                    <a:pt x="320" y="121"/>
                  </a:lnTo>
                  <a:lnTo>
                    <a:pt x="366" y="91"/>
                  </a:lnTo>
                  <a:lnTo>
                    <a:pt x="295" y="40"/>
                  </a:lnTo>
                  <a:cubicBezTo>
                    <a:pt x="258" y="14"/>
                    <a:pt x="215" y="0"/>
                    <a:pt x="171" y="0"/>
                  </a:cubicBezTo>
                  <a:lnTo>
                    <a:pt x="40" y="0"/>
                  </a:lnTo>
                  <a:lnTo>
                    <a:pt x="0" y="91"/>
                  </a:lnTo>
                  <a:lnTo>
                    <a:pt x="0" y="12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263">
              <a:extLst>
                <a:ext uri="{FF2B5EF4-FFF2-40B4-BE49-F238E27FC236}">
                  <a16:creationId xmlns:a16="http://schemas.microsoft.com/office/drawing/2014/main" id="{EC9086AB-5535-5B47-96E2-4F0E5175A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3750" y="5918692"/>
              <a:ext cx="455912" cy="263667"/>
            </a:xfrm>
            <a:custGeom>
              <a:avLst/>
              <a:gdLst>
                <a:gd name="T0" fmla="*/ 0 w 367"/>
                <a:gd name="T1" fmla="*/ 0 h 212"/>
                <a:gd name="T2" fmla="*/ 0 w 367"/>
                <a:gd name="T3" fmla="*/ 137603 h 212"/>
                <a:gd name="T4" fmla="*/ 238413 w 367"/>
                <a:gd name="T5" fmla="*/ 137603 h 212"/>
                <a:gd name="T6" fmla="*/ 208448 w 367"/>
                <a:gd name="T7" fmla="*/ 0 h 212"/>
                <a:gd name="T8" fmla="*/ 0 w 367"/>
                <a:gd name="T9" fmla="*/ 0 h 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212">
                  <a:moveTo>
                    <a:pt x="0" y="0"/>
                  </a:moveTo>
                  <a:lnTo>
                    <a:pt x="0" y="211"/>
                  </a:lnTo>
                  <a:lnTo>
                    <a:pt x="366" y="211"/>
                  </a:lnTo>
                  <a:lnTo>
                    <a:pt x="320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264">
              <a:extLst>
                <a:ext uri="{FF2B5EF4-FFF2-40B4-BE49-F238E27FC236}">
                  <a16:creationId xmlns:a16="http://schemas.microsoft.com/office/drawing/2014/main" id="{5324DD9A-4857-7E42-BA98-6FA2D0744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6986" y="6039540"/>
              <a:ext cx="71410" cy="87889"/>
            </a:xfrm>
            <a:custGeom>
              <a:avLst/>
              <a:gdLst>
                <a:gd name="T0" fmla="*/ 36810 w 59"/>
                <a:gd name="T1" fmla="*/ 45436 h 71"/>
                <a:gd name="T2" fmla="*/ 1904 w 59"/>
                <a:gd name="T3" fmla="*/ 45436 h 71"/>
                <a:gd name="T4" fmla="*/ 0 w 59"/>
                <a:gd name="T5" fmla="*/ 0 h 71"/>
                <a:gd name="T6" fmla="*/ 34906 w 59"/>
                <a:gd name="T7" fmla="*/ 0 h 71"/>
                <a:gd name="T8" fmla="*/ 36810 w 59"/>
                <a:gd name="T9" fmla="*/ 45436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71">
                  <a:moveTo>
                    <a:pt x="58" y="70"/>
                  </a:moveTo>
                  <a:lnTo>
                    <a:pt x="3" y="70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8" y="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265">
              <a:extLst>
                <a:ext uri="{FF2B5EF4-FFF2-40B4-BE49-F238E27FC236}">
                  <a16:creationId xmlns:a16="http://schemas.microsoft.com/office/drawing/2014/main" id="{CCF00D81-758E-C34E-9E56-6EF5EC9F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7552" y="5770378"/>
              <a:ext cx="285633" cy="417472"/>
            </a:xfrm>
            <a:custGeom>
              <a:avLst/>
              <a:gdLst>
                <a:gd name="T0" fmla="*/ 125786 w 231"/>
                <a:gd name="T1" fmla="*/ 0 h 333"/>
                <a:gd name="T2" fmla="*/ 125786 w 231"/>
                <a:gd name="T3" fmla="*/ 0 h 333"/>
                <a:gd name="T4" fmla="*/ 46035 w 231"/>
                <a:gd name="T5" fmla="*/ 26295 h 333"/>
                <a:gd name="T6" fmla="*/ 0 w 231"/>
                <a:gd name="T7" fmla="*/ 59820 h 333"/>
                <a:gd name="T8" fmla="*/ 29177 w 231"/>
                <a:gd name="T9" fmla="*/ 79541 h 333"/>
                <a:gd name="T10" fmla="*/ 0 w 231"/>
                <a:gd name="T11" fmla="*/ 218246 h 333"/>
                <a:gd name="T12" fmla="*/ 123192 w 231"/>
                <a:gd name="T13" fmla="*/ 218246 h 333"/>
                <a:gd name="T14" fmla="*/ 123192 w 231"/>
                <a:gd name="T15" fmla="*/ 79541 h 333"/>
                <a:gd name="T16" fmla="*/ 123192 w 231"/>
                <a:gd name="T17" fmla="*/ 59820 h 333"/>
                <a:gd name="T18" fmla="*/ 149128 w 231"/>
                <a:gd name="T19" fmla="*/ 0 h 333"/>
                <a:gd name="T20" fmla="*/ 125786 w 231"/>
                <a:gd name="T21" fmla="*/ 0 h 3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333">
                  <a:moveTo>
                    <a:pt x="194" y="0"/>
                  </a:moveTo>
                  <a:lnTo>
                    <a:pt x="194" y="0"/>
                  </a:lnTo>
                  <a:cubicBezTo>
                    <a:pt x="150" y="0"/>
                    <a:pt x="107" y="14"/>
                    <a:pt x="71" y="40"/>
                  </a:cubicBezTo>
                  <a:lnTo>
                    <a:pt x="0" y="91"/>
                  </a:lnTo>
                  <a:lnTo>
                    <a:pt x="45" y="121"/>
                  </a:lnTo>
                  <a:lnTo>
                    <a:pt x="0" y="332"/>
                  </a:lnTo>
                  <a:lnTo>
                    <a:pt x="190" y="332"/>
                  </a:lnTo>
                  <a:lnTo>
                    <a:pt x="190" y="121"/>
                  </a:lnTo>
                  <a:lnTo>
                    <a:pt x="190" y="91"/>
                  </a:lnTo>
                  <a:lnTo>
                    <a:pt x="230" y="0"/>
                  </a:lnTo>
                  <a:lnTo>
                    <a:pt x="194" y="0"/>
                  </a:ln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266">
              <a:extLst>
                <a:ext uri="{FF2B5EF4-FFF2-40B4-BE49-F238E27FC236}">
                  <a16:creationId xmlns:a16="http://schemas.microsoft.com/office/drawing/2014/main" id="{9E185951-8B5F-AE41-8700-D26D79A3F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3750" y="5770378"/>
              <a:ext cx="455912" cy="153804"/>
            </a:xfrm>
            <a:custGeom>
              <a:avLst/>
              <a:gdLst>
                <a:gd name="T0" fmla="*/ 0 w 367"/>
                <a:gd name="T1" fmla="*/ 79987 h 122"/>
                <a:gd name="T2" fmla="*/ 208448 w 367"/>
                <a:gd name="T3" fmla="*/ 79987 h 122"/>
                <a:gd name="T4" fmla="*/ 238413 w 367"/>
                <a:gd name="T5" fmla="*/ 60155 h 122"/>
                <a:gd name="T6" fmla="*/ 192163 w 367"/>
                <a:gd name="T7" fmla="*/ 26442 h 122"/>
                <a:gd name="T8" fmla="*/ 192163 w 367"/>
                <a:gd name="T9" fmla="*/ 26442 h 122"/>
                <a:gd name="T10" fmla="*/ 111389 w 367"/>
                <a:gd name="T11" fmla="*/ 0 h 122"/>
                <a:gd name="T12" fmla="*/ 26056 w 367"/>
                <a:gd name="T13" fmla="*/ 0 h 122"/>
                <a:gd name="T14" fmla="*/ 0 w 367"/>
                <a:gd name="T15" fmla="*/ 60155 h 122"/>
                <a:gd name="T16" fmla="*/ 0 w 367"/>
                <a:gd name="T17" fmla="*/ 79987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7" h="122">
                  <a:moveTo>
                    <a:pt x="0" y="121"/>
                  </a:moveTo>
                  <a:lnTo>
                    <a:pt x="320" y="121"/>
                  </a:lnTo>
                  <a:lnTo>
                    <a:pt x="366" y="91"/>
                  </a:lnTo>
                  <a:lnTo>
                    <a:pt x="295" y="40"/>
                  </a:lnTo>
                  <a:cubicBezTo>
                    <a:pt x="258" y="14"/>
                    <a:pt x="215" y="0"/>
                    <a:pt x="171" y="0"/>
                  </a:cubicBezTo>
                  <a:lnTo>
                    <a:pt x="40" y="0"/>
                  </a:lnTo>
                  <a:lnTo>
                    <a:pt x="0" y="91"/>
                  </a:lnTo>
                  <a:lnTo>
                    <a:pt x="0" y="12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8" name="Freeform 267">
              <a:extLst>
                <a:ext uri="{FF2B5EF4-FFF2-40B4-BE49-F238E27FC236}">
                  <a16:creationId xmlns:a16="http://schemas.microsoft.com/office/drawing/2014/main" id="{E7C37DF6-A091-9E40-B52E-057A5B122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3606" y="5633053"/>
              <a:ext cx="126340" cy="131833"/>
            </a:xfrm>
            <a:custGeom>
              <a:avLst/>
              <a:gdLst>
                <a:gd name="T0" fmla="*/ 65605 w 103"/>
                <a:gd name="T1" fmla="*/ 33899 h 104"/>
                <a:gd name="T2" fmla="*/ 65605 w 103"/>
                <a:gd name="T3" fmla="*/ 33899 h 104"/>
                <a:gd name="T4" fmla="*/ 32802 w 103"/>
                <a:gd name="T5" fmla="*/ 68462 h 104"/>
                <a:gd name="T6" fmla="*/ 32802 w 103"/>
                <a:gd name="T7" fmla="*/ 68462 h 104"/>
                <a:gd name="T8" fmla="*/ 0 w 103"/>
                <a:gd name="T9" fmla="*/ 33899 h 104"/>
                <a:gd name="T10" fmla="*/ 0 w 103"/>
                <a:gd name="T11" fmla="*/ 33899 h 104"/>
                <a:gd name="T12" fmla="*/ 32802 w 103"/>
                <a:gd name="T13" fmla="*/ 0 h 104"/>
                <a:gd name="T14" fmla="*/ 32802 w 103"/>
                <a:gd name="T15" fmla="*/ 0 h 104"/>
                <a:gd name="T16" fmla="*/ 65605 w 103"/>
                <a:gd name="T17" fmla="*/ 33899 h 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04">
                  <a:moveTo>
                    <a:pt x="102" y="51"/>
                  </a:moveTo>
                  <a:lnTo>
                    <a:pt x="102" y="51"/>
                  </a:lnTo>
                  <a:cubicBezTo>
                    <a:pt x="102" y="80"/>
                    <a:pt x="80" y="103"/>
                    <a:pt x="51" y="103"/>
                  </a:cubicBez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80" y="0"/>
                    <a:pt x="102" y="23"/>
                    <a:pt x="102" y="5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9" name="Freeform 268">
              <a:extLst>
                <a:ext uri="{FF2B5EF4-FFF2-40B4-BE49-F238E27FC236}">
                  <a16:creationId xmlns:a16="http://schemas.microsoft.com/office/drawing/2014/main" id="{A8152795-AA77-7345-A151-E132DACB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3818" y="5666011"/>
              <a:ext cx="65916" cy="65917"/>
            </a:xfrm>
            <a:custGeom>
              <a:avLst/>
              <a:gdLst>
                <a:gd name="T0" fmla="*/ 33899 w 52"/>
                <a:gd name="T1" fmla="*/ 16943 h 51"/>
                <a:gd name="T2" fmla="*/ 33899 w 52"/>
                <a:gd name="T3" fmla="*/ 16943 h 51"/>
                <a:gd name="T4" fmla="*/ 16617 w 52"/>
                <a:gd name="T5" fmla="*/ 33886 h 51"/>
                <a:gd name="T6" fmla="*/ 16617 w 52"/>
                <a:gd name="T7" fmla="*/ 33886 h 51"/>
                <a:gd name="T8" fmla="*/ 0 w 52"/>
                <a:gd name="T9" fmla="*/ 16943 h 51"/>
                <a:gd name="T10" fmla="*/ 0 w 52"/>
                <a:gd name="T11" fmla="*/ 16943 h 51"/>
                <a:gd name="T12" fmla="*/ 16617 w 52"/>
                <a:gd name="T13" fmla="*/ 0 h 51"/>
                <a:gd name="T14" fmla="*/ 16617 w 52"/>
                <a:gd name="T15" fmla="*/ 0 h 51"/>
                <a:gd name="T16" fmla="*/ 33899 w 52"/>
                <a:gd name="T17" fmla="*/ 16943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" h="51">
                  <a:moveTo>
                    <a:pt x="51" y="25"/>
                  </a:moveTo>
                  <a:lnTo>
                    <a:pt x="51" y="25"/>
                  </a:lnTo>
                  <a:cubicBezTo>
                    <a:pt x="51" y="40"/>
                    <a:pt x="39" y="50"/>
                    <a:pt x="25" y="50"/>
                  </a:cubicBezTo>
                  <a:cubicBezTo>
                    <a:pt x="11" y="50"/>
                    <a:pt x="0" y="40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1" y="11"/>
                    <a:pt x="51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0" name="Freeform 269">
              <a:extLst>
                <a:ext uri="{FF2B5EF4-FFF2-40B4-BE49-F238E27FC236}">
                  <a16:creationId xmlns:a16="http://schemas.microsoft.com/office/drawing/2014/main" id="{B9E0BAE0-4728-0144-AA4F-C63742A89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4457" y="5352909"/>
              <a:ext cx="197746" cy="170286"/>
            </a:xfrm>
            <a:custGeom>
              <a:avLst/>
              <a:gdLst>
                <a:gd name="T0" fmla="*/ 103043 w 160"/>
                <a:gd name="T1" fmla="*/ 0 h 135"/>
                <a:gd name="T2" fmla="*/ 0 w 160"/>
                <a:gd name="T3" fmla="*/ 0 h 135"/>
                <a:gd name="T4" fmla="*/ 0 w 160"/>
                <a:gd name="T5" fmla="*/ 88629 h 135"/>
                <a:gd name="T6" fmla="*/ 103043 w 160"/>
                <a:gd name="T7" fmla="*/ 88629 h 135"/>
                <a:gd name="T8" fmla="*/ 103043 w 160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135">
                  <a:moveTo>
                    <a:pt x="159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59" y="134"/>
                  </a:lnTo>
                  <a:lnTo>
                    <a:pt x="15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1" name="Freeform 270">
              <a:extLst>
                <a:ext uri="{FF2B5EF4-FFF2-40B4-BE49-F238E27FC236}">
                  <a16:creationId xmlns:a16="http://schemas.microsoft.com/office/drawing/2014/main" id="{0CF01423-4814-5D43-B744-28D1333A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9386" y="5391362"/>
              <a:ext cx="87887" cy="93380"/>
            </a:xfrm>
            <a:custGeom>
              <a:avLst/>
              <a:gdLst>
                <a:gd name="T0" fmla="*/ 26243 w 72"/>
                <a:gd name="T1" fmla="*/ 24147 h 73"/>
                <a:gd name="T2" fmla="*/ 44805 w 72"/>
                <a:gd name="T3" fmla="*/ 4695 h 73"/>
                <a:gd name="T4" fmla="*/ 44805 w 72"/>
                <a:gd name="T5" fmla="*/ 4695 h 73"/>
                <a:gd name="T6" fmla="*/ 44805 w 72"/>
                <a:gd name="T7" fmla="*/ 1341 h 73"/>
                <a:gd name="T8" fmla="*/ 44805 w 72"/>
                <a:gd name="T9" fmla="*/ 1341 h 73"/>
                <a:gd name="T10" fmla="*/ 40964 w 72"/>
                <a:gd name="T11" fmla="*/ 1341 h 73"/>
                <a:gd name="T12" fmla="*/ 22402 w 72"/>
                <a:gd name="T13" fmla="*/ 20793 h 73"/>
                <a:gd name="T14" fmla="*/ 4480 w 72"/>
                <a:gd name="T15" fmla="*/ 1341 h 73"/>
                <a:gd name="T16" fmla="*/ 4480 w 72"/>
                <a:gd name="T17" fmla="*/ 1341 h 73"/>
                <a:gd name="T18" fmla="*/ 640 w 72"/>
                <a:gd name="T19" fmla="*/ 1341 h 73"/>
                <a:gd name="T20" fmla="*/ 640 w 72"/>
                <a:gd name="T21" fmla="*/ 1341 h 73"/>
                <a:gd name="T22" fmla="*/ 640 w 72"/>
                <a:gd name="T23" fmla="*/ 4695 h 73"/>
                <a:gd name="T24" fmla="*/ 19202 w 72"/>
                <a:gd name="T25" fmla="*/ 24147 h 73"/>
                <a:gd name="T26" fmla="*/ 640 w 72"/>
                <a:gd name="T27" fmla="*/ 43598 h 73"/>
                <a:gd name="T28" fmla="*/ 640 w 72"/>
                <a:gd name="T29" fmla="*/ 43598 h 73"/>
                <a:gd name="T30" fmla="*/ 640 w 72"/>
                <a:gd name="T31" fmla="*/ 46952 h 73"/>
                <a:gd name="T32" fmla="*/ 640 w 72"/>
                <a:gd name="T33" fmla="*/ 46952 h 73"/>
                <a:gd name="T34" fmla="*/ 2560 w 72"/>
                <a:gd name="T35" fmla="*/ 48293 h 73"/>
                <a:gd name="T36" fmla="*/ 2560 w 72"/>
                <a:gd name="T37" fmla="*/ 48293 h 73"/>
                <a:gd name="T38" fmla="*/ 4480 w 72"/>
                <a:gd name="T39" fmla="*/ 46952 h 73"/>
                <a:gd name="T40" fmla="*/ 22402 w 72"/>
                <a:gd name="T41" fmla="*/ 28171 h 73"/>
                <a:gd name="T42" fmla="*/ 40964 w 72"/>
                <a:gd name="T43" fmla="*/ 46952 h 73"/>
                <a:gd name="T44" fmla="*/ 40964 w 72"/>
                <a:gd name="T45" fmla="*/ 46952 h 73"/>
                <a:gd name="T46" fmla="*/ 42885 w 72"/>
                <a:gd name="T47" fmla="*/ 48293 h 73"/>
                <a:gd name="T48" fmla="*/ 42885 w 72"/>
                <a:gd name="T49" fmla="*/ 48293 h 73"/>
                <a:gd name="T50" fmla="*/ 44805 w 72"/>
                <a:gd name="T51" fmla="*/ 46952 h 73"/>
                <a:gd name="T52" fmla="*/ 44805 w 72"/>
                <a:gd name="T53" fmla="*/ 46952 h 73"/>
                <a:gd name="T54" fmla="*/ 44805 w 72"/>
                <a:gd name="T55" fmla="*/ 43598 h 73"/>
                <a:gd name="T56" fmla="*/ 26243 w 72"/>
                <a:gd name="T57" fmla="*/ 24147 h 7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2" h="73">
                  <a:moveTo>
                    <a:pt x="41" y="36"/>
                  </a:moveTo>
                  <a:lnTo>
                    <a:pt x="70" y="7"/>
                  </a:lnTo>
                  <a:cubicBezTo>
                    <a:pt x="71" y="6"/>
                    <a:pt x="71" y="4"/>
                    <a:pt x="70" y="2"/>
                  </a:cubicBezTo>
                  <a:cubicBezTo>
                    <a:pt x="68" y="0"/>
                    <a:pt x="65" y="0"/>
                    <a:pt x="64" y="2"/>
                  </a:cubicBezTo>
                  <a:lnTo>
                    <a:pt x="35" y="31"/>
                  </a:lnTo>
                  <a:lnTo>
                    <a:pt x="7" y="2"/>
                  </a:lnTo>
                  <a:cubicBezTo>
                    <a:pt x="5" y="0"/>
                    <a:pt x="3" y="0"/>
                    <a:pt x="1" y="2"/>
                  </a:cubicBezTo>
                  <a:cubicBezTo>
                    <a:pt x="0" y="4"/>
                    <a:pt x="0" y="6"/>
                    <a:pt x="1" y="7"/>
                  </a:cubicBezTo>
                  <a:lnTo>
                    <a:pt x="30" y="36"/>
                  </a:lnTo>
                  <a:lnTo>
                    <a:pt x="1" y="65"/>
                  </a:lnTo>
                  <a:cubicBezTo>
                    <a:pt x="0" y="66"/>
                    <a:pt x="0" y="68"/>
                    <a:pt x="1" y="70"/>
                  </a:cubicBezTo>
                  <a:cubicBezTo>
                    <a:pt x="2" y="71"/>
                    <a:pt x="3" y="72"/>
                    <a:pt x="4" y="72"/>
                  </a:cubicBezTo>
                  <a:cubicBezTo>
                    <a:pt x="5" y="72"/>
                    <a:pt x="6" y="71"/>
                    <a:pt x="7" y="70"/>
                  </a:cubicBezTo>
                  <a:lnTo>
                    <a:pt x="35" y="42"/>
                  </a:lnTo>
                  <a:lnTo>
                    <a:pt x="64" y="70"/>
                  </a:lnTo>
                  <a:cubicBezTo>
                    <a:pt x="65" y="71"/>
                    <a:pt x="66" y="72"/>
                    <a:pt x="67" y="72"/>
                  </a:cubicBezTo>
                  <a:cubicBezTo>
                    <a:pt x="68" y="72"/>
                    <a:pt x="68" y="71"/>
                    <a:pt x="70" y="70"/>
                  </a:cubicBezTo>
                  <a:cubicBezTo>
                    <a:pt x="71" y="68"/>
                    <a:pt x="71" y="66"/>
                    <a:pt x="70" y="65"/>
                  </a:cubicBezTo>
                  <a:lnTo>
                    <a:pt x="41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2" name="Freeform 271">
              <a:extLst>
                <a:ext uri="{FF2B5EF4-FFF2-40B4-BE49-F238E27FC236}">
                  <a16:creationId xmlns:a16="http://schemas.microsoft.com/office/drawing/2014/main" id="{17CA228E-77BF-3C40-97AB-FCC273D1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3740" y="5243048"/>
              <a:ext cx="840421" cy="741563"/>
            </a:xfrm>
            <a:custGeom>
              <a:avLst/>
              <a:gdLst>
                <a:gd name="T0" fmla="*/ 0 w 673"/>
                <a:gd name="T1" fmla="*/ 388190 h 596"/>
                <a:gd name="T2" fmla="*/ 440032 w 673"/>
                <a:gd name="T3" fmla="*/ 388190 h 596"/>
                <a:gd name="T4" fmla="*/ 440032 w 673"/>
                <a:gd name="T5" fmla="*/ 0 h 596"/>
                <a:gd name="T6" fmla="*/ 0 w 673"/>
                <a:gd name="T7" fmla="*/ 0 h 596"/>
                <a:gd name="T8" fmla="*/ 0 w 673"/>
                <a:gd name="T9" fmla="*/ 388190 h 5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596">
                  <a:moveTo>
                    <a:pt x="0" y="595"/>
                  </a:moveTo>
                  <a:lnTo>
                    <a:pt x="672" y="595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5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3" name="Freeform 272">
              <a:extLst>
                <a:ext uri="{FF2B5EF4-FFF2-40B4-BE49-F238E27FC236}">
                  <a16:creationId xmlns:a16="http://schemas.microsoft.com/office/drawing/2014/main" id="{0F61ECE4-33DE-FD4A-9492-F7CC0E955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0642" y="5715450"/>
              <a:ext cx="670138" cy="164791"/>
            </a:xfrm>
            <a:custGeom>
              <a:avLst/>
              <a:gdLst>
                <a:gd name="T0" fmla="*/ 350743 w 537"/>
                <a:gd name="T1" fmla="*/ 85754 h 132"/>
                <a:gd name="T2" fmla="*/ 0 w 537"/>
                <a:gd name="T3" fmla="*/ 85754 h 132"/>
                <a:gd name="T4" fmla="*/ 0 w 537"/>
                <a:gd name="T5" fmla="*/ 0 h 132"/>
                <a:gd name="T6" fmla="*/ 350743 w 537"/>
                <a:gd name="T7" fmla="*/ 0 h 132"/>
                <a:gd name="T8" fmla="*/ 350743 w 537"/>
                <a:gd name="T9" fmla="*/ 85754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7" h="132">
                  <a:moveTo>
                    <a:pt x="536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36" y="0"/>
                  </a:lnTo>
                  <a:lnTo>
                    <a:pt x="536" y="1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4" name="Freeform 273">
              <a:extLst>
                <a:ext uri="{FF2B5EF4-FFF2-40B4-BE49-F238E27FC236}">
                  <a16:creationId xmlns:a16="http://schemas.microsoft.com/office/drawing/2014/main" id="{A0670019-8BE5-4C44-95A3-B287B117F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4586" y="5341922"/>
              <a:ext cx="120845" cy="120848"/>
            </a:xfrm>
            <a:custGeom>
              <a:avLst/>
              <a:gdLst>
                <a:gd name="T0" fmla="*/ 62727 w 99"/>
                <a:gd name="T1" fmla="*/ 32004 h 99"/>
                <a:gd name="T2" fmla="*/ 62727 w 99"/>
                <a:gd name="T3" fmla="*/ 32004 h 99"/>
                <a:gd name="T4" fmla="*/ 31363 w 99"/>
                <a:gd name="T5" fmla="*/ 62727 h 99"/>
                <a:gd name="T6" fmla="*/ 31363 w 99"/>
                <a:gd name="T7" fmla="*/ 62727 h 99"/>
                <a:gd name="T8" fmla="*/ 0 w 99"/>
                <a:gd name="T9" fmla="*/ 32004 h 99"/>
                <a:gd name="T10" fmla="*/ 0 w 99"/>
                <a:gd name="T11" fmla="*/ 32004 h 99"/>
                <a:gd name="T12" fmla="*/ 31363 w 99"/>
                <a:gd name="T13" fmla="*/ 0 h 99"/>
                <a:gd name="T14" fmla="*/ 31363 w 99"/>
                <a:gd name="T15" fmla="*/ 0 h 99"/>
                <a:gd name="T16" fmla="*/ 62727 w 99"/>
                <a:gd name="T17" fmla="*/ 32004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99">
                  <a:moveTo>
                    <a:pt x="98" y="50"/>
                  </a:moveTo>
                  <a:lnTo>
                    <a:pt x="98" y="50"/>
                  </a:ln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8" y="23"/>
                    <a:pt x="98" y="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5" name="Freeform 274">
              <a:extLst>
                <a:ext uri="{FF2B5EF4-FFF2-40B4-BE49-F238E27FC236}">
                  <a16:creationId xmlns:a16="http://schemas.microsoft.com/office/drawing/2014/main" id="{54214B22-0588-8047-AD12-218A3D746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516" y="5715450"/>
              <a:ext cx="455915" cy="164791"/>
            </a:xfrm>
            <a:custGeom>
              <a:avLst/>
              <a:gdLst>
                <a:gd name="T0" fmla="*/ 150716 w 368"/>
                <a:gd name="T1" fmla="*/ 85754 h 132"/>
                <a:gd name="T2" fmla="*/ 0 w 368"/>
                <a:gd name="T3" fmla="*/ 85754 h 132"/>
                <a:gd name="T4" fmla="*/ 217628 w 368"/>
                <a:gd name="T5" fmla="*/ 0 h 132"/>
                <a:gd name="T6" fmla="*/ 238416 w 368"/>
                <a:gd name="T7" fmla="*/ 0 h 132"/>
                <a:gd name="T8" fmla="*/ 150716 w 368"/>
                <a:gd name="T9" fmla="*/ 85754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8" h="132">
                  <a:moveTo>
                    <a:pt x="232" y="131"/>
                  </a:moveTo>
                  <a:lnTo>
                    <a:pt x="0" y="131"/>
                  </a:lnTo>
                  <a:lnTo>
                    <a:pt x="335" y="0"/>
                  </a:lnTo>
                  <a:lnTo>
                    <a:pt x="367" y="0"/>
                  </a:lnTo>
                  <a:lnTo>
                    <a:pt x="232" y="1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6" name="Freeform 275">
              <a:extLst>
                <a:ext uri="{FF2B5EF4-FFF2-40B4-BE49-F238E27FC236}">
                  <a16:creationId xmlns:a16="http://schemas.microsoft.com/office/drawing/2014/main" id="{360550A2-1E8D-A541-9F83-B97D3C025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0642" y="5572630"/>
              <a:ext cx="411973" cy="142819"/>
            </a:xfrm>
            <a:custGeom>
              <a:avLst/>
              <a:gdLst>
                <a:gd name="T0" fmla="*/ 0 w 331"/>
                <a:gd name="T1" fmla="*/ 74242 h 116"/>
                <a:gd name="T2" fmla="*/ 0 w 331"/>
                <a:gd name="T3" fmla="*/ 74242 h 116"/>
                <a:gd name="T4" fmla="*/ 60043 w 331"/>
                <a:gd name="T5" fmla="*/ 3228 h 116"/>
                <a:gd name="T6" fmla="*/ 60043 w 331"/>
                <a:gd name="T7" fmla="*/ 3228 h 116"/>
                <a:gd name="T8" fmla="*/ 116170 w 331"/>
                <a:gd name="T9" fmla="*/ 46482 h 116"/>
                <a:gd name="T10" fmla="*/ 116170 w 331"/>
                <a:gd name="T11" fmla="*/ 46482 h 116"/>
                <a:gd name="T12" fmla="*/ 143581 w 331"/>
                <a:gd name="T13" fmla="*/ 23241 h 116"/>
                <a:gd name="T14" fmla="*/ 143581 w 331"/>
                <a:gd name="T15" fmla="*/ 23241 h 116"/>
                <a:gd name="T16" fmla="*/ 215371 w 331"/>
                <a:gd name="T17" fmla="*/ 74242 h 116"/>
                <a:gd name="T18" fmla="*/ 0 w 331"/>
                <a:gd name="T19" fmla="*/ 74242 h 1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1" h="116">
                  <a:moveTo>
                    <a:pt x="0" y="115"/>
                  </a:moveTo>
                  <a:lnTo>
                    <a:pt x="0" y="115"/>
                  </a:lnTo>
                  <a:cubicBezTo>
                    <a:pt x="0" y="115"/>
                    <a:pt x="63" y="0"/>
                    <a:pt x="92" y="5"/>
                  </a:cubicBezTo>
                  <a:cubicBezTo>
                    <a:pt x="121" y="9"/>
                    <a:pt x="178" y="72"/>
                    <a:pt x="178" y="72"/>
                  </a:cubicBezTo>
                  <a:cubicBezTo>
                    <a:pt x="178" y="72"/>
                    <a:pt x="198" y="30"/>
                    <a:pt x="220" y="36"/>
                  </a:cubicBezTo>
                  <a:cubicBezTo>
                    <a:pt x="242" y="43"/>
                    <a:pt x="330" y="115"/>
                    <a:pt x="330" y="115"/>
                  </a:cubicBezTo>
                  <a:lnTo>
                    <a:pt x="0" y="115"/>
                  </a:lnTo>
                </a:path>
              </a:pathLst>
            </a:custGeom>
            <a:solidFill>
              <a:schemeClr val="accent5">
                <a:alpha val="49824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7" name="Freeform 276">
              <a:extLst>
                <a:ext uri="{FF2B5EF4-FFF2-40B4-BE49-F238E27FC236}">
                  <a16:creationId xmlns:a16="http://schemas.microsoft.com/office/drawing/2014/main" id="{61316DD9-B770-B549-B48C-BE53812C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516" y="5715450"/>
              <a:ext cx="455915" cy="164791"/>
            </a:xfrm>
            <a:custGeom>
              <a:avLst/>
              <a:gdLst>
                <a:gd name="T0" fmla="*/ 150716 w 368"/>
                <a:gd name="T1" fmla="*/ 85754 h 132"/>
                <a:gd name="T2" fmla="*/ 0 w 368"/>
                <a:gd name="T3" fmla="*/ 85754 h 132"/>
                <a:gd name="T4" fmla="*/ 217628 w 368"/>
                <a:gd name="T5" fmla="*/ 0 h 132"/>
                <a:gd name="T6" fmla="*/ 238416 w 368"/>
                <a:gd name="T7" fmla="*/ 0 h 132"/>
                <a:gd name="T8" fmla="*/ 150716 w 368"/>
                <a:gd name="T9" fmla="*/ 85754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8" h="132">
                  <a:moveTo>
                    <a:pt x="232" y="131"/>
                  </a:moveTo>
                  <a:lnTo>
                    <a:pt x="0" y="131"/>
                  </a:lnTo>
                  <a:lnTo>
                    <a:pt x="335" y="0"/>
                  </a:lnTo>
                  <a:lnTo>
                    <a:pt x="367" y="0"/>
                  </a:lnTo>
                  <a:lnTo>
                    <a:pt x="232" y="1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8" name="Freeform 277">
              <a:extLst>
                <a:ext uri="{FF2B5EF4-FFF2-40B4-BE49-F238E27FC236}">
                  <a16:creationId xmlns:a16="http://schemas.microsoft.com/office/drawing/2014/main" id="{4ACA0DBC-50C5-A849-90C5-86A4CFDAE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4869" y="5715450"/>
              <a:ext cx="318591" cy="164791"/>
            </a:xfrm>
            <a:custGeom>
              <a:avLst/>
              <a:gdLst>
                <a:gd name="T0" fmla="*/ 15723 w 255"/>
                <a:gd name="T1" fmla="*/ 85754 h 132"/>
                <a:gd name="T2" fmla="*/ 0 w 255"/>
                <a:gd name="T3" fmla="*/ 85754 h 132"/>
                <a:gd name="T4" fmla="*/ 166403 w 255"/>
                <a:gd name="T5" fmla="*/ 0 h 132"/>
                <a:gd name="T6" fmla="*/ 15723 w 255"/>
                <a:gd name="T7" fmla="*/ 85754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5" h="132">
                  <a:moveTo>
                    <a:pt x="24" y="131"/>
                  </a:moveTo>
                  <a:lnTo>
                    <a:pt x="0" y="131"/>
                  </a:lnTo>
                  <a:lnTo>
                    <a:pt x="254" y="0"/>
                  </a:lnTo>
                  <a:lnTo>
                    <a:pt x="24" y="1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9" name="Freeform 278">
              <a:extLst>
                <a:ext uri="{FF2B5EF4-FFF2-40B4-BE49-F238E27FC236}">
                  <a16:creationId xmlns:a16="http://schemas.microsoft.com/office/drawing/2014/main" id="{EFDDE2C9-BFF8-0B4E-A147-776DB5D7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338" y="5243048"/>
              <a:ext cx="818445" cy="741563"/>
            </a:xfrm>
            <a:custGeom>
              <a:avLst/>
              <a:gdLst>
                <a:gd name="T0" fmla="*/ 428511 w 657"/>
                <a:gd name="T1" fmla="*/ 0 h 596"/>
                <a:gd name="T2" fmla="*/ 0 w 657"/>
                <a:gd name="T3" fmla="*/ 0 h 596"/>
                <a:gd name="T4" fmla="*/ 0 w 657"/>
                <a:gd name="T5" fmla="*/ 388190 h 596"/>
                <a:gd name="T6" fmla="*/ 428511 w 657"/>
                <a:gd name="T7" fmla="*/ 388190 h 596"/>
                <a:gd name="T8" fmla="*/ 428511 w 657"/>
                <a:gd name="T9" fmla="*/ 0 h 5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" h="596">
                  <a:moveTo>
                    <a:pt x="656" y="0"/>
                  </a:moveTo>
                  <a:lnTo>
                    <a:pt x="0" y="0"/>
                  </a:lnTo>
                  <a:lnTo>
                    <a:pt x="0" y="595"/>
                  </a:lnTo>
                  <a:lnTo>
                    <a:pt x="656" y="595"/>
                  </a:lnTo>
                  <a:lnTo>
                    <a:pt x="65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0" name="Freeform 279">
              <a:extLst>
                <a:ext uri="{FF2B5EF4-FFF2-40B4-BE49-F238E27FC236}">
                  <a16:creationId xmlns:a16="http://schemas.microsoft.com/office/drawing/2014/main" id="{37615DE7-8BE9-A542-8776-71C63AE88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3744" y="5781365"/>
              <a:ext cx="670138" cy="93383"/>
            </a:xfrm>
            <a:custGeom>
              <a:avLst/>
              <a:gdLst>
                <a:gd name="T0" fmla="*/ 350743 w 537"/>
                <a:gd name="T1" fmla="*/ 48322 h 76"/>
                <a:gd name="T2" fmla="*/ 0 w 537"/>
                <a:gd name="T3" fmla="*/ 48322 h 76"/>
                <a:gd name="T4" fmla="*/ 0 w 537"/>
                <a:gd name="T5" fmla="*/ 0 h 76"/>
                <a:gd name="T6" fmla="*/ 350743 w 537"/>
                <a:gd name="T7" fmla="*/ 0 h 76"/>
                <a:gd name="T8" fmla="*/ 350743 w 537"/>
                <a:gd name="T9" fmla="*/ 4832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7" h="76">
                  <a:moveTo>
                    <a:pt x="536" y="7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36" y="0"/>
                  </a:lnTo>
                  <a:lnTo>
                    <a:pt x="536" y="7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1" name="Freeform 280">
              <a:extLst>
                <a:ext uri="{FF2B5EF4-FFF2-40B4-BE49-F238E27FC236}">
                  <a16:creationId xmlns:a16="http://schemas.microsoft.com/office/drawing/2014/main" id="{D4A8063F-0F55-5547-8BE2-59AF7E54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6420" y="5770380"/>
              <a:ext cx="186759" cy="10987"/>
            </a:xfrm>
            <a:custGeom>
              <a:avLst/>
              <a:gdLst>
                <a:gd name="T0" fmla="*/ 97281 w 151"/>
                <a:gd name="T1" fmla="*/ 0 h 11"/>
                <a:gd name="T2" fmla="*/ 0 w 151"/>
                <a:gd name="T3" fmla="*/ 0 h 11"/>
                <a:gd name="T4" fmla="*/ 0 w 151"/>
                <a:gd name="T5" fmla="*/ 5237 h 11"/>
                <a:gd name="T6" fmla="*/ 97281 w 151"/>
                <a:gd name="T7" fmla="*/ 5237 h 11"/>
                <a:gd name="T8" fmla="*/ 97281 w 151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" h="11">
                  <a:moveTo>
                    <a:pt x="15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50" y="10"/>
                  </a:lnTo>
                  <a:lnTo>
                    <a:pt x="1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2" name="Freeform 281">
              <a:extLst>
                <a:ext uri="{FF2B5EF4-FFF2-40B4-BE49-F238E27FC236}">
                  <a16:creationId xmlns:a16="http://schemas.microsoft.com/office/drawing/2014/main" id="{E11AF201-8EA8-1F46-AAF4-8CFBEAEE0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0362" y="5715450"/>
              <a:ext cx="93382" cy="60425"/>
            </a:xfrm>
            <a:custGeom>
              <a:avLst/>
              <a:gdLst>
                <a:gd name="T0" fmla="*/ 48330 w 77"/>
                <a:gd name="T1" fmla="*/ 31010 h 47"/>
                <a:gd name="T2" fmla="*/ 0 w 77"/>
                <a:gd name="T3" fmla="*/ 31010 h 47"/>
                <a:gd name="T4" fmla="*/ 0 w 77"/>
                <a:gd name="T5" fmla="*/ 0 h 47"/>
                <a:gd name="T6" fmla="*/ 48330 w 77"/>
                <a:gd name="T7" fmla="*/ 0 h 47"/>
                <a:gd name="T8" fmla="*/ 48330 w 77"/>
                <a:gd name="T9" fmla="*/ 3101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47">
                  <a:moveTo>
                    <a:pt x="76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3" name="Freeform 282">
              <a:extLst>
                <a:ext uri="{FF2B5EF4-FFF2-40B4-BE49-F238E27FC236}">
                  <a16:creationId xmlns:a16="http://schemas.microsoft.com/office/drawing/2014/main" id="{64E49133-712D-FC42-B3DA-C7CA6061C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574" y="5484741"/>
              <a:ext cx="422957" cy="230708"/>
            </a:xfrm>
            <a:custGeom>
              <a:avLst/>
              <a:gdLst>
                <a:gd name="T0" fmla="*/ 221134 w 341"/>
                <a:gd name="T1" fmla="*/ 0 h 184"/>
                <a:gd name="T2" fmla="*/ 0 w 341"/>
                <a:gd name="T3" fmla="*/ 0 h 184"/>
                <a:gd name="T4" fmla="*/ 0 w 341"/>
                <a:gd name="T5" fmla="*/ 120316 h 184"/>
                <a:gd name="T6" fmla="*/ 221134 w 341"/>
                <a:gd name="T7" fmla="*/ 120316 h 184"/>
                <a:gd name="T8" fmla="*/ 221134 w 341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1" h="184">
                  <a:moveTo>
                    <a:pt x="340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340" y="183"/>
                  </a:lnTo>
                  <a:lnTo>
                    <a:pt x="34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4" name="Freeform 283">
              <a:extLst>
                <a:ext uri="{FF2B5EF4-FFF2-40B4-BE49-F238E27FC236}">
                  <a16:creationId xmlns:a16="http://schemas.microsoft.com/office/drawing/2014/main" id="{6B5C68F7-4724-ED45-BACA-3AD375B0C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574" y="5501222"/>
              <a:ext cx="422957" cy="164791"/>
            </a:xfrm>
            <a:custGeom>
              <a:avLst/>
              <a:gdLst>
                <a:gd name="T0" fmla="*/ 221134 w 341"/>
                <a:gd name="T1" fmla="*/ 0 h 134"/>
                <a:gd name="T2" fmla="*/ 0 w 341"/>
                <a:gd name="T3" fmla="*/ 0 h 134"/>
                <a:gd name="T4" fmla="*/ 0 w 341"/>
                <a:gd name="T5" fmla="*/ 85764 h 134"/>
                <a:gd name="T6" fmla="*/ 221134 w 341"/>
                <a:gd name="T7" fmla="*/ 85764 h 134"/>
                <a:gd name="T8" fmla="*/ 221134 w 341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1" h="134">
                  <a:moveTo>
                    <a:pt x="34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340" y="133"/>
                  </a:lnTo>
                  <a:lnTo>
                    <a:pt x="34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5" name="Freeform 284">
              <a:extLst>
                <a:ext uri="{FF2B5EF4-FFF2-40B4-BE49-F238E27FC236}">
                  <a16:creationId xmlns:a16="http://schemas.microsoft.com/office/drawing/2014/main" id="{25B948FB-25A9-0849-BC00-FA92F2EB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8389" y="5501222"/>
              <a:ext cx="247185" cy="164791"/>
            </a:xfrm>
            <a:custGeom>
              <a:avLst/>
              <a:gdLst>
                <a:gd name="T0" fmla="*/ 128957 w 197"/>
                <a:gd name="T1" fmla="*/ 0 h 134"/>
                <a:gd name="T2" fmla="*/ 56583 w 197"/>
                <a:gd name="T3" fmla="*/ 0 h 134"/>
                <a:gd name="T4" fmla="*/ 0 w 197"/>
                <a:gd name="T5" fmla="*/ 85764 h 134"/>
                <a:gd name="T6" fmla="*/ 72374 w 197"/>
                <a:gd name="T7" fmla="*/ 85764 h 134"/>
                <a:gd name="T8" fmla="*/ 128957 w 197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34">
                  <a:moveTo>
                    <a:pt x="196" y="0"/>
                  </a:moveTo>
                  <a:lnTo>
                    <a:pt x="86" y="0"/>
                  </a:lnTo>
                  <a:lnTo>
                    <a:pt x="0" y="133"/>
                  </a:lnTo>
                  <a:lnTo>
                    <a:pt x="110" y="133"/>
                  </a:lnTo>
                  <a:lnTo>
                    <a:pt x="19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6" name="Freeform 285">
              <a:extLst>
                <a:ext uri="{FF2B5EF4-FFF2-40B4-BE49-F238E27FC236}">
                  <a16:creationId xmlns:a16="http://schemas.microsoft.com/office/drawing/2014/main" id="{A2654BC7-AB37-364D-BEFE-1D0799065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6985" y="5501222"/>
              <a:ext cx="131830" cy="164791"/>
            </a:xfrm>
            <a:custGeom>
              <a:avLst/>
              <a:gdLst>
                <a:gd name="T0" fmla="*/ 68481 w 107"/>
                <a:gd name="T1" fmla="*/ 0 h 134"/>
                <a:gd name="T2" fmla="*/ 55560 w 107"/>
                <a:gd name="T3" fmla="*/ 0 h 134"/>
                <a:gd name="T4" fmla="*/ 0 w 107"/>
                <a:gd name="T5" fmla="*/ 85764 h 134"/>
                <a:gd name="T6" fmla="*/ 12921 w 107"/>
                <a:gd name="T7" fmla="*/ 85764 h 134"/>
                <a:gd name="T8" fmla="*/ 68481 w 107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134">
                  <a:moveTo>
                    <a:pt x="106" y="0"/>
                  </a:moveTo>
                  <a:lnTo>
                    <a:pt x="86" y="0"/>
                  </a:lnTo>
                  <a:lnTo>
                    <a:pt x="0" y="133"/>
                  </a:lnTo>
                  <a:lnTo>
                    <a:pt x="20" y="133"/>
                  </a:lnTo>
                  <a:lnTo>
                    <a:pt x="10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7" name="Freeform 286">
              <a:extLst>
                <a:ext uri="{FF2B5EF4-FFF2-40B4-BE49-F238E27FC236}">
                  <a16:creationId xmlns:a16="http://schemas.microsoft.com/office/drawing/2014/main" id="{CB5F0E00-B6B2-1C48-A648-9B29E114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338" y="6017570"/>
              <a:ext cx="818445" cy="714095"/>
            </a:xfrm>
            <a:custGeom>
              <a:avLst/>
              <a:gdLst>
                <a:gd name="T0" fmla="*/ 428511 w 657"/>
                <a:gd name="T1" fmla="*/ 0 h 575"/>
                <a:gd name="T2" fmla="*/ 0 w 657"/>
                <a:gd name="T3" fmla="*/ 0 h 575"/>
                <a:gd name="T4" fmla="*/ 0 w 657"/>
                <a:gd name="T5" fmla="*/ 373788 h 575"/>
                <a:gd name="T6" fmla="*/ 428511 w 657"/>
                <a:gd name="T7" fmla="*/ 373788 h 575"/>
                <a:gd name="T8" fmla="*/ 428511 w 657"/>
                <a:gd name="T9" fmla="*/ 0 h 5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" h="575">
                  <a:moveTo>
                    <a:pt x="656" y="0"/>
                  </a:moveTo>
                  <a:lnTo>
                    <a:pt x="0" y="0"/>
                  </a:lnTo>
                  <a:lnTo>
                    <a:pt x="0" y="574"/>
                  </a:lnTo>
                  <a:lnTo>
                    <a:pt x="656" y="574"/>
                  </a:lnTo>
                  <a:lnTo>
                    <a:pt x="65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8" name="Freeform 287">
              <a:extLst>
                <a:ext uri="{FF2B5EF4-FFF2-40B4-BE49-F238E27FC236}">
                  <a16:creationId xmlns:a16="http://schemas.microsoft.com/office/drawing/2014/main" id="{109E74E7-2BAA-3146-A0B4-2D0E00B4B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9239" y="6121934"/>
              <a:ext cx="670138" cy="450430"/>
            </a:xfrm>
            <a:custGeom>
              <a:avLst/>
              <a:gdLst>
                <a:gd name="T0" fmla="*/ 350743 w 537"/>
                <a:gd name="T1" fmla="*/ 0 h 360"/>
                <a:gd name="T2" fmla="*/ 0 w 537"/>
                <a:gd name="T3" fmla="*/ 0 h 360"/>
                <a:gd name="T4" fmla="*/ 0 w 537"/>
                <a:gd name="T5" fmla="*/ 235529 h 360"/>
                <a:gd name="T6" fmla="*/ 350743 w 537"/>
                <a:gd name="T7" fmla="*/ 235529 h 360"/>
                <a:gd name="T8" fmla="*/ 350743 w 537"/>
                <a:gd name="T9" fmla="*/ 0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7" h="360">
                  <a:moveTo>
                    <a:pt x="536" y="0"/>
                  </a:moveTo>
                  <a:lnTo>
                    <a:pt x="0" y="0"/>
                  </a:lnTo>
                  <a:lnTo>
                    <a:pt x="0" y="359"/>
                  </a:lnTo>
                  <a:lnTo>
                    <a:pt x="536" y="359"/>
                  </a:lnTo>
                  <a:lnTo>
                    <a:pt x="536" y="0"/>
                  </a:ln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9" name="Freeform 288">
              <a:extLst>
                <a:ext uri="{FF2B5EF4-FFF2-40B4-BE49-F238E27FC236}">
                  <a16:creationId xmlns:a16="http://schemas.microsoft.com/office/drawing/2014/main" id="{8EDD1852-C7BC-634B-B072-9E698EFE8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9239" y="6566872"/>
              <a:ext cx="670138" cy="65917"/>
            </a:xfrm>
            <a:custGeom>
              <a:avLst/>
              <a:gdLst>
                <a:gd name="T0" fmla="*/ 350743 w 537"/>
                <a:gd name="T1" fmla="*/ 33936 h 55"/>
                <a:gd name="T2" fmla="*/ 0 w 537"/>
                <a:gd name="T3" fmla="*/ 33936 h 55"/>
                <a:gd name="T4" fmla="*/ 0 w 537"/>
                <a:gd name="T5" fmla="*/ 0 h 55"/>
                <a:gd name="T6" fmla="*/ 350743 w 537"/>
                <a:gd name="T7" fmla="*/ 0 h 55"/>
                <a:gd name="T8" fmla="*/ 350743 w 537"/>
                <a:gd name="T9" fmla="*/ 33936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7" h="55">
                  <a:moveTo>
                    <a:pt x="53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536" y="0"/>
                  </a:lnTo>
                  <a:lnTo>
                    <a:pt x="536" y="5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E5E34CC-1E9A-0147-838E-D15D4E99B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9239" y="6291807"/>
              <a:ext cx="223959" cy="345223"/>
            </a:xfrm>
            <a:custGeom>
              <a:avLst/>
              <a:gdLst>
                <a:gd name="connsiteX0" fmla="*/ 2 w 223959"/>
                <a:gd name="connsiteY0" fmla="*/ 0 h 345223"/>
                <a:gd name="connsiteX1" fmla="*/ 223959 w 223959"/>
                <a:gd name="connsiteY1" fmla="*/ 97638 h 345223"/>
                <a:gd name="connsiteX2" fmla="*/ 141586 w 223959"/>
                <a:gd name="connsiteY2" fmla="*/ 97638 h 345223"/>
                <a:gd name="connsiteX3" fmla="*/ 141586 w 223959"/>
                <a:gd name="connsiteY3" fmla="*/ 345223 h 345223"/>
                <a:gd name="connsiteX4" fmla="*/ 0 w 223959"/>
                <a:gd name="connsiteY4" fmla="*/ 345223 h 345223"/>
                <a:gd name="connsiteX5" fmla="*/ 0 w 223959"/>
                <a:gd name="connsiteY5" fmla="*/ 93794 h 345223"/>
                <a:gd name="connsiteX6" fmla="*/ 2 w 223959"/>
                <a:gd name="connsiteY6" fmla="*/ 93794 h 3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959" h="345223">
                  <a:moveTo>
                    <a:pt x="2" y="0"/>
                  </a:moveTo>
                  <a:lnTo>
                    <a:pt x="223959" y="97638"/>
                  </a:lnTo>
                  <a:lnTo>
                    <a:pt x="141586" y="97638"/>
                  </a:lnTo>
                  <a:lnTo>
                    <a:pt x="141586" y="345223"/>
                  </a:lnTo>
                  <a:lnTo>
                    <a:pt x="0" y="345223"/>
                  </a:lnTo>
                  <a:lnTo>
                    <a:pt x="0" y="93794"/>
                  </a:lnTo>
                  <a:lnTo>
                    <a:pt x="2" y="9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065FAA3-594B-B246-B7F3-6429033B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9376" y="6330257"/>
              <a:ext cx="333834" cy="235375"/>
            </a:xfrm>
            <a:custGeom>
              <a:avLst/>
              <a:gdLst>
                <a:gd name="connsiteX0" fmla="*/ 166917 w 333834"/>
                <a:gd name="connsiteY0" fmla="*/ 0 h 235375"/>
                <a:gd name="connsiteX1" fmla="*/ 333834 w 333834"/>
                <a:gd name="connsiteY1" fmla="*/ 86634 h 235375"/>
                <a:gd name="connsiteX2" fmla="*/ 278909 w 333834"/>
                <a:gd name="connsiteY2" fmla="*/ 86634 h 235375"/>
                <a:gd name="connsiteX3" fmla="*/ 278909 w 333834"/>
                <a:gd name="connsiteY3" fmla="*/ 235375 h 235375"/>
                <a:gd name="connsiteX4" fmla="*/ 49439 w 333834"/>
                <a:gd name="connsiteY4" fmla="*/ 235375 h 235375"/>
                <a:gd name="connsiteX5" fmla="*/ 49439 w 333834"/>
                <a:gd name="connsiteY5" fmla="*/ 86634 h 235375"/>
                <a:gd name="connsiteX6" fmla="*/ 0 w 333834"/>
                <a:gd name="connsiteY6" fmla="*/ 86634 h 23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34" h="235375">
                  <a:moveTo>
                    <a:pt x="166917" y="0"/>
                  </a:moveTo>
                  <a:lnTo>
                    <a:pt x="333834" y="86634"/>
                  </a:lnTo>
                  <a:lnTo>
                    <a:pt x="278909" y="86634"/>
                  </a:lnTo>
                  <a:lnTo>
                    <a:pt x="278909" y="235375"/>
                  </a:lnTo>
                  <a:lnTo>
                    <a:pt x="49439" y="235375"/>
                  </a:lnTo>
                  <a:lnTo>
                    <a:pt x="49439" y="86634"/>
                  </a:lnTo>
                  <a:lnTo>
                    <a:pt x="0" y="86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2" name="Freeform 293">
              <a:extLst>
                <a:ext uri="{FF2B5EF4-FFF2-40B4-BE49-F238E27FC236}">
                  <a16:creationId xmlns:a16="http://schemas.microsoft.com/office/drawing/2014/main" id="{DDC1A1AC-B9BA-8F47-B468-1CE62C1A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5435" y="6209821"/>
              <a:ext cx="54929" cy="71412"/>
            </a:xfrm>
            <a:custGeom>
              <a:avLst/>
              <a:gdLst>
                <a:gd name="T0" fmla="*/ 10241 w 45"/>
                <a:gd name="T1" fmla="*/ 0 h 56"/>
                <a:gd name="T2" fmla="*/ 10241 w 45"/>
                <a:gd name="T3" fmla="*/ 0 h 56"/>
                <a:gd name="T4" fmla="*/ 0 w 45"/>
                <a:gd name="T5" fmla="*/ 3343 h 56"/>
                <a:gd name="T6" fmla="*/ 0 w 45"/>
                <a:gd name="T7" fmla="*/ 3343 h 56"/>
                <a:gd name="T8" fmla="*/ 14081 w 45"/>
                <a:gd name="T9" fmla="*/ 18723 h 56"/>
                <a:gd name="T10" fmla="*/ 14081 w 45"/>
                <a:gd name="T11" fmla="*/ 18723 h 56"/>
                <a:gd name="T12" fmla="*/ 0 w 45"/>
                <a:gd name="T13" fmla="*/ 33433 h 56"/>
                <a:gd name="T14" fmla="*/ 0 w 45"/>
                <a:gd name="T15" fmla="*/ 33433 h 56"/>
                <a:gd name="T16" fmla="*/ 10241 w 45"/>
                <a:gd name="T17" fmla="*/ 36776 h 56"/>
                <a:gd name="T18" fmla="*/ 10241 w 45"/>
                <a:gd name="T19" fmla="*/ 36776 h 56"/>
                <a:gd name="T20" fmla="*/ 28163 w 45"/>
                <a:gd name="T21" fmla="*/ 18723 h 56"/>
                <a:gd name="T22" fmla="*/ 28163 w 45"/>
                <a:gd name="T23" fmla="*/ 18723 h 56"/>
                <a:gd name="T24" fmla="*/ 10241 w 45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" h="56">
                  <a:moveTo>
                    <a:pt x="16" y="0"/>
                  </a:moveTo>
                  <a:lnTo>
                    <a:pt x="16" y="0"/>
                  </a:lnTo>
                  <a:cubicBezTo>
                    <a:pt x="10" y="0"/>
                    <a:pt x="5" y="2"/>
                    <a:pt x="0" y="5"/>
                  </a:cubicBezTo>
                  <a:cubicBezTo>
                    <a:pt x="12" y="6"/>
                    <a:pt x="22" y="15"/>
                    <a:pt x="22" y="28"/>
                  </a:cubicBezTo>
                  <a:cubicBezTo>
                    <a:pt x="22" y="40"/>
                    <a:pt x="12" y="49"/>
                    <a:pt x="0" y="50"/>
                  </a:cubicBezTo>
                  <a:cubicBezTo>
                    <a:pt x="5" y="53"/>
                    <a:pt x="10" y="55"/>
                    <a:pt x="16" y="55"/>
                  </a:cubicBezTo>
                  <a:cubicBezTo>
                    <a:pt x="31" y="55"/>
                    <a:pt x="44" y="43"/>
                    <a:pt x="44" y="28"/>
                  </a:cubicBezTo>
                  <a:cubicBezTo>
                    <a:pt x="44" y="12"/>
                    <a:pt x="31" y="0"/>
                    <a:pt x="1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3" name="Freeform 294">
              <a:extLst>
                <a:ext uri="{FF2B5EF4-FFF2-40B4-BE49-F238E27FC236}">
                  <a16:creationId xmlns:a16="http://schemas.microsoft.com/office/drawing/2014/main" id="{6508964C-9229-CA43-ABBA-7908E582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3740" y="6017570"/>
              <a:ext cx="840421" cy="714095"/>
            </a:xfrm>
            <a:custGeom>
              <a:avLst/>
              <a:gdLst>
                <a:gd name="T0" fmla="*/ 0 w 673"/>
                <a:gd name="T1" fmla="*/ 373788 h 575"/>
                <a:gd name="T2" fmla="*/ 440032 w 673"/>
                <a:gd name="T3" fmla="*/ 373788 h 575"/>
                <a:gd name="T4" fmla="*/ 440032 w 673"/>
                <a:gd name="T5" fmla="*/ 0 h 575"/>
                <a:gd name="T6" fmla="*/ 0 w 673"/>
                <a:gd name="T7" fmla="*/ 0 h 575"/>
                <a:gd name="T8" fmla="*/ 0 w 673"/>
                <a:gd name="T9" fmla="*/ 373788 h 5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575">
                  <a:moveTo>
                    <a:pt x="0" y="574"/>
                  </a:moveTo>
                  <a:lnTo>
                    <a:pt x="672" y="574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5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4" name="Freeform 295">
              <a:extLst>
                <a:ext uri="{FF2B5EF4-FFF2-40B4-BE49-F238E27FC236}">
                  <a16:creationId xmlns:a16="http://schemas.microsoft.com/office/drawing/2014/main" id="{2B90D059-1C09-8944-B7FC-C47E9D71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138" y="6121932"/>
              <a:ext cx="670138" cy="510855"/>
            </a:xfrm>
            <a:custGeom>
              <a:avLst/>
              <a:gdLst>
                <a:gd name="T0" fmla="*/ 350743 w 537"/>
                <a:gd name="T1" fmla="*/ 267212 h 408"/>
                <a:gd name="T2" fmla="*/ 0 w 537"/>
                <a:gd name="T3" fmla="*/ 267212 h 408"/>
                <a:gd name="T4" fmla="*/ 0 w 537"/>
                <a:gd name="T5" fmla="*/ 0 h 408"/>
                <a:gd name="T6" fmla="*/ 350743 w 537"/>
                <a:gd name="T7" fmla="*/ 0 h 408"/>
                <a:gd name="T8" fmla="*/ 350743 w 537"/>
                <a:gd name="T9" fmla="*/ 267212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7" h="408">
                  <a:moveTo>
                    <a:pt x="536" y="407"/>
                  </a:moveTo>
                  <a:lnTo>
                    <a:pt x="0" y="407"/>
                  </a:lnTo>
                  <a:lnTo>
                    <a:pt x="0" y="0"/>
                  </a:lnTo>
                  <a:lnTo>
                    <a:pt x="536" y="0"/>
                  </a:lnTo>
                  <a:lnTo>
                    <a:pt x="536" y="407"/>
                  </a:ln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5" name="Freeform 296">
              <a:extLst>
                <a:ext uri="{FF2B5EF4-FFF2-40B4-BE49-F238E27FC236}">
                  <a16:creationId xmlns:a16="http://schemas.microsoft.com/office/drawing/2014/main" id="{A68A5088-8EB7-9E47-91A3-4A4DC51BC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2898" y="6187850"/>
              <a:ext cx="296618" cy="373528"/>
            </a:xfrm>
            <a:custGeom>
              <a:avLst/>
              <a:gdLst>
                <a:gd name="T0" fmla="*/ 154880 w 237"/>
                <a:gd name="T1" fmla="*/ 195208 h 300"/>
                <a:gd name="T2" fmla="*/ 0 w 237"/>
                <a:gd name="T3" fmla="*/ 195208 h 300"/>
                <a:gd name="T4" fmla="*/ 0 w 237"/>
                <a:gd name="T5" fmla="*/ 0 h 300"/>
                <a:gd name="T6" fmla="*/ 154880 w 237"/>
                <a:gd name="T7" fmla="*/ 0 h 300"/>
                <a:gd name="T8" fmla="*/ 154880 w 237"/>
                <a:gd name="T9" fmla="*/ 195208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" h="300">
                  <a:moveTo>
                    <a:pt x="236" y="299"/>
                  </a:moveTo>
                  <a:lnTo>
                    <a:pt x="0" y="29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2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6" name="Freeform 297">
              <a:extLst>
                <a:ext uri="{FF2B5EF4-FFF2-40B4-BE49-F238E27FC236}">
                  <a16:creationId xmlns:a16="http://schemas.microsoft.com/office/drawing/2014/main" id="{24DEA9B5-3955-804D-8B39-5E14C7FA4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4869" y="6215316"/>
              <a:ext cx="252675" cy="324088"/>
            </a:xfrm>
            <a:custGeom>
              <a:avLst/>
              <a:gdLst>
                <a:gd name="T0" fmla="*/ 131835 w 201"/>
                <a:gd name="T1" fmla="*/ 169286 h 261"/>
                <a:gd name="T2" fmla="*/ 0 w 201"/>
                <a:gd name="T3" fmla="*/ 169286 h 261"/>
                <a:gd name="T4" fmla="*/ 0 w 201"/>
                <a:gd name="T5" fmla="*/ 0 h 261"/>
                <a:gd name="T6" fmla="*/ 131835 w 201"/>
                <a:gd name="T7" fmla="*/ 0 h 261"/>
                <a:gd name="T8" fmla="*/ 131835 w 201"/>
                <a:gd name="T9" fmla="*/ 169286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261">
                  <a:moveTo>
                    <a:pt x="200" y="26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200" y="0"/>
                  </a:lnTo>
                  <a:lnTo>
                    <a:pt x="200" y="26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7" name="Freeform 298">
              <a:extLst>
                <a:ext uri="{FF2B5EF4-FFF2-40B4-BE49-F238E27FC236}">
                  <a16:creationId xmlns:a16="http://schemas.microsoft.com/office/drawing/2014/main" id="{9164CF19-3355-2F42-8721-AD9CF79E9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4304" y="6215316"/>
              <a:ext cx="186759" cy="324088"/>
            </a:xfrm>
            <a:custGeom>
              <a:avLst/>
              <a:gdLst>
                <a:gd name="T0" fmla="*/ 25293 w 151"/>
                <a:gd name="T1" fmla="*/ 169286 h 261"/>
                <a:gd name="T2" fmla="*/ 0 w 151"/>
                <a:gd name="T3" fmla="*/ 169286 h 261"/>
                <a:gd name="T4" fmla="*/ 71988 w 151"/>
                <a:gd name="T5" fmla="*/ 0 h 261"/>
                <a:gd name="T6" fmla="*/ 97281 w 151"/>
                <a:gd name="T7" fmla="*/ 0 h 261"/>
                <a:gd name="T8" fmla="*/ 25293 w 151"/>
                <a:gd name="T9" fmla="*/ 169286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" h="261">
                  <a:moveTo>
                    <a:pt x="39" y="260"/>
                  </a:moveTo>
                  <a:lnTo>
                    <a:pt x="0" y="260"/>
                  </a:lnTo>
                  <a:lnTo>
                    <a:pt x="111" y="0"/>
                  </a:lnTo>
                  <a:lnTo>
                    <a:pt x="150" y="0"/>
                  </a:lnTo>
                  <a:lnTo>
                    <a:pt x="39" y="26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8" name="Freeform 299">
              <a:extLst>
                <a:ext uri="{FF2B5EF4-FFF2-40B4-BE49-F238E27FC236}">
                  <a16:creationId xmlns:a16="http://schemas.microsoft.com/office/drawing/2014/main" id="{0633E643-3F8C-564C-AABD-5B3402469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5712" y="6204333"/>
              <a:ext cx="21971" cy="340569"/>
            </a:xfrm>
            <a:custGeom>
              <a:avLst/>
              <a:gdLst>
                <a:gd name="T0" fmla="*/ 10843 w 17"/>
                <a:gd name="T1" fmla="*/ 177925 h 273"/>
                <a:gd name="T2" fmla="*/ 0 w 17"/>
                <a:gd name="T3" fmla="*/ 177925 h 273"/>
                <a:gd name="T4" fmla="*/ 0 w 17"/>
                <a:gd name="T5" fmla="*/ 0 h 273"/>
                <a:gd name="T6" fmla="*/ 10843 w 17"/>
                <a:gd name="T7" fmla="*/ 0 h 273"/>
                <a:gd name="T8" fmla="*/ 10843 w 17"/>
                <a:gd name="T9" fmla="*/ 177925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273">
                  <a:moveTo>
                    <a:pt x="16" y="272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9" name="Freeform 300">
              <a:extLst>
                <a:ext uri="{FF2B5EF4-FFF2-40B4-BE49-F238E27FC236}">
                  <a16:creationId xmlns:a16="http://schemas.microsoft.com/office/drawing/2014/main" id="{DBE5790C-C8F6-4647-9962-66E44528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8388" y="6363628"/>
              <a:ext cx="280141" cy="21972"/>
            </a:xfrm>
            <a:custGeom>
              <a:avLst/>
              <a:gdLst>
                <a:gd name="T0" fmla="*/ 146249 w 227"/>
                <a:gd name="T1" fmla="*/ 10801 h 16"/>
                <a:gd name="T2" fmla="*/ 0 w 227"/>
                <a:gd name="T3" fmla="*/ 10801 h 16"/>
                <a:gd name="T4" fmla="*/ 0 w 227"/>
                <a:gd name="T5" fmla="*/ 0 h 16"/>
                <a:gd name="T6" fmla="*/ 146249 w 227"/>
                <a:gd name="T7" fmla="*/ 0 h 16"/>
                <a:gd name="T8" fmla="*/ 146249 w 227"/>
                <a:gd name="T9" fmla="*/ 1080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7" h="16">
                  <a:moveTo>
                    <a:pt x="226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26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0" name="Freeform 301">
              <a:extLst>
                <a:ext uri="{FF2B5EF4-FFF2-40B4-BE49-F238E27FC236}">
                  <a16:creationId xmlns:a16="http://schemas.microsoft.com/office/drawing/2014/main" id="{DF26E7E6-89A1-B84B-A170-1C2DD16E1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4870" y="5924184"/>
              <a:ext cx="164788" cy="164791"/>
            </a:xfrm>
            <a:custGeom>
              <a:avLst/>
              <a:gdLst>
                <a:gd name="T0" fmla="*/ 85759 w 133"/>
                <a:gd name="T1" fmla="*/ 42550 h 132"/>
                <a:gd name="T2" fmla="*/ 85759 w 133"/>
                <a:gd name="T3" fmla="*/ 42550 h 132"/>
                <a:gd name="T4" fmla="*/ 42880 w 133"/>
                <a:gd name="T5" fmla="*/ 85754 h 132"/>
                <a:gd name="T6" fmla="*/ 42880 w 133"/>
                <a:gd name="T7" fmla="*/ 85754 h 132"/>
                <a:gd name="T8" fmla="*/ 0 w 133"/>
                <a:gd name="T9" fmla="*/ 42550 h 132"/>
                <a:gd name="T10" fmla="*/ 0 w 133"/>
                <a:gd name="T11" fmla="*/ 42550 h 132"/>
                <a:gd name="T12" fmla="*/ 42880 w 133"/>
                <a:gd name="T13" fmla="*/ 0 h 132"/>
                <a:gd name="T14" fmla="*/ 42880 w 133"/>
                <a:gd name="T15" fmla="*/ 0 h 132"/>
                <a:gd name="T16" fmla="*/ 85759 w 133"/>
                <a:gd name="T17" fmla="*/ 42550 h 1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3" h="132">
                  <a:moveTo>
                    <a:pt x="132" y="65"/>
                  </a:moveTo>
                  <a:lnTo>
                    <a:pt x="132" y="65"/>
                  </a:lnTo>
                  <a:cubicBezTo>
                    <a:pt x="132" y="101"/>
                    <a:pt x="102" y="131"/>
                    <a:pt x="66" y="131"/>
                  </a:cubicBez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1" name="Freeform 302">
              <a:extLst>
                <a:ext uri="{FF2B5EF4-FFF2-40B4-BE49-F238E27FC236}">
                  <a16:creationId xmlns:a16="http://schemas.microsoft.com/office/drawing/2014/main" id="{708E7C8A-BA55-5046-91A4-8DBC2C05E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3320" y="5962636"/>
              <a:ext cx="82393" cy="82395"/>
            </a:xfrm>
            <a:custGeom>
              <a:avLst/>
              <a:gdLst>
                <a:gd name="T0" fmla="*/ 42559 w 67"/>
                <a:gd name="T1" fmla="*/ 21280 h 67"/>
                <a:gd name="T2" fmla="*/ 42559 w 67"/>
                <a:gd name="T3" fmla="*/ 21280 h 67"/>
                <a:gd name="T4" fmla="*/ 21280 w 67"/>
                <a:gd name="T5" fmla="*/ 42559 h 67"/>
                <a:gd name="T6" fmla="*/ 21280 w 67"/>
                <a:gd name="T7" fmla="*/ 42559 h 67"/>
                <a:gd name="T8" fmla="*/ 0 w 67"/>
                <a:gd name="T9" fmla="*/ 21280 h 67"/>
                <a:gd name="T10" fmla="*/ 0 w 67"/>
                <a:gd name="T11" fmla="*/ 21280 h 67"/>
                <a:gd name="T12" fmla="*/ 21280 w 67"/>
                <a:gd name="T13" fmla="*/ 0 h 67"/>
                <a:gd name="T14" fmla="*/ 21280 w 67"/>
                <a:gd name="T15" fmla="*/ 0 h 67"/>
                <a:gd name="T16" fmla="*/ 42559 w 67"/>
                <a:gd name="T17" fmla="*/ 21280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7" h="67">
                  <a:moveTo>
                    <a:pt x="66" y="33"/>
                  </a:moveTo>
                  <a:lnTo>
                    <a:pt x="66" y="33"/>
                  </a:lnTo>
                  <a:cubicBezTo>
                    <a:pt x="66" y="51"/>
                    <a:pt x="51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</a:path>
              </a:pathLst>
            </a:custGeom>
            <a:solidFill>
              <a:srgbClr val="FFCE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2" name="Freeform 303">
              <a:extLst>
                <a:ext uri="{FF2B5EF4-FFF2-40B4-BE49-F238E27FC236}">
                  <a16:creationId xmlns:a16="http://schemas.microsoft.com/office/drawing/2014/main" id="{3607D633-8ABE-FB41-B582-0324CEFA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5432" y="5056285"/>
              <a:ext cx="203236" cy="148314"/>
            </a:xfrm>
            <a:custGeom>
              <a:avLst/>
              <a:gdLst>
                <a:gd name="T0" fmla="*/ 105924 w 165"/>
                <a:gd name="T1" fmla="*/ 77121 h 120"/>
                <a:gd name="T2" fmla="*/ 0 w 165"/>
                <a:gd name="T3" fmla="*/ 77121 h 120"/>
                <a:gd name="T4" fmla="*/ 0 w 165"/>
                <a:gd name="T5" fmla="*/ 0 h 120"/>
                <a:gd name="T6" fmla="*/ 105924 w 165"/>
                <a:gd name="T7" fmla="*/ 0 h 120"/>
                <a:gd name="T8" fmla="*/ 105924 w 165"/>
                <a:gd name="T9" fmla="*/ 77121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" h="120">
                  <a:moveTo>
                    <a:pt x="164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64" y="0"/>
                  </a:lnTo>
                  <a:lnTo>
                    <a:pt x="1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3" name="Freeform 304">
              <a:extLst>
                <a:ext uri="{FF2B5EF4-FFF2-40B4-BE49-F238E27FC236}">
                  <a16:creationId xmlns:a16="http://schemas.microsoft.com/office/drawing/2014/main" id="{9ADECF0B-1F4C-3048-B157-1334B7B77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8388" y="5122200"/>
              <a:ext cx="137322" cy="16481"/>
            </a:xfrm>
            <a:custGeom>
              <a:avLst/>
              <a:gdLst>
                <a:gd name="T0" fmla="*/ 67383 w 109"/>
                <a:gd name="T1" fmla="*/ 8025 h 14"/>
                <a:gd name="T2" fmla="*/ 4624 w 109"/>
                <a:gd name="T3" fmla="*/ 8025 h 14"/>
                <a:gd name="T4" fmla="*/ 4624 w 109"/>
                <a:gd name="T5" fmla="*/ 8025 h 14"/>
                <a:gd name="T6" fmla="*/ 0 w 109"/>
                <a:gd name="T7" fmla="*/ 4321 h 14"/>
                <a:gd name="T8" fmla="*/ 0 w 109"/>
                <a:gd name="T9" fmla="*/ 4321 h 14"/>
                <a:gd name="T10" fmla="*/ 4624 w 109"/>
                <a:gd name="T11" fmla="*/ 0 h 14"/>
                <a:gd name="T12" fmla="*/ 67383 w 109"/>
                <a:gd name="T13" fmla="*/ 0 h 14"/>
                <a:gd name="T14" fmla="*/ 67383 w 109"/>
                <a:gd name="T15" fmla="*/ 0 h 14"/>
                <a:gd name="T16" fmla="*/ 71346 w 109"/>
                <a:gd name="T17" fmla="*/ 4321 h 14"/>
                <a:gd name="T18" fmla="*/ 71346 w 109"/>
                <a:gd name="T19" fmla="*/ 4321 h 14"/>
                <a:gd name="T20" fmla="*/ 67383 w 109"/>
                <a:gd name="T21" fmla="*/ 8025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9" h="14">
                  <a:moveTo>
                    <a:pt x="102" y="13"/>
                  </a:moveTo>
                  <a:lnTo>
                    <a:pt x="7" y="13"/>
                  </a:lnTo>
                  <a:cubicBezTo>
                    <a:pt x="4" y="13"/>
                    <a:pt x="0" y="10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lnTo>
                    <a:pt x="102" y="0"/>
                  </a:lnTo>
                  <a:cubicBezTo>
                    <a:pt x="105" y="0"/>
                    <a:pt x="108" y="3"/>
                    <a:pt x="108" y="7"/>
                  </a:cubicBezTo>
                  <a:cubicBezTo>
                    <a:pt x="108" y="10"/>
                    <a:pt x="105" y="13"/>
                    <a:pt x="102" y="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A998497-3343-144A-BAB1-07C15B7530ED}"/>
              </a:ext>
            </a:extLst>
          </p:cNvPr>
          <p:cNvGrpSpPr/>
          <p:nvPr/>
        </p:nvGrpSpPr>
        <p:grpSpPr>
          <a:xfrm>
            <a:off x="17714715" y="4660785"/>
            <a:ext cx="4971110" cy="3619919"/>
            <a:chOff x="17714715" y="4660785"/>
            <a:chExt cx="4971110" cy="3619919"/>
          </a:xfrm>
        </p:grpSpPr>
        <p:sp>
          <p:nvSpPr>
            <p:cNvPr id="115" name="Freeform 376">
              <a:extLst>
                <a:ext uri="{FF2B5EF4-FFF2-40B4-BE49-F238E27FC236}">
                  <a16:creationId xmlns:a16="http://schemas.microsoft.com/office/drawing/2014/main" id="{A05E0A93-F09F-A44F-87D7-F6876F44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4715" y="4660785"/>
              <a:ext cx="4971110" cy="3619919"/>
            </a:xfrm>
            <a:custGeom>
              <a:avLst/>
              <a:gdLst>
                <a:gd name="T0" fmla="*/ 2606022 w 3990"/>
                <a:gd name="T1" fmla="*/ 0 h 2904"/>
                <a:gd name="T2" fmla="*/ 0 w 3990"/>
                <a:gd name="T3" fmla="*/ 0 h 2904"/>
                <a:gd name="T4" fmla="*/ 0 w 3990"/>
                <a:gd name="T5" fmla="*/ 1897466 h 2904"/>
                <a:gd name="T6" fmla="*/ 2606022 w 3990"/>
                <a:gd name="T7" fmla="*/ 1897466 h 2904"/>
                <a:gd name="T8" fmla="*/ 2606022 w 3990"/>
                <a:gd name="T9" fmla="*/ 0 h 29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90" h="2904">
                  <a:moveTo>
                    <a:pt x="3989" y="0"/>
                  </a:moveTo>
                  <a:lnTo>
                    <a:pt x="0" y="0"/>
                  </a:lnTo>
                  <a:lnTo>
                    <a:pt x="0" y="2903"/>
                  </a:lnTo>
                  <a:lnTo>
                    <a:pt x="3989" y="2903"/>
                  </a:lnTo>
                  <a:lnTo>
                    <a:pt x="398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6" name="Freeform 377">
              <a:extLst>
                <a:ext uri="{FF2B5EF4-FFF2-40B4-BE49-F238E27FC236}">
                  <a16:creationId xmlns:a16="http://schemas.microsoft.com/office/drawing/2014/main" id="{8BCC0A2B-D54B-DF45-9A84-D0CD97A9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8377" y="4984877"/>
              <a:ext cx="3938437" cy="2993708"/>
            </a:xfrm>
            <a:custGeom>
              <a:avLst/>
              <a:gdLst>
                <a:gd name="T0" fmla="*/ 2064525 w 3161"/>
                <a:gd name="T1" fmla="*/ 0 h 2403"/>
                <a:gd name="T2" fmla="*/ 0 w 3161"/>
                <a:gd name="T3" fmla="*/ 0 h 2403"/>
                <a:gd name="T4" fmla="*/ 0 w 3161"/>
                <a:gd name="T5" fmla="*/ 1569111 h 2403"/>
                <a:gd name="T6" fmla="*/ 2064525 w 3161"/>
                <a:gd name="T7" fmla="*/ 1569111 h 2403"/>
                <a:gd name="T8" fmla="*/ 2064525 w 3161"/>
                <a:gd name="T9" fmla="*/ 0 h 2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61" h="2403">
                  <a:moveTo>
                    <a:pt x="3160" y="0"/>
                  </a:moveTo>
                  <a:lnTo>
                    <a:pt x="0" y="0"/>
                  </a:lnTo>
                  <a:lnTo>
                    <a:pt x="0" y="2402"/>
                  </a:lnTo>
                  <a:lnTo>
                    <a:pt x="3160" y="2402"/>
                  </a:lnTo>
                  <a:lnTo>
                    <a:pt x="316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7" name="Freeform 378">
              <a:extLst>
                <a:ext uri="{FF2B5EF4-FFF2-40B4-BE49-F238E27FC236}">
                  <a16:creationId xmlns:a16="http://schemas.microsoft.com/office/drawing/2014/main" id="{42106612-8EEB-B641-9F58-FD526CABA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8377" y="7407306"/>
              <a:ext cx="3938437" cy="571276"/>
            </a:xfrm>
            <a:custGeom>
              <a:avLst/>
              <a:gdLst>
                <a:gd name="T0" fmla="*/ 2064525 w 3161"/>
                <a:gd name="T1" fmla="*/ 298898 h 459"/>
                <a:gd name="T2" fmla="*/ 0 w 3161"/>
                <a:gd name="T3" fmla="*/ 298898 h 459"/>
                <a:gd name="T4" fmla="*/ 0 w 3161"/>
                <a:gd name="T5" fmla="*/ 0 h 459"/>
                <a:gd name="T6" fmla="*/ 2064525 w 3161"/>
                <a:gd name="T7" fmla="*/ 0 h 459"/>
                <a:gd name="T8" fmla="*/ 2064525 w 3161"/>
                <a:gd name="T9" fmla="*/ 298898 h 4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61" h="459">
                  <a:moveTo>
                    <a:pt x="3160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160" y="0"/>
                  </a:lnTo>
                  <a:lnTo>
                    <a:pt x="3160" y="45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8" name="Freeform 379">
              <a:extLst>
                <a:ext uri="{FF2B5EF4-FFF2-40B4-BE49-F238E27FC236}">
                  <a16:creationId xmlns:a16="http://schemas.microsoft.com/office/drawing/2014/main" id="{FDA3EA99-DE3A-E849-8ADC-9A9BB4FF9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9784" y="6660252"/>
              <a:ext cx="895350" cy="373528"/>
            </a:xfrm>
            <a:custGeom>
              <a:avLst/>
              <a:gdLst>
                <a:gd name="T0" fmla="*/ 385021 w 717"/>
                <a:gd name="T1" fmla="*/ 0 h 299"/>
                <a:gd name="T2" fmla="*/ 83814 w 717"/>
                <a:gd name="T3" fmla="*/ 0 h 299"/>
                <a:gd name="T4" fmla="*/ 0 w 717"/>
                <a:gd name="T5" fmla="*/ 195206 h 299"/>
                <a:gd name="T6" fmla="*/ 468835 w 717"/>
                <a:gd name="T7" fmla="*/ 195206 h 299"/>
                <a:gd name="T8" fmla="*/ 385021 w 717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7" h="299">
                  <a:moveTo>
                    <a:pt x="588" y="0"/>
                  </a:moveTo>
                  <a:lnTo>
                    <a:pt x="128" y="0"/>
                  </a:lnTo>
                  <a:lnTo>
                    <a:pt x="0" y="298"/>
                  </a:lnTo>
                  <a:lnTo>
                    <a:pt x="716" y="298"/>
                  </a:lnTo>
                  <a:lnTo>
                    <a:pt x="58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9" name="Freeform 380">
              <a:extLst>
                <a:ext uri="{FF2B5EF4-FFF2-40B4-BE49-F238E27FC236}">
                  <a16:creationId xmlns:a16="http://schemas.microsoft.com/office/drawing/2014/main" id="{990B74FB-3F15-E74D-9F94-B49F52A54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0344" y="6660252"/>
              <a:ext cx="1071121" cy="373528"/>
            </a:xfrm>
            <a:custGeom>
              <a:avLst/>
              <a:gdLst>
                <a:gd name="T0" fmla="*/ 0 w 862"/>
                <a:gd name="T1" fmla="*/ 0 h 299"/>
                <a:gd name="T2" fmla="*/ 429388 w 862"/>
                <a:gd name="T3" fmla="*/ 0 h 299"/>
                <a:gd name="T4" fmla="*/ 561006 w 862"/>
                <a:gd name="T5" fmla="*/ 195206 h 299"/>
                <a:gd name="T6" fmla="*/ 83402 w 862"/>
                <a:gd name="T7" fmla="*/ 195206 h 299"/>
                <a:gd name="T8" fmla="*/ 0 w 862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299">
                  <a:moveTo>
                    <a:pt x="0" y="0"/>
                  </a:moveTo>
                  <a:lnTo>
                    <a:pt x="659" y="0"/>
                  </a:lnTo>
                  <a:lnTo>
                    <a:pt x="861" y="298"/>
                  </a:lnTo>
                  <a:lnTo>
                    <a:pt x="128" y="298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0" name="Freeform 381">
              <a:extLst>
                <a:ext uri="{FF2B5EF4-FFF2-40B4-BE49-F238E27FC236}">
                  <a16:creationId xmlns:a16="http://schemas.microsoft.com/office/drawing/2014/main" id="{98A025C7-7C06-8449-BC8F-7A4E58ACD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4713" y="7033778"/>
              <a:ext cx="889856" cy="373528"/>
            </a:xfrm>
            <a:custGeom>
              <a:avLst/>
              <a:gdLst>
                <a:gd name="T0" fmla="*/ 382541 w 716"/>
                <a:gd name="T1" fmla="*/ 0 h 300"/>
                <a:gd name="T2" fmla="*/ 83416 w 716"/>
                <a:gd name="T3" fmla="*/ 0 h 300"/>
                <a:gd name="T4" fmla="*/ 0 w 716"/>
                <a:gd name="T5" fmla="*/ 195208 h 300"/>
                <a:gd name="T6" fmla="*/ 465957 w 716"/>
                <a:gd name="T7" fmla="*/ 195208 h 300"/>
                <a:gd name="T8" fmla="*/ 382541 w 716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6" h="300">
                  <a:moveTo>
                    <a:pt x="587" y="0"/>
                  </a:moveTo>
                  <a:lnTo>
                    <a:pt x="128" y="0"/>
                  </a:lnTo>
                  <a:lnTo>
                    <a:pt x="0" y="299"/>
                  </a:lnTo>
                  <a:lnTo>
                    <a:pt x="715" y="299"/>
                  </a:lnTo>
                  <a:lnTo>
                    <a:pt x="587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1" name="Freeform 382">
              <a:extLst>
                <a:ext uri="{FF2B5EF4-FFF2-40B4-BE49-F238E27FC236}">
                  <a16:creationId xmlns:a16="http://schemas.microsoft.com/office/drawing/2014/main" id="{394D4A1F-80D5-BB4A-B4C3-733B4876D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5269" y="7033778"/>
              <a:ext cx="1076615" cy="373528"/>
            </a:xfrm>
            <a:custGeom>
              <a:avLst/>
              <a:gdLst>
                <a:gd name="T0" fmla="*/ 0 w 863"/>
                <a:gd name="T1" fmla="*/ 0 h 300"/>
                <a:gd name="T2" fmla="*/ 431745 w 863"/>
                <a:gd name="T3" fmla="*/ 0 h 300"/>
                <a:gd name="T4" fmla="*/ 563885 w 863"/>
                <a:gd name="T5" fmla="*/ 195208 h 300"/>
                <a:gd name="T6" fmla="*/ 83732 w 863"/>
                <a:gd name="T7" fmla="*/ 195208 h 300"/>
                <a:gd name="T8" fmla="*/ 0 w 863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3" h="300">
                  <a:moveTo>
                    <a:pt x="0" y="0"/>
                  </a:moveTo>
                  <a:lnTo>
                    <a:pt x="660" y="0"/>
                  </a:lnTo>
                  <a:lnTo>
                    <a:pt x="862" y="299"/>
                  </a:lnTo>
                  <a:lnTo>
                    <a:pt x="128" y="299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2" name="Freeform 383">
              <a:extLst>
                <a:ext uri="{FF2B5EF4-FFF2-40B4-BE49-F238E27FC236}">
                  <a16:creationId xmlns:a16="http://schemas.microsoft.com/office/drawing/2014/main" id="{4FC46312-1BD5-4845-BCD6-E403AA059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2743" y="7033778"/>
              <a:ext cx="889856" cy="373528"/>
            </a:xfrm>
            <a:custGeom>
              <a:avLst/>
              <a:gdLst>
                <a:gd name="T0" fmla="*/ 382541 w 716"/>
                <a:gd name="T1" fmla="*/ 0 h 300"/>
                <a:gd name="T2" fmla="*/ 83416 w 716"/>
                <a:gd name="T3" fmla="*/ 0 h 300"/>
                <a:gd name="T4" fmla="*/ 0 w 716"/>
                <a:gd name="T5" fmla="*/ 195208 h 300"/>
                <a:gd name="T6" fmla="*/ 465957 w 716"/>
                <a:gd name="T7" fmla="*/ 195208 h 300"/>
                <a:gd name="T8" fmla="*/ 382541 w 716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6" h="300">
                  <a:moveTo>
                    <a:pt x="587" y="0"/>
                  </a:moveTo>
                  <a:lnTo>
                    <a:pt x="128" y="0"/>
                  </a:lnTo>
                  <a:lnTo>
                    <a:pt x="0" y="299"/>
                  </a:lnTo>
                  <a:lnTo>
                    <a:pt x="715" y="299"/>
                  </a:lnTo>
                  <a:lnTo>
                    <a:pt x="587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3" name="Freeform 384">
              <a:extLst>
                <a:ext uri="{FF2B5EF4-FFF2-40B4-BE49-F238E27FC236}">
                  <a16:creationId xmlns:a16="http://schemas.microsoft.com/office/drawing/2014/main" id="{77BF0598-F860-9146-AA55-E5CFA64F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3305" y="7033778"/>
              <a:ext cx="1071121" cy="373528"/>
            </a:xfrm>
            <a:custGeom>
              <a:avLst/>
              <a:gdLst>
                <a:gd name="T0" fmla="*/ 0 w 862"/>
                <a:gd name="T1" fmla="*/ 0 h 300"/>
                <a:gd name="T2" fmla="*/ 430040 w 862"/>
                <a:gd name="T3" fmla="*/ 0 h 300"/>
                <a:gd name="T4" fmla="*/ 561006 w 862"/>
                <a:gd name="T5" fmla="*/ 195208 h 300"/>
                <a:gd name="T6" fmla="*/ 83402 w 862"/>
                <a:gd name="T7" fmla="*/ 195208 h 300"/>
                <a:gd name="T8" fmla="*/ 0 w 862"/>
                <a:gd name="T9" fmla="*/ 0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300">
                  <a:moveTo>
                    <a:pt x="0" y="0"/>
                  </a:moveTo>
                  <a:lnTo>
                    <a:pt x="660" y="0"/>
                  </a:lnTo>
                  <a:lnTo>
                    <a:pt x="861" y="299"/>
                  </a:lnTo>
                  <a:lnTo>
                    <a:pt x="128" y="299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4" name="Freeform 385">
              <a:extLst>
                <a:ext uri="{FF2B5EF4-FFF2-40B4-BE49-F238E27FC236}">
                  <a16:creationId xmlns:a16="http://schemas.microsoft.com/office/drawing/2014/main" id="{6A10DE0C-990D-A74C-9B5E-D8E04167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4429" y="5490234"/>
              <a:ext cx="1032672" cy="1027199"/>
            </a:xfrm>
            <a:custGeom>
              <a:avLst/>
              <a:gdLst>
                <a:gd name="T0" fmla="*/ 498386 w 829"/>
                <a:gd name="T1" fmla="*/ 209171 h 824"/>
                <a:gd name="T2" fmla="*/ 490548 w 829"/>
                <a:gd name="T3" fmla="*/ 137269 h 824"/>
                <a:gd name="T4" fmla="*/ 471605 w 829"/>
                <a:gd name="T5" fmla="*/ 67327 h 824"/>
                <a:gd name="T6" fmla="*/ 388650 w 829"/>
                <a:gd name="T7" fmla="*/ 57522 h 824"/>
                <a:gd name="T8" fmla="*/ 374933 w 829"/>
                <a:gd name="T9" fmla="*/ 52293 h 824"/>
                <a:gd name="T10" fmla="*/ 367748 w 829"/>
                <a:gd name="T11" fmla="*/ 54254 h 824"/>
                <a:gd name="T12" fmla="*/ 369707 w 829"/>
                <a:gd name="T13" fmla="*/ 61444 h 824"/>
                <a:gd name="T14" fmla="*/ 389303 w 829"/>
                <a:gd name="T15" fmla="*/ 69288 h 824"/>
                <a:gd name="T16" fmla="*/ 438293 w 829"/>
                <a:gd name="T17" fmla="*/ 101317 h 824"/>
                <a:gd name="T18" fmla="*/ 474871 w 829"/>
                <a:gd name="T19" fmla="*/ 139883 h 824"/>
                <a:gd name="T20" fmla="*/ 482710 w 829"/>
                <a:gd name="T21" fmla="*/ 209171 h 824"/>
                <a:gd name="T22" fmla="*/ 475525 w 829"/>
                <a:gd name="T23" fmla="*/ 279113 h 824"/>
                <a:gd name="T24" fmla="*/ 453969 w 829"/>
                <a:gd name="T25" fmla="*/ 345133 h 824"/>
                <a:gd name="T26" fmla="*/ 417390 w 829"/>
                <a:gd name="T27" fmla="*/ 403308 h 824"/>
                <a:gd name="T28" fmla="*/ 366441 w 829"/>
                <a:gd name="T29" fmla="*/ 449065 h 824"/>
                <a:gd name="T30" fmla="*/ 304388 w 829"/>
                <a:gd name="T31" fmla="*/ 473904 h 824"/>
                <a:gd name="T32" fmla="*/ 237762 w 829"/>
                <a:gd name="T33" fmla="*/ 473904 h 824"/>
                <a:gd name="T34" fmla="*/ 175709 w 829"/>
                <a:gd name="T35" fmla="*/ 449065 h 824"/>
                <a:gd name="T36" fmla="*/ 124760 w 829"/>
                <a:gd name="T37" fmla="*/ 403962 h 824"/>
                <a:gd name="T38" fmla="*/ 88181 w 829"/>
                <a:gd name="T39" fmla="*/ 345786 h 824"/>
                <a:gd name="T40" fmla="*/ 66626 w 829"/>
                <a:gd name="T41" fmla="*/ 279113 h 824"/>
                <a:gd name="T42" fmla="*/ 59441 w 829"/>
                <a:gd name="T43" fmla="*/ 210479 h 824"/>
                <a:gd name="T44" fmla="*/ 64666 w 829"/>
                <a:gd name="T45" fmla="*/ 139883 h 824"/>
                <a:gd name="T46" fmla="*/ 103858 w 829"/>
                <a:gd name="T47" fmla="*/ 103932 h 824"/>
                <a:gd name="T48" fmla="*/ 173096 w 829"/>
                <a:gd name="T49" fmla="*/ 64059 h 824"/>
                <a:gd name="T50" fmla="*/ 165911 w 829"/>
                <a:gd name="T51" fmla="*/ 39220 h 824"/>
                <a:gd name="T52" fmla="*/ 207062 w 829"/>
                <a:gd name="T53" fmla="*/ 37259 h 824"/>
                <a:gd name="T54" fmla="*/ 214247 w 829"/>
                <a:gd name="T55" fmla="*/ 33990 h 824"/>
                <a:gd name="T56" fmla="*/ 210981 w 829"/>
                <a:gd name="T57" fmla="*/ 27454 h 824"/>
                <a:gd name="T58" fmla="*/ 159379 w 829"/>
                <a:gd name="T59" fmla="*/ 30722 h 824"/>
                <a:gd name="T60" fmla="*/ 81649 w 829"/>
                <a:gd name="T61" fmla="*/ 69942 h 824"/>
                <a:gd name="T62" fmla="*/ 52909 w 829"/>
                <a:gd name="T63" fmla="*/ 137269 h 824"/>
                <a:gd name="T64" fmla="*/ 43111 w 829"/>
                <a:gd name="T65" fmla="*/ 210479 h 824"/>
                <a:gd name="T66" fmla="*/ 50296 w 829"/>
                <a:gd name="T67" fmla="*/ 283035 h 824"/>
                <a:gd name="T68" fmla="*/ 72504 w 829"/>
                <a:gd name="T69" fmla="*/ 352323 h 824"/>
                <a:gd name="T70" fmla="*/ 111696 w 829"/>
                <a:gd name="T71" fmla="*/ 415074 h 824"/>
                <a:gd name="T72" fmla="*/ 165911 w 829"/>
                <a:gd name="T73" fmla="*/ 463445 h 824"/>
                <a:gd name="T74" fmla="*/ 234496 w 829"/>
                <a:gd name="T75" fmla="*/ 491552 h 824"/>
                <a:gd name="T76" fmla="*/ 308307 w 829"/>
                <a:gd name="T77" fmla="*/ 491552 h 824"/>
                <a:gd name="T78" fmla="*/ 375586 w 829"/>
                <a:gd name="T79" fmla="*/ 463445 h 824"/>
                <a:gd name="T80" fmla="*/ 430454 w 829"/>
                <a:gd name="T81" fmla="*/ 413767 h 824"/>
                <a:gd name="T82" fmla="*/ 468993 w 829"/>
                <a:gd name="T83" fmla="*/ 351669 h 824"/>
                <a:gd name="T84" fmla="*/ 491854 w 829"/>
                <a:gd name="T85" fmla="*/ 282381 h 8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29" h="824">
                  <a:moveTo>
                    <a:pt x="763" y="320"/>
                  </a:moveTo>
                  <a:lnTo>
                    <a:pt x="763" y="320"/>
                  </a:lnTo>
                  <a:cubicBezTo>
                    <a:pt x="828" y="305"/>
                    <a:pt x="816" y="209"/>
                    <a:pt x="751" y="210"/>
                  </a:cubicBezTo>
                  <a:cubicBezTo>
                    <a:pt x="808" y="184"/>
                    <a:pt x="784" y="95"/>
                    <a:pt x="722" y="103"/>
                  </a:cubicBezTo>
                  <a:cubicBezTo>
                    <a:pt x="735" y="13"/>
                    <a:pt x="601" y="0"/>
                    <a:pt x="595" y="88"/>
                  </a:cubicBezTo>
                  <a:cubicBezTo>
                    <a:pt x="588" y="87"/>
                    <a:pt x="581" y="84"/>
                    <a:pt x="574" y="80"/>
                  </a:cubicBezTo>
                  <a:cubicBezTo>
                    <a:pt x="570" y="77"/>
                    <a:pt x="565" y="79"/>
                    <a:pt x="563" y="83"/>
                  </a:cubicBezTo>
                  <a:cubicBezTo>
                    <a:pt x="560" y="87"/>
                    <a:pt x="562" y="92"/>
                    <a:pt x="566" y="94"/>
                  </a:cubicBezTo>
                  <a:cubicBezTo>
                    <a:pt x="576" y="100"/>
                    <a:pt x="586" y="103"/>
                    <a:pt x="596" y="106"/>
                  </a:cubicBezTo>
                  <a:cubicBezTo>
                    <a:pt x="603" y="139"/>
                    <a:pt x="637" y="162"/>
                    <a:pt x="671" y="155"/>
                  </a:cubicBezTo>
                  <a:cubicBezTo>
                    <a:pt x="668" y="186"/>
                    <a:pt x="696" y="215"/>
                    <a:pt x="727" y="214"/>
                  </a:cubicBezTo>
                  <a:cubicBezTo>
                    <a:pt x="679" y="235"/>
                    <a:pt x="687" y="311"/>
                    <a:pt x="739" y="320"/>
                  </a:cubicBezTo>
                  <a:cubicBezTo>
                    <a:pt x="688" y="331"/>
                    <a:pt x="680" y="407"/>
                    <a:pt x="728" y="427"/>
                  </a:cubicBezTo>
                  <a:cubicBezTo>
                    <a:pt x="677" y="427"/>
                    <a:pt x="653" y="498"/>
                    <a:pt x="695" y="528"/>
                  </a:cubicBezTo>
                  <a:cubicBezTo>
                    <a:pt x="646" y="516"/>
                    <a:pt x="607" y="578"/>
                    <a:pt x="639" y="617"/>
                  </a:cubicBezTo>
                  <a:cubicBezTo>
                    <a:pt x="596" y="594"/>
                    <a:pt x="543" y="642"/>
                    <a:pt x="561" y="687"/>
                  </a:cubicBezTo>
                  <a:cubicBezTo>
                    <a:pt x="529" y="654"/>
                    <a:pt x="466" y="679"/>
                    <a:pt x="466" y="725"/>
                  </a:cubicBezTo>
                  <a:cubicBezTo>
                    <a:pt x="448" y="683"/>
                    <a:pt x="382" y="683"/>
                    <a:pt x="364" y="725"/>
                  </a:cubicBezTo>
                  <a:cubicBezTo>
                    <a:pt x="364" y="679"/>
                    <a:pt x="301" y="654"/>
                    <a:pt x="269" y="687"/>
                  </a:cubicBezTo>
                  <a:cubicBezTo>
                    <a:pt x="287" y="642"/>
                    <a:pt x="233" y="595"/>
                    <a:pt x="191" y="618"/>
                  </a:cubicBezTo>
                  <a:cubicBezTo>
                    <a:pt x="223" y="578"/>
                    <a:pt x="184" y="517"/>
                    <a:pt x="135" y="529"/>
                  </a:cubicBezTo>
                  <a:cubicBezTo>
                    <a:pt x="176" y="498"/>
                    <a:pt x="153" y="427"/>
                    <a:pt x="102" y="427"/>
                  </a:cubicBezTo>
                  <a:cubicBezTo>
                    <a:pt x="149" y="407"/>
                    <a:pt x="142" y="332"/>
                    <a:pt x="91" y="322"/>
                  </a:cubicBezTo>
                  <a:cubicBezTo>
                    <a:pt x="144" y="311"/>
                    <a:pt x="150" y="233"/>
                    <a:pt x="99" y="214"/>
                  </a:cubicBezTo>
                  <a:cubicBezTo>
                    <a:pt x="130" y="217"/>
                    <a:pt x="159" y="189"/>
                    <a:pt x="159" y="159"/>
                  </a:cubicBezTo>
                  <a:cubicBezTo>
                    <a:pt x="203" y="188"/>
                    <a:pt x="267" y="152"/>
                    <a:pt x="265" y="98"/>
                  </a:cubicBezTo>
                  <a:cubicBezTo>
                    <a:pt x="265" y="83"/>
                    <a:pt x="261" y="70"/>
                    <a:pt x="254" y="60"/>
                  </a:cubicBezTo>
                  <a:cubicBezTo>
                    <a:pt x="272" y="52"/>
                    <a:pt x="293" y="49"/>
                    <a:pt x="317" y="57"/>
                  </a:cubicBezTo>
                  <a:cubicBezTo>
                    <a:pt x="322" y="58"/>
                    <a:pt x="326" y="56"/>
                    <a:pt x="328" y="52"/>
                  </a:cubicBezTo>
                  <a:cubicBezTo>
                    <a:pt x="329" y="48"/>
                    <a:pt x="327" y="43"/>
                    <a:pt x="323" y="42"/>
                  </a:cubicBezTo>
                  <a:cubicBezTo>
                    <a:pt x="292" y="31"/>
                    <a:pt x="264" y="37"/>
                    <a:pt x="244" y="47"/>
                  </a:cubicBezTo>
                  <a:cubicBezTo>
                    <a:pt x="202" y="8"/>
                    <a:pt x="117" y="32"/>
                    <a:pt x="125" y="107"/>
                  </a:cubicBezTo>
                  <a:cubicBezTo>
                    <a:pt x="56" y="77"/>
                    <a:pt x="12" y="181"/>
                    <a:pt x="81" y="210"/>
                  </a:cubicBezTo>
                  <a:cubicBezTo>
                    <a:pt x="14" y="207"/>
                    <a:pt x="0" y="306"/>
                    <a:pt x="66" y="322"/>
                  </a:cubicBezTo>
                  <a:cubicBezTo>
                    <a:pt x="1" y="336"/>
                    <a:pt x="11" y="431"/>
                    <a:pt x="77" y="433"/>
                  </a:cubicBezTo>
                  <a:cubicBezTo>
                    <a:pt x="17" y="460"/>
                    <a:pt x="46" y="552"/>
                    <a:pt x="111" y="539"/>
                  </a:cubicBezTo>
                  <a:cubicBezTo>
                    <a:pt x="59" y="580"/>
                    <a:pt x="111" y="664"/>
                    <a:pt x="171" y="635"/>
                  </a:cubicBezTo>
                  <a:cubicBezTo>
                    <a:pt x="130" y="689"/>
                    <a:pt x="205" y="756"/>
                    <a:pt x="254" y="709"/>
                  </a:cubicBezTo>
                  <a:cubicBezTo>
                    <a:pt x="233" y="776"/>
                    <a:pt x="328" y="815"/>
                    <a:pt x="359" y="752"/>
                  </a:cubicBezTo>
                  <a:cubicBezTo>
                    <a:pt x="363" y="823"/>
                    <a:pt x="467" y="822"/>
                    <a:pt x="472" y="752"/>
                  </a:cubicBezTo>
                  <a:cubicBezTo>
                    <a:pt x="502" y="815"/>
                    <a:pt x="598" y="775"/>
                    <a:pt x="575" y="709"/>
                  </a:cubicBezTo>
                  <a:cubicBezTo>
                    <a:pt x="626" y="756"/>
                    <a:pt x="700" y="688"/>
                    <a:pt x="659" y="633"/>
                  </a:cubicBezTo>
                  <a:cubicBezTo>
                    <a:pt x="719" y="663"/>
                    <a:pt x="771" y="579"/>
                    <a:pt x="718" y="538"/>
                  </a:cubicBezTo>
                  <a:cubicBezTo>
                    <a:pt x="783" y="551"/>
                    <a:pt x="813" y="459"/>
                    <a:pt x="753" y="432"/>
                  </a:cubicBezTo>
                  <a:cubicBezTo>
                    <a:pt x="818" y="430"/>
                    <a:pt x="828" y="335"/>
                    <a:pt x="763" y="32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5" name="Freeform 386">
              <a:extLst>
                <a:ext uri="{FF2B5EF4-FFF2-40B4-BE49-F238E27FC236}">
                  <a16:creationId xmlns:a16="http://schemas.microsoft.com/office/drawing/2014/main" id="{9F930A79-3FC4-FD4C-9D2F-803C8D30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9081" y="4984877"/>
              <a:ext cx="1411687" cy="2993708"/>
            </a:xfrm>
            <a:custGeom>
              <a:avLst/>
              <a:gdLst>
                <a:gd name="T0" fmla="*/ 661838 w 1133"/>
                <a:gd name="T1" fmla="*/ 0 h 2403"/>
                <a:gd name="T2" fmla="*/ 0 w 1133"/>
                <a:gd name="T3" fmla="*/ 1569111 h 2403"/>
                <a:gd name="T4" fmla="*/ 78401 w 1133"/>
                <a:gd name="T5" fmla="*/ 1569111 h 2403"/>
                <a:gd name="T6" fmla="*/ 739586 w 1133"/>
                <a:gd name="T7" fmla="*/ 0 h 2403"/>
                <a:gd name="T8" fmla="*/ 661838 w 1133"/>
                <a:gd name="T9" fmla="*/ 0 h 2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3" h="2403">
                  <a:moveTo>
                    <a:pt x="1013" y="0"/>
                  </a:moveTo>
                  <a:lnTo>
                    <a:pt x="0" y="2402"/>
                  </a:lnTo>
                  <a:lnTo>
                    <a:pt x="120" y="2402"/>
                  </a:lnTo>
                  <a:lnTo>
                    <a:pt x="1132" y="0"/>
                  </a:lnTo>
                  <a:lnTo>
                    <a:pt x="101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6" name="Freeform 387">
              <a:extLst>
                <a:ext uri="{FF2B5EF4-FFF2-40B4-BE49-F238E27FC236}">
                  <a16:creationId xmlns:a16="http://schemas.microsoft.com/office/drawing/2014/main" id="{EA776C41-BE03-D74A-ABAA-1376B35A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8238" y="4984877"/>
              <a:ext cx="1307319" cy="2993708"/>
            </a:xfrm>
            <a:custGeom>
              <a:avLst/>
              <a:gdLst>
                <a:gd name="T0" fmla="*/ 662618 w 1048"/>
                <a:gd name="T1" fmla="*/ 0 h 2403"/>
                <a:gd name="T2" fmla="*/ 0 w 1048"/>
                <a:gd name="T3" fmla="*/ 1569111 h 2403"/>
                <a:gd name="T4" fmla="*/ 22894 w 1048"/>
                <a:gd name="T5" fmla="*/ 1569111 h 2403"/>
                <a:gd name="T6" fmla="*/ 684858 w 1048"/>
                <a:gd name="T7" fmla="*/ 0 h 2403"/>
                <a:gd name="T8" fmla="*/ 662618 w 1048"/>
                <a:gd name="T9" fmla="*/ 0 h 2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8" h="2403">
                  <a:moveTo>
                    <a:pt x="1013" y="0"/>
                  </a:moveTo>
                  <a:lnTo>
                    <a:pt x="0" y="2402"/>
                  </a:lnTo>
                  <a:lnTo>
                    <a:pt x="35" y="2402"/>
                  </a:lnTo>
                  <a:lnTo>
                    <a:pt x="1047" y="0"/>
                  </a:lnTo>
                  <a:lnTo>
                    <a:pt x="101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7" name="Freeform 388">
              <a:extLst>
                <a:ext uri="{FF2B5EF4-FFF2-40B4-BE49-F238E27FC236}">
                  <a16:creationId xmlns:a16="http://schemas.microsoft.com/office/drawing/2014/main" id="{08E24D8E-38E3-CA4D-85B1-DCBCCD423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9210" y="6077991"/>
              <a:ext cx="747039" cy="1483123"/>
            </a:xfrm>
            <a:custGeom>
              <a:avLst/>
              <a:gdLst>
                <a:gd name="T0" fmla="*/ 325781 w 600"/>
                <a:gd name="T1" fmla="*/ 777030 h 1192"/>
                <a:gd name="T2" fmla="*/ 195208 w 600"/>
                <a:gd name="T3" fmla="*/ 777030 h 1192"/>
                <a:gd name="T4" fmla="*/ 65287 w 600"/>
                <a:gd name="T5" fmla="*/ 777030 h 1192"/>
                <a:gd name="T6" fmla="*/ 65287 w 600"/>
                <a:gd name="T7" fmla="*/ 777030 h 1192"/>
                <a:gd name="T8" fmla="*/ 18933 w 600"/>
                <a:gd name="T9" fmla="*/ 758109 h 1192"/>
                <a:gd name="T10" fmla="*/ 18933 w 600"/>
                <a:gd name="T11" fmla="*/ 758109 h 1192"/>
                <a:gd name="T12" fmla="*/ 0 w 600"/>
                <a:gd name="T13" fmla="*/ 711788 h 1192"/>
                <a:gd name="T14" fmla="*/ 0 w 600"/>
                <a:gd name="T15" fmla="*/ 388841 h 1192"/>
                <a:gd name="T16" fmla="*/ 0 w 600"/>
                <a:gd name="T17" fmla="*/ 65242 h 1192"/>
                <a:gd name="T18" fmla="*/ 0 w 600"/>
                <a:gd name="T19" fmla="*/ 65242 h 1192"/>
                <a:gd name="T20" fmla="*/ 18933 w 600"/>
                <a:gd name="T21" fmla="*/ 18920 h 1192"/>
                <a:gd name="T22" fmla="*/ 18933 w 600"/>
                <a:gd name="T23" fmla="*/ 18920 h 1192"/>
                <a:gd name="T24" fmla="*/ 65287 w 600"/>
                <a:gd name="T25" fmla="*/ 0 h 1192"/>
                <a:gd name="T26" fmla="*/ 195208 w 600"/>
                <a:gd name="T27" fmla="*/ 0 h 1192"/>
                <a:gd name="T28" fmla="*/ 325781 w 600"/>
                <a:gd name="T29" fmla="*/ 0 h 1192"/>
                <a:gd name="T30" fmla="*/ 325781 w 600"/>
                <a:gd name="T31" fmla="*/ 0 h 1192"/>
                <a:gd name="T32" fmla="*/ 372135 w 600"/>
                <a:gd name="T33" fmla="*/ 18920 h 1192"/>
                <a:gd name="T34" fmla="*/ 372135 w 600"/>
                <a:gd name="T35" fmla="*/ 18920 h 1192"/>
                <a:gd name="T36" fmla="*/ 391068 w 600"/>
                <a:gd name="T37" fmla="*/ 65242 h 1192"/>
                <a:gd name="T38" fmla="*/ 391068 w 600"/>
                <a:gd name="T39" fmla="*/ 388841 h 1192"/>
                <a:gd name="T40" fmla="*/ 391068 w 600"/>
                <a:gd name="T41" fmla="*/ 711788 h 1192"/>
                <a:gd name="T42" fmla="*/ 391068 w 600"/>
                <a:gd name="T43" fmla="*/ 711788 h 1192"/>
                <a:gd name="T44" fmla="*/ 372135 w 600"/>
                <a:gd name="T45" fmla="*/ 758109 h 1192"/>
                <a:gd name="T46" fmla="*/ 372135 w 600"/>
                <a:gd name="T47" fmla="*/ 758109 h 1192"/>
                <a:gd name="T48" fmla="*/ 325781 w 600"/>
                <a:gd name="T49" fmla="*/ 777030 h 11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00" h="1192">
                  <a:moveTo>
                    <a:pt x="499" y="1191"/>
                  </a:moveTo>
                  <a:lnTo>
                    <a:pt x="299" y="1191"/>
                  </a:lnTo>
                  <a:lnTo>
                    <a:pt x="100" y="1191"/>
                  </a:lnTo>
                  <a:cubicBezTo>
                    <a:pt x="72" y="1191"/>
                    <a:pt x="47" y="1180"/>
                    <a:pt x="29" y="1162"/>
                  </a:cubicBezTo>
                  <a:cubicBezTo>
                    <a:pt x="11" y="1144"/>
                    <a:pt x="0" y="1118"/>
                    <a:pt x="0" y="1091"/>
                  </a:cubicBezTo>
                  <a:lnTo>
                    <a:pt x="0" y="596"/>
                  </a:lnTo>
                  <a:lnTo>
                    <a:pt x="0" y="100"/>
                  </a:lnTo>
                  <a:cubicBezTo>
                    <a:pt x="0" y="72"/>
                    <a:pt x="11" y="47"/>
                    <a:pt x="29" y="29"/>
                  </a:cubicBezTo>
                  <a:cubicBezTo>
                    <a:pt x="47" y="11"/>
                    <a:pt x="72" y="0"/>
                    <a:pt x="100" y="0"/>
                  </a:cubicBezTo>
                  <a:lnTo>
                    <a:pt x="299" y="0"/>
                  </a:lnTo>
                  <a:lnTo>
                    <a:pt x="499" y="0"/>
                  </a:lnTo>
                  <a:cubicBezTo>
                    <a:pt x="527" y="0"/>
                    <a:pt x="552" y="11"/>
                    <a:pt x="570" y="29"/>
                  </a:cubicBezTo>
                  <a:cubicBezTo>
                    <a:pt x="588" y="47"/>
                    <a:pt x="599" y="72"/>
                    <a:pt x="599" y="100"/>
                  </a:cubicBezTo>
                  <a:lnTo>
                    <a:pt x="599" y="596"/>
                  </a:lnTo>
                  <a:lnTo>
                    <a:pt x="599" y="1091"/>
                  </a:lnTo>
                  <a:cubicBezTo>
                    <a:pt x="599" y="1118"/>
                    <a:pt x="588" y="1144"/>
                    <a:pt x="570" y="1162"/>
                  </a:cubicBezTo>
                  <a:cubicBezTo>
                    <a:pt x="552" y="1180"/>
                    <a:pt x="527" y="1191"/>
                    <a:pt x="499" y="119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8" name="Freeform 389">
              <a:extLst>
                <a:ext uri="{FF2B5EF4-FFF2-40B4-BE49-F238E27FC236}">
                  <a16:creationId xmlns:a16="http://schemas.microsoft.com/office/drawing/2014/main" id="{E8CB289B-9AD4-9A4B-A43B-23152A37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2588" y="6654761"/>
              <a:ext cx="549293" cy="43944"/>
            </a:xfrm>
            <a:custGeom>
              <a:avLst/>
              <a:gdLst>
                <a:gd name="T0" fmla="*/ 281499 w 441"/>
                <a:gd name="T1" fmla="*/ 22402 h 36"/>
                <a:gd name="T2" fmla="*/ 6531 w 441"/>
                <a:gd name="T3" fmla="*/ 22402 h 36"/>
                <a:gd name="T4" fmla="*/ 6531 w 441"/>
                <a:gd name="T5" fmla="*/ 22402 h 36"/>
                <a:gd name="T6" fmla="*/ 0 w 441"/>
                <a:gd name="T7" fmla="*/ 16641 h 36"/>
                <a:gd name="T8" fmla="*/ 0 w 441"/>
                <a:gd name="T9" fmla="*/ 5761 h 36"/>
                <a:gd name="T10" fmla="*/ 0 w 441"/>
                <a:gd name="T11" fmla="*/ 5761 h 36"/>
                <a:gd name="T12" fmla="*/ 6531 w 441"/>
                <a:gd name="T13" fmla="*/ 0 h 36"/>
                <a:gd name="T14" fmla="*/ 281499 w 441"/>
                <a:gd name="T15" fmla="*/ 0 h 36"/>
                <a:gd name="T16" fmla="*/ 281499 w 441"/>
                <a:gd name="T17" fmla="*/ 0 h 36"/>
                <a:gd name="T18" fmla="*/ 287377 w 441"/>
                <a:gd name="T19" fmla="*/ 5761 h 36"/>
                <a:gd name="T20" fmla="*/ 287377 w 441"/>
                <a:gd name="T21" fmla="*/ 16641 h 36"/>
                <a:gd name="T22" fmla="*/ 287377 w 441"/>
                <a:gd name="T23" fmla="*/ 16641 h 36"/>
                <a:gd name="T24" fmla="*/ 281499 w 441"/>
                <a:gd name="T25" fmla="*/ 22402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1" h="36">
                  <a:moveTo>
                    <a:pt x="431" y="35"/>
                  </a:moveTo>
                  <a:lnTo>
                    <a:pt x="10" y="35"/>
                  </a:lnTo>
                  <a:cubicBezTo>
                    <a:pt x="4" y="35"/>
                    <a:pt x="0" y="31"/>
                    <a:pt x="0" y="26"/>
                  </a:cubicBezTo>
                  <a:lnTo>
                    <a:pt x="0" y="9"/>
                  </a:lnTo>
                  <a:cubicBezTo>
                    <a:pt x="0" y="4"/>
                    <a:pt x="4" y="0"/>
                    <a:pt x="10" y="0"/>
                  </a:cubicBezTo>
                  <a:lnTo>
                    <a:pt x="431" y="0"/>
                  </a:lnTo>
                  <a:cubicBezTo>
                    <a:pt x="436" y="0"/>
                    <a:pt x="440" y="4"/>
                    <a:pt x="440" y="9"/>
                  </a:cubicBezTo>
                  <a:lnTo>
                    <a:pt x="440" y="26"/>
                  </a:lnTo>
                  <a:cubicBezTo>
                    <a:pt x="440" y="31"/>
                    <a:pt x="436" y="35"/>
                    <a:pt x="431" y="35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9" name="Freeform 390">
              <a:extLst>
                <a:ext uri="{FF2B5EF4-FFF2-40B4-BE49-F238E27FC236}">
                  <a16:creationId xmlns:a16="http://schemas.microsoft.com/office/drawing/2014/main" id="{AE32C6E3-54D0-A141-B847-F0B274934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2588" y="6770112"/>
              <a:ext cx="549293" cy="43944"/>
            </a:xfrm>
            <a:custGeom>
              <a:avLst/>
              <a:gdLst>
                <a:gd name="T0" fmla="*/ 281499 w 441"/>
                <a:gd name="T1" fmla="*/ 22419 h 37"/>
                <a:gd name="T2" fmla="*/ 6531 w 441"/>
                <a:gd name="T3" fmla="*/ 22419 h 37"/>
                <a:gd name="T4" fmla="*/ 6531 w 441"/>
                <a:gd name="T5" fmla="*/ 22419 h 37"/>
                <a:gd name="T6" fmla="*/ 0 w 441"/>
                <a:gd name="T7" fmla="*/ 16192 h 37"/>
                <a:gd name="T8" fmla="*/ 0 w 441"/>
                <a:gd name="T9" fmla="*/ 5605 h 37"/>
                <a:gd name="T10" fmla="*/ 0 w 441"/>
                <a:gd name="T11" fmla="*/ 5605 h 37"/>
                <a:gd name="T12" fmla="*/ 6531 w 441"/>
                <a:gd name="T13" fmla="*/ 0 h 37"/>
                <a:gd name="T14" fmla="*/ 281499 w 441"/>
                <a:gd name="T15" fmla="*/ 0 h 37"/>
                <a:gd name="T16" fmla="*/ 281499 w 441"/>
                <a:gd name="T17" fmla="*/ 0 h 37"/>
                <a:gd name="T18" fmla="*/ 287377 w 441"/>
                <a:gd name="T19" fmla="*/ 5605 h 37"/>
                <a:gd name="T20" fmla="*/ 287377 w 441"/>
                <a:gd name="T21" fmla="*/ 16192 h 37"/>
                <a:gd name="T22" fmla="*/ 287377 w 441"/>
                <a:gd name="T23" fmla="*/ 16192 h 37"/>
                <a:gd name="T24" fmla="*/ 281499 w 441"/>
                <a:gd name="T25" fmla="*/ 22419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1" h="37">
                  <a:moveTo>
                    <a:pt x="431" y="36"/>
                  </a:moveTo>
                  <a:lnTo>
                    <a:pt x="10" y="36"/>
                  </a:lnTo>
                  <a:cubicBezTo>
                    <a:pt x="4" y="36"/>
                    <a:pt x="0" y="32"/>
                    <a:pt x="0" y="26"/>
                  </a:cubicBezTo>
                  <a:lnTo>
                    <a:pt x="0" y="9"/>
                  </a:lnTo>
                  <a:cubicBezTo>
                    <a:pt x="0" y="5"/>
                    <a:pt x="4" y="0"/>
                    <a:pt x="10" y="0"/>
                  </a:cubicBezTo>
                  <a:lnTo>
                    <a:pt x="431" y="0"/>
                  </a:lnTo>
                  <a:cubicBezTo>
                    <a:pt x="436" y="0"/>
                    <a:pt x="440" y="5"/>
                    <a:pt x="440" y="9"/>
                  </a:cubicBezTo>
                  <a:lnTo>
                    <a:pt x="440" y="26"/>
                  </a:lnTo>
                  <a:cubicBezTo>
                    <a:pt x="440" y="32"/>
                    <a:pt x="436" y="36"/>
                    <a:pt x="431" y="36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0" name="Freeform 391">
              <a:extLst>
                <a:ext uri="{FF2B5EF4-FFF2-40B4-BE49-F238E27FC236}">
                  <a16:creationId xmlns:a16="http://schemas.microsoft.com/office/drawing/2014/main" id="{DB882540-F2B4-8D45-9A1C-6C6DA070B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2588" y="6885470"/>
              <a:ext cx="549293" cy="43944"/>
            </a:xfrm>
            <a:custGeom>
              <a:avLst/>
              <a:gdLst>
                <a:gd name="T0" fmla="*/ 281499 w 441"/>
                <a:gd name="T1" fmla="*/ 22419 h 37"/>
                <a:gd name="T2" fmla="*/ 6531 w 441"/>
                <a:gd name="T3" fmla="*/ 22419 h 37"/>
                <a:gd name="T4" fmla="*/ 6531 w 441"/>
                <a:gd name="T5" fmla="*/ 22419 h 37"/>
                <a:gd name="T6" fmla="*/ 0 w 441"/>
                <a:gd name="T7" fmla="*/ 16192 h 37"/>
                <a:gd name="T8" fmla="*/ 0 w 441"/>
                <a:gd name="T9" fmla="*/ 5605 h 37"/>
                <a:gd name="T10" fmla="*/ 0 w 441"/>
                <a:gd name="T11" fmla="*/ 5605 h 37"/>
                <a:gd name="T12" fmla="*/ 6531 w 441"/>
                <a:gd name="T13" fmla="*/ 0 h 37"/>
                <a:gd name="T14" fmla="*/ 281499 w 441"/>
                <a:gd name="T15" fmla="*/ 0 h 37"/>
                <a:gd name="T16" fmla="*/ 281499 w 441"/>
                <a:gd name="T17" fmla="*/ 0 h 37"/>
                <a:gd name="T18" fmla="*/ 287377 w 441"/>
                <a:gd name="T19" fmla="*/ 5605 h 37"/>
                <a:gd name="T20" fmla="*/ 287377 w 441"/>
                <a:gd name="T21" fmla="*/ 16192 h 37"/>
                <a:gd name="T22" fmla="*/ 287377 w 441"/>
                <a:gd name="T23" fmla="*/ 16192 h 37"/>
                <a:gd name="T24" fmla="*/ 281499 w 441"/>
                <a:gd name="T25" fmla="*/ 22419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1" h="37">
                  <a:moveTo>
                    <a:pt x="431" y="36"/>
                  </a:moveTo>
                  <a:lnTo>
                    <a:pt x="10" y="36"/>
                  </a:lnTo>
                  <a:cubicBezTo>
                    <a:pt x="4" y="36"/>
                    <a:pt x="0" y="32"/>
                    <a:pt x="0" y="26"/>
                  </a:cubicBezTo>
                  <a:lnTo>
                    <a:pt x="0" y="9"/>
                  </a:lnTo>
                  <a:cubicBezTo>
                    <a:pt x="0" y="4"/>
                    <a:pt x="4" y="0"/>
                    <a:pt x="10" y="0"/>
                  </a:cubicBezTo>
                  <a:lnTo>
                    <a:pt x="431" y="0"/>
                  </a:lnTo>
                  <a:cubicBezTo>
                    <a:pt x="436" y="0"/>
                    <a:pt x="440" y="4"/>
                    <a:pt x="440" y="9"/>
                  </a:cubicBezTo>
                  <a:lnTo>
                    <a:pt x="440" y="26"/>
                  </a:lnTo>
                  <a:cubicBezTo>
                    <a:pt x="440" y="32"/>
                    <a:pt x="436" y="36"/>
                    <a:pt x="431" y="36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1" name="Freeform 392">
              <a:extLst>
                <a:ext uri="{FF2B5EF4-FFF2-40B4-BE49-F238E27FC236}">
                  <a16:creationId xmlns:a16="http://schemas.microsoft.com/office/drawing/2014/main" id="{E59A94D3-CB9B-3F40-A740-EFED764B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2590" y="6220810"/>
              <a:ext cx="560280" cy="340569"/>
            </a:xfrm>
            <a:custGeom>
              <a:avLst/>
              <a:gdLst>
                <a:gd name="T0" fmla="*/ 279428 w 450"/>
                <a:gd name="T1" fmla="*/ 177925 h 273"/>
                <a:gd name="T2" fmla="*/ 146896 w 450"/>
                <a:gd name="T3" fmla="*/ 177925 h 273"/>
                <a:gd name="T4" fmla="*/ 13710 w 450"/>
                <a:gd name="T5" fmla="*/ 177925 h 273"/>
                <a:gd name="T6" fmla="*/ 13710 w 450"/>
                <a:gd name="T7" fmla="*/ 177925 h 273"/>
                <a:gd name="T8" fmla="*/ 3917 w 450"/>
                <a:gd name="T9" fmla="*/ 174000 h 273"/>
                <a:gd name="T10" fmla="*/ 3917 w 450"/>
                <a:gd name="T11" fmla="*/ 174000 h 273"/>
                <a:gd name="T12" fmla="*/ 0 w 450"/>
                <a:gd name="T13" fmla="*/ 163534 h 273"/>
                <a:gd name="T14" fmla="*/ 0 w 450"/>
                <a:gd name="T15" fmla="*/ 88962 h 273"/>
                <a:gd name="T16" fmla="*/ 0 w 450"/>
                <a:gd name="T17" fmla="*/ 13737 h 273"/>
                <a:gd name="T18" fmla="*/ 0 w 450"/>
                <a:gd name="T19" fmla="*/ 13737 h 273"/>
                <a:gd name="T20" fmla="*/ 3917 w 450"/>
                <a:gd name="T21" fmla="*/ 3925 h 273"/>
                <a:gd name="T22" fmla="*/ 3917 w 450"/>
                <a:gd name="T23" fmla="*/ 3925 h 273"/>
                <a:gd name="T24" fmla="*/ 13710 w 450"/>
                <a:gd name="T25" fmla="*/ 0 h 273"/>
                <a:gd name="T26" fmla="*/ 146896 w 450"/>
                <a:gd name="T27" fmla="*/ 0 h 273"/>
                <a:gd name="T28" fmla="*/ 279428 w 450"/>
                <a:gd name="T29" fmla="*/ 0 h 273"/>
                <a:gd name="T30" fmla="*/ 279428 w 450"/>
                <a:gd name="T31" fmla="*/ 0 h 273"/>
                <a:gd name="T32" fmla="*/ 289221 w 450"/>
                <a:gd name="T33" fmla="*/ 3925 h 273"/>
                <a:gd name="T34" fmla="*/ 289221 w 450"/>
                <a:gd name="T35" fmla="*/ 3925 h 273"/>
                <a:gd name="T36" fmla="*/ 293138 w 450"/>
                <a:gd name="T37" fmla="*/ 13737 h 273"/>
                <a:gd name="T38" fmla="*/ 293138 w 450"/>
                <a:gd name="T39" fmla="*/ 88962 h 273"/>
                <a:gd name="T40" fmla="*/ 293138 w 450"/>
                <a:gd name="T41" fmla="*/ 163534 h 273"/>
                <a:gd name="T42" fmla="*/ 293138 w 450"/>
                <a:gd name="T43" fmla="*/ 163534 h 273"/>
                <a:gd name="T44" fmla="*/ 289221 w 450"/>
                <a:gd name="T45" fmla="*/ 174000 h 273"/>
                <a:gd name="T46" fmla="*/ 289221 w 450"/>
                <a:gd name="T47" fmla="*/ 174000 h 273"/>
                <a:gd name="T48" fmla="*/ 279428 w 450"/>
                <a:gd name="T49" fmla="*/ 177925 h 27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50" h="273">
                  <a:moveTo>
                    <a:pt x="428" y="272"/>
                  </a:moveTo>
                  <a:lnTo>
                    <a:pt x="225" y="272"/>
                  </a:lnTo>
                  <a:lnTo>
                    <a:pt x="21" y="272"/>
                  </a:lnTo>
                  <a:cubicBezTo>
                    <a:pt x="16" y="272"/>
                    <a:pt x="10" y="269"/>
                    <a:pt x="6" y="266"/>
                  </a:cubicBezTo>
                  <a:cubicBezTo>
                    <a:pt x="2" y="262"/>
                    <a:pt x="0" y="257"/>
                    <a:pt x="0" y="250"/>
                  </a:cubicBezTo>
                  <a:lnTo>
                    <a:pt x="0" y="136"/>
                  </a:lnTo>
                  <a:lnTo>
                    <a:pt x="0" y="21"/>
                  </a:lnTo>
                  <a:cubicBezTo>
                    <a:pt x="0" y="15"/>
                    <a:pt x="2" y="9"/>
                    <a:pt x="6" y="6"/>
                  </a:cubicBezTo>
                  <a:cubicBezTo>
                    <a:pt x="10" y="2"/>
                    <a:pt x="16" y="0"/>
                    <a:pt x="21" y="0"/>
                  </a:cubicBezTo>
                  <a:lnTo>
                    <a:pt x="225" y="0"/>
                  </a:lnTo>
                  <a:lnTo>
                    <a:pt x="428" y="0"/>
                  </a:lnTo>
                  <a:cubicBezTo>
                    <a:pt x="434" y="0"/>
                    <a:pt x="439" y="2"/>
                    <a:pt x="443" y="6"/>
                  </a:cubicBezTo>
                  <a:cubicBezTo>
                    <a:pt x="447" y="9"/>
                    <a:pt x="449" y="15"/>
                    <a:pt x="449" y="21"/>
                  </a:cubicBezTo>
                  <a:lnTo>
                    <a:pt x="449" y="136"/>
                  </a:lnTo>
                  <a:lnTo>
                    <a:pt x="449" y="250"/>
                  </a:lnTo>
                  <a:cubicBezTo>
                    <a:pt x="449" y="257"/>
                    <a:pt x="447" y="262"/>
                    <a:pt x="443" y="266"/>
                  </a:cubicBezTo>
                  <a:cubicBezTo>
                    <a:pt x="439" y="269"/>
                    <a:pt x="434" y="272"/>
                    <a:pt x="428" y="272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C0B229-7ABC-274E-B815-21CF7B41BA4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5434C-A751-5A4C-A894-3BFE6D04A80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80DB4-D1CC-DA40-9136-4CB6FFF136F1}"/>
              </a:ext>
            </a:extLst>
          </p:cNvPr>
          <p:cNvSpPr txBox="1"/>
          <p:nvPr/>
        </p:nvSpPr>
        <p:spPr>
          <a:xfrm>
            <a:off x="1786797" y="945359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6CFC9-BCCC-924D-9DA7-ADE3BE9D5042}"/>
              </a:ext>
            </a:extLst>
          </p:cNvPr>
          <p:cNvSpPr txBox="1"/>
          <p:nvPr/>
        </p:nvSpPr>
        <p:spPr>
          <a:xfrm>
            <a:off x="1786797" y="1011192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63483-F1A0-E948-9E88-CCC6EB410FAA}"/>
              </a:ext>
            </a:extLst>
          </p:cNvPr>
          <p:cNvSpPr txBox="1"/>
          <p:nvPr/>
        </p:nvSpPr>
        <p:spPr>
          <a:xfrm>
            <a:off x="7116433" y="945359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C90-74A6-C84F-A2E4-7FBDEC886731}"/>
              </a:ext>
            </a:extLst>
          </p:cNvPr>
          <p:cNvSpPr txBox="1"/>
          <p:nvPr/>
        </p:nvSpPr>
        <p:spPr>
          <a:xfrm>
            <a:off x="7116433" y="1011192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CB7D5-73F8-5A49-B3E2-4AACF106D5BF}"/>
              </a:ext>
            </a:extLst>
          </p:cNvPr>
          <p:cNvSpPr txBox="1"/>
          <p:nvPr/>
        </p:nvSpPr>
        <p:spPr>
          <a:xfrm>
            <a:off x="12465323" y="945359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823B7-98F9-104F-8523-2AC4D1CDADBA}"/>
              </a:ext>
            </a:extLst>
          </p:cNvPr>
          <p:cNvSpPr txBox="1"/>
          <p:nvPr/>
        </p:nvSpPr>
        <p:spPr>
          <a:xfrm>
            <a:off x="12465323" y="1011192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E6080-2669-454B-831E-78653BE8DD93}"/>
              </a:ext>
            </a:extLst>
          </p:cNvPr>
          <p:cNvSpPr txBox="1"/>
          <p:nvPr/>
        </p:nvSpPr>
        <p:spPr>
          <a:xfrm>
            <a:off x="18103790" y="945359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A0C4B-B2DF-F344-B822-197291227CE7}"/>
              </a:ext>
            </a:extLst>
          </p:cNvPr>
          <p:cNvSpPr txBox="1"/>
          <p:nvPr/>
        </p:nvSpPr>
        <p:spPr>
          <a:xfrm>
            <a:off x="18103790" y="1011192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08332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3">
            <a:extLst>
              <a:ext uri="{FF2B5EF4-FFF2-40B4-BE49-F238E27FC236}">
                <a16:creationId xmlns:a16="http://schemas.microsoft.com/office/drawing/2014/main" id="{40E675CD-523F-4A47-AE68-B837CB05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53" y="3820349"/>
            <a:ext cx="4949134" cy="8481263"/>
          </a:xfrm>
          <a:prstGeom prst="round1Rect">
            <a:avLst>
              <a:gd name="adj" fmla="val 46996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4">
            <a:extLst>
              <a:ext uri="{FF2B5EF4-FFF2-40B4-BE49-F238E27FC236}">
                <a16:creationId xmlns:a16="http://schemas.microsoft.com/office/drawing/2014/main" id="{30551A3B-9FF7-114F-8168-F00C943A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836" y="4364159"/>
            <a:ext cx="3894493" cy="3894571"/>
          </a:xfrm>
          <a:prstGeom prst="round1Rect">
            <a:avLst>
              <a:gd name="adj" fmla="val 4904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F78E2B-CF4F-9C4F-809A-2B8059C3D3DC}"/>
              </a:ext>
            </a:extLst>
          </p:cNvPr>
          <p:cNvGrpSpPr/>
          <p:nvPr/>
        </p:nvGrpSpPr>
        <p:grpSpPr>
          <a:xfrm>
            <a:off x="3158436" y="4847547"/>
            <a:ext cx="1719292" cy="2933286"/>
            <a:chOff x="3158436" y="4847547"/>
            <a:chExt cx="1719292" cy="2933286"/>
          </a:xfrm>
        </p:grpSpPr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7812DF78-16F6-414C-8128-DFD69466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436" y="5396852"/>
              <a:ext cx="1719292" cy="2383981"/>
            </a:xfrm>
            <a:custGeom>
              <a:avLst/>
              <a:gdLst>
                <a:gd name="T0" fmla="*/ 450442 w 1381"/>
                <a:gd name="T1" fmla="*/ 1249399 h 1916"/>
                <a:gd name="T2" fmla="*/ 450442 w 1381"/>
                <a:gd name="T3" fmla="*/ 1249399 h 1916"/>
                <a:gd name="T4" fmla="*/ 450442 w 1381"/>
                <a:gd name="T5" fmla="*/ 1249399 h 1916"/>
                <a:gd name="T6" fmla="*/ 450442 w 1381"/>
                <a:gd name="T7" fmla="*/ 1249399 h 1916"/>
                <a:gd name="T8" fmla="*/ 132521 w 1381"/>
                <a:gd name="T9" fmla="*/ 1117608 h 1916"/>
                <a:gd name="T10" fmla="*/ 132521 w 1381"/>
                <a:gd name="T11" fmla="*/ 1117608 h 1916"/>
                <a:gd name="T12" fmla="*/ 0 w 1381"/>
                <a:gd name="T13" fmla="*/ 799224 h 1916"/>
                <a:gd name="T14" fmla="*/ 0 w 1381"/>
                <a:gd name="T15" fmla="*/ 422121 h 1916"/>
                <a:gd name="T16" fmla="*/ 0 w 1381"/>
                <a:gd name="T17" fmla="*/ 45017 h 1916"/>
                <a:gd name="T18" fmla="*/ 0 w 1381"/>
                <a:gd name="T19" fmla="*/ 45017 h 1916"/>
                <a:gd name="T20" fmla="*/ 13056 w 1381"/>
                <a:gd name="T21" fmla="*/ 13049 h 1916"/>
                <a:gd name="T22" fmla="*/ 13056 w 1381"/>
                <a:gd name="T23" fmla="*/ 13049 h 1916"/>
                <a:gd name="T24" fmla="*/ 45044 w 1381"/>
                <a:gd name="T25" fmla="*/ 0 h 1916"/>
                <a:gd name="T26" fmla="*/ 450442 w 1381"/>
                <a:gd name="T27" fmla="*/ 0 h 1916"/>
                <a:gd name="T28" fmla="*/ 855839 w 1381"/>
                <a:gd name="T29" fmla="*/ 0 h 1916"/>
                <a:gd name="T30" fmla="*/ 855839 w 1381"/>
                <a:gd name="T31" fmla="*/ 0 h 1916"/>
                <a:gd name="T32" fmla="*/ 887827 w 1381"/>
                <a:gd name="T33" fmla="*/ 13049 h 1916"/>
                <a:gd name="T34" fmla="*/ 887827 w 1381"/>
                <a:gd name="T35" fmla="*/ 13049 h 1916"/>
                <a:gd name="T36" fmla="*/ 900883 w 1381"/>
                <a:gd name="T37" fmla="*/ 45017 h 1916"/>
                <a:gd name="T38" fmla="*/ 900883 w 1381"/>
                <a:gd name="T39" fmla="*/ 422121 h 1916"/>
                <a:gd name="T40" fmla="*/ 900883 w 1381"/>
                <a:gd name="T41" fmla="*/ 799224 h 1916"/>
                <a:gd name="T42" fmla="*/ 900883 w 1381"/>
                <a:gd name="T43" fmla="*/ 799224 h 1916"/>
                <a:gd name="T44" fmla="*/ 769015 w 1381"/>
                <a:gd name="T45" fmla="*/ 1117608 h 1916"/>
                <a:gd name="T46" fmla="*/ 769015 w 1381"/>
                <a:gd name="T47" fmla="*/ 1117608 h 1916"/>
                <a:gd name="T48" fmla="*/ 450442 w 1381"/>
                <a:gd name="T49" fmla="*/ 1249399 h 19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81" h="1916">
                  <a:moveTo>
                    <a:pt x="690" y="1915"/>
                  </a:moveTo>
                  <a:lnTo>
                    <a:pt x="690" y="1915"/>
                  </a:lnTo>
                  <a:cubicBezTo>
                    <a:pt x="500" y="1915"/>
                    <a:pt x="327" y="1838"/>
                    <a:pt x="203" y="1713"/>
                  </a:cubicBezTo>
                  <a:cubicBezTo>
                    <a:pt x="77" y="1588"/>
                    <a:pt x="0" y="1415"/>
                    <a:pt x="0" y="1225"/>
                  </a:cubicBezTo>
                  <a:lnTo>
                    <a:pt x="0" y="647"/>
                  </a:lnTo>
                  <a:lnTo>
                    <a:pt x="0" y="69"/>
                  </a:lnTo>
                  <a:cubicBezTo>
                    <a:pt x="0" y="49"/>
                    <a:pt x="8" y="32"/>
                    <a:pt x="20" y="20"/>
                  </a:cubicBezTo>
                  <a:cubicBezTo>
                    <a:pt x="33" y="7"/>
                    <a:pt x="50" y="0"/>
                    <a:pt x="69" y="0"/>
                  </a:cubicBezTo>
                  <a:lnTo>
                    <a:pt x="690" y="0"/>
                  </a:lnTo>
                  <a:lnTo>
                    <a:pt x="1311" y="0"/>
                  </a:lnTo>
                  <a:cubicBezTo>
                    <a:pt x="1330" y="0"/>
                    <a:pt x="1347" y="7"/>
                    <a:pt x="1360" y="20"/>
                  </a:cubicBezTo>
                  <a:cubicBezTo>
                    <a:pt x="1372" y="32"/>
                    <a:pt x="1380" y="49"/>
                    <a:pt x="1380" y="69"/>
                  </a:cubicBezTo>
                  <a:lnTo>
                    <a:pt x="1380" y="647"/>
                  </a:lnTo>
                  <a:lnTo>
                    <a:pt x="1380" y="1225"/>
                  </a:lnTo>
                  <a:cubicBezTo>
                    <a:pt x="1380" y="1415"/>
                    <a:pt x="1303" y="1588"/>
                    <a:pt x="1178" y="1713"/>
                  </a:cubicBezTo>
                  <a:cubicBezTo>
                    <a:pt x="1053" y="1838"/>
                    <a:pt x="881" y="1915"/>
                    <a:pt x="690" y="19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35F42013-1FE9-7F49-B266-47EEFF404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438" y="5396852"/>
              <a:ext cx="862392" cy="2383981"/>
            </a:xfrm>
            <a:custGeom>
              <a:avLst/>
              <a:gdLst>
                <a:gd name="T0" fmla="*/ 0 w 691"/>
                <a:gd name="T1" fmla="*/ 45017 h 1916"/>
                <a:gd name="T2" fmla="*/ 0 w 691"/>
                <a:gd name="T3" fmla="*/ 422121 h 1916"/>
                <a:gd name="T4" fmla="*/ 0 w 691"/>
                <a:gd name="T5" fmla="*/ 799224 h 1916"/>
                <a:gd name="T6" fmla="*/ 0 w 691"/>
                <a:gd name="T7" fmla="*/ 799224 h 1916"/>
                <a:gd name="T8" fmla="*/ 132848 w 691"/>
                <a:gd name="T9" fmla="*/ 1117608 h 1916"/>
                <a:gd name="T10" fmla="*/ 132848 w 691"/>
                <a:gd name="T11" fmla="*/ 1117608 h 1916"/>
                <a:gd name="T12" fmla="*/ 451554 w 691"/>
                <a:gd name="T13" fmla="*/ 1249399 h 1916"/>
                <a:gd name="T14" fmla="*/ 451554 w 691"/>
                <a:gd name="T15" fmla="*/ 1249399 h 1916"/>
                <a:gd name="T16" fmla="*/ 451554 w 691"/>
                <a:gd name="T17" fmla="*/ 1249399 h 1916"/>
                <a:gd name="T18" fmla="*/ 451554 w 691"/>
                <a:gd name="T19" fmla="*/ 625026 h 1916"/>
                <a:gd name="T20" fmla="*/ 451554 w 691"/>
                <a:gd name="T21" fmla="*/ 0 h 1916"/>
                <a:gd name="T22" fmla="*/ 451554 w 691"/>
                <a:gd name="T23" fmla="*/ 0 h 1916"/>
                <a:gd name="T24" fmla="*/ 451554 w 691"/>
                <a:gd name="T25" fmla="*/ 0 h 1916"/>
                <a:gd name="T26" fmla="*/ 248027 w 691"/>
                <a:gd name="T27" fmla="*/ 0 h 1916"/>
                <a:gd name="T28" fmla="*/ 45155 w 691"/>
                <a:gd name="T29" fmla="*/ 0 h 1916"/>
                <a:gd name="T30" fmla="*/ 45155 w 691"/>
                <a:gd name="T31" fmla="*/ 0 h 1916"/>
                <a:gd name="T32" fmla="*/ 13089 w 691"/>
                <a:gd name="T33" fmla="*/ 13049 h 1916"/>
                <a:gd name="T34" fmla="*/ 13089 w 691"/>
                <a:gd name="T35" fmla="*/ 13049 h 1916"/>
                <a:gd name="T36" fmla="*/ 0 w 691"/>
                <a:gd name="T37" fmla="*/ 45017 h 19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1" h="1916">
                  <a:moveTo>
                    <a:pt x="0" y="69"/>
                  </a:moveTo>
                  <a:lnTo>
                    <a:pt x="0" y="647"/>
                  </a:lnTo>
                  <a:lnTo>
                    <a:pt x="0" y="1225"/>
                  </a:lnTo>
                  <a:cubicBezTo>
                    <a:pt x="0" y="1415"/>
                    <a:pt x="77" y="1588"/>
                    <a:pt x="203" y="1713"/>
                  </a:cubicBezTo>
                  <a:cubicBezTo>
                    <a:pt x="327" y="1838"/>
                    <a:pt x="500" y="1915"/>
                    <a:pt x="690" y="1915"/>
                  </a:cubicBezTo>
                  <a:lnTo>
                    <a:pt x="690" y="958"/>
                  </a:lnTo>
                  <a:lnTo>
                    <a:pt x="690" y="0"/>
                  </a:lnTo>
                  <a:lnTo>
                    <a:pt x="379" y="0"/>
                  </a:lnTo>
                  <a:lnTo>
                    <a:pt x="69" y="0"/>
                  </a:lnTo>
                  <a:cubicBezTo>
                    <a:pt x="50" y="0"/>
                    <a:pt x="33" y="7"/>
                    <a:pt x="20" y="20"/>
                  </a:cubicBezTo>
                  <a:cubicBezTo>
                    <a:pt x="8" y="32"/>
                    <a:pt x="0" y="49"/>
                    <a:pt x="0" y="69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94C418D7-2803-4546-9034-73D30019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689" y="7401817"/>
              <a:ext cx="54929" cy="54930"/>
            </a:xfrm>
            <a:custGeom>
              <a:avLst/>
              <a:gdLst>
                <a:gd name="T0" fmla="*/ 14402 w 44"/>
                <a:gd name="T1" fmla="*/ 28177 h 46"/>
                <a:gd name="T2" fmla="*/ 14402 w 44"/>
                <a:gd name="T3" fmla="*/ 28177 h 46"/>
                <a:gd name="T4" fmla="*/ 4582 w 44"/>
                <a:gd name="T5" fmla="*/ 23794 h 46"/>
                <a:gd name="T6" fmla="*/ 4582 w 44"/>
                <a:gd name="T7" fmla="*/ 23794 h 46"/>
                <a:gd name="T8" fmla="*/ 0 w 44"/>
                <a:gd name="T9" fmla="*/ 14402 h 46"/>
                <a:gd name="T10" fmla="*/ 0 w 44"/>
                <a:gd name="T11" fmla="*/ 14402 h 46"/>
                <a:gd name="T12" fmla="*/ 655 w 44"/>
                <a:gd name="T13" fmla="*/ 11897 h 46"/>
                <a:gd name="T14" fmla="*/ 655 w 44"/>
                <a:gd name="T15" fmla="*/ 11897 h 46"/>
                <a:gd name="T16" fmla="*/ 1964 w 44"/>
                <a:gd name="T17" fmla="*/ 9392 h 46"/>
                <a:gd name="T18" fmla="*/ 1964 w 44"/>
                <a:gd name="T19" fmla="*/ 9392 h 46"/>
                <a:gd name="T20" fmla="*/ 2618 w 44"/>
                <a:gd name="T21" fmla="*/ 6888 h 46"/>
                <a:gd name="T22" fmla="*/ 2618 w 44"/>
                <a:gd name="T23" fmla="*/ 6888 h 46"/>
                <a:gd name="T24" fmla="*/ 4582 w 44"/>
                <a:gd name="T25" fmla="*/ 5009 h 46"/>
                <a:gd name="T26" fmla="*/ 4582 w 44"/>
                <a:gd name="T27" fmla="*/ 5009 h 46"/>
                <a:gd name="T28" fmla="*/ 24221 w 44"/>
                <a:gd name="T29" fmla="*/ 5009 h 46"/>
                <a:gd name="T30" fmla="*/ 24221 w 44"/>
                <a:gd name="T31" fmla="*/ 5009 h 46"/>
                <a:gd name="T32" fmla="*/ 26185 w 44"/>
                <a:gd name="T33" fmla="*/ 6888 h 46"/>
                <a:gd name="T34" fmla="*/ 26185 w 44"/>
                <a:gd name="T35" fmla="*/ 6888 h 46"/>
                <a:gd name="T36" fmla="*/ 27494 w 44"/>
                <a:gd name="T37" fmla="*/ 9392 h 46"/>
                <a:gd name="T38" fmla="*/ 27494 w 44"/>
                <a:gd name="T39" fmla="*/ 9392 h 46"/>
                <a:gd name="T40" fmla="*/ 28148 w 44"/>
                <a:gd name="T41" fmla="*/ 11897 h 46"/>
                <a:gd name="T42" fmla="*/ 28148 w 44"/>
                <a:gd name="T43" fmla="*/ 11897 h 46"/>
                <a:gd name="T44" fmla="*/ 28148 w 44"/>
                <a:gd name="T45" fmla="*/ 14402 h 46"/>
                <a:gd name="T46" fmla="*/ 28148 w 44"/>
                <a:gd name="T47" fmla="*/ 14402 h 46"/>
                <a:gd name="T48" fmla="*/ 24221 w 44"/>
                <a:gd name="T49" fmla="*/ 23794 h 46"/>
                <a:gd name="T50" fmla="*/ 24221 w 44"/>
                <a:gd name="T51" fmla="*/ 23794 h 46"/>
                <a:gd name="T52" fmla="*/ 22257 w 44"/>
                <a:gd name="T53" fmla="*/ 25672 h 46"/>
                <a:gd name="T54" fmla="*/ 22257 w 44"/>
                <a:gd name="T55" fmla="*/ 25672 h 46"/>
                <a:gd name="T56" fmla="*/ 20293 w 44"/>
                <a:gd name="T57" fmla="*/ 26925 h 46"/>
                <a:gd name="T58" fmla="*/ 20293 w 44"/>
                <a:gd name="T59" fmla="*/ 26925 h 46"/>
                <a:gd name="T60" fmla="*/ 17020 w 44"/>
                <a:gd name="T61" fmla="*/ 27551 h 46"/>
                <a:gd name="T62" fmla="*/ 17020 w 44"/>
                <a:gd name="T63" fmla="*/ 27551 h 46"/>
                <a:gd name="T64" fmla="*/ 14402 w 44"/>
                <a:gd name="T65" fmla="*/ 28177 h 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4" h="46">
                  <a:moveTo>
                    <a:pt x="22" y="45"/>
                  </a:moveTo>
                  <a:lnTo>
                    <a:pt x="22" y="45"/>
                  </a:lnTo>
                  <a:cubicBezTo>
                    <a:pt x="16" y="45"/>
                    <a:pt x="11" y="42"/>
                    <a:pt x="7" y="38"/>
                  </a:cubicBezTo>
                  <a:cubicBezTo>
                    <a:pt x="3" y="34"/>
                    <a:pt x="0" y="29"/>
                    <a:pt x="0" y="23"/>
                  </a:cubicBezTo>
                  <a:cubicBezTo>
                    <a:pt x="0" y="21"/>
                    <a:pt x="0" y="20"/>
                    <a:pt x="1" y="19"/>
                  </a:cubicBezTo>
                  <a:cubicBezTo>
                    <a:pt x="1" y="18"/>
                    <a:pt x="2" y="16"/>
                    <a:pt x="3" y="15"/>
                  </a:cubicBezTo>
                  <a:cubicBezTo>
                    <a:pt x="3" y="14"/>
                    <a:pt x="4" y="12"/>
                    <a:pt x="4" y="11"/>
                  </a:cubicBezTo>
                  <a:cubicBezTo>
                    <a:pt x="5" y="10"/>
                    <a:pt x="6" y="9"/>
                    <a:pt x="7" y="8"/>
                  </a:cubicBezTo>
                  <a:cubicBezTo>
                    <a:pt x="15" y="0"/>
                    <a:pt x="29" y="0"/>
                    <a:pt x="37" y="8"/>
                  </a:cubicBezTo>
                  <a:cubicBezTo>
                    <a:pt x="39" y="9"/>
                    <a:pt x="39" y="10"/>
                    <a:pt x="40" y="11"/>
                  </a:cubicBezTo>
                  <a:cubicBezTo>
                    <a:pt x="41" y="12"/>
                    <a:pt x="42" y="14"/>
                    <a:pt x="42" y="15"/>
                  </a:cubicBezTo>
                  <a:cubicBezTo>
                    <a:pt x="42" y="16"/>
                    <a:pt x="43" y="18"/>
                    <a:pt x="43" y="19"/>
                  </a:cubicBezTo>
                  <a:cubicBezTo>
                    <a:pt x="43" y="20"/>
                    <a:pt x="43" y="21"/>
                    <a:pt x="43" y="23"/>
                  </a:cubicBezTo>
                  <a:cubicBezTo>
                    <a:pt x="43" y="29"/>
                    <a:pt x="42" y="34"/>
                    <a:pt x="37" y="38"/>
                  </a:cubicBezTo>
                  <a:cubicBezTo>
                    <a:pt x="36" y="39"/>
                    <a:pt x="35" y="40"/>
                    <a:pt x="34" y="41"/>
                  </a:cubicBezTo>
                  <a:cubicBezTo>
                    <a:pt x="33" y="42"/>
                    <a:pt x="32" y="42"/>
                    <a:pt x="31" y="43"/>
                  </a:cubicBezTo>
                  <a:cubicBezTo>
                    <a:pt x="29" y="44"/>
                    <a:pt x="27" y="44"/>
                    <a:pt x="26" y="44"/>
                  </a:cubicBezTo>
                  <a:cubicBezTo>
                    <a:pt x="25" y="44"/>
                    <a:pt x="24" y="45"/>
                    <a:pt x="2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1F36E489-4EB8-E44E-921B-B85E01B23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026" y="7401817"/>
              <a:ext cx="307605" cy="54930"/>
            </a:xfrm>
            <a:custGeom>
              <a:avLst/>
              <a:gdLst>
                <a:gd name="T0" fmla="*/ 0 w 247"/>
                <a:gd name="T1" fmla="*/ 14081 h 45"/>
                <a:gd name="T2" fmla="*/ 0 w 247"/>
                <a:gd name="T3" fmla="*/ 14081 h 45"/>
                <a:gd name="T4" fmla="*/ 14367 w 247"/>
                <a:gd name="T5" fmla="*/ 0 h 45"/>
                <a:gd name="T6" fmla="*/ 14367 w 247"/>
                <a:gd name="T7" fmla="*/ 0 h 45"/>
                <a:gd name="T8" fmla="*/ 28080 w 247"/>
                <a:gd name="T9" fmla="*/ 14081 h 45"/>
                <a:gd name="T10" fmla="*/ 28080 w 247"/>
                <a:gd name="T11" fmla="*/ 14081 h 45"/>
                <a:gd name="T12" fmla="*/ 14367 w 247"/>
                <a:gd name="T13" fmla="*/ 28163 h 45"/>
                <a:gd name="T14" fmla="*/ 14367 w 247"/>
                <a:gd name="T15" fmla="*/ 28163 h 45"/>
                <a:gd name="T16" fmla="*/ 0 w 247"/>
                <a:gd name="T17" fmla="*/ 14081 h 45"/>
                <a:gd name="T18" fmla="*/ 66608 w 247"/>
                <a:gd name="T19" fmla="*/ 14081 h 45"/>
                <a:gd name="T20" fmla="*/ 66608 w 247"/>
                <a:gd name="T21" fmla="*/ 14081 h 45"/>
                <a:gd name="T22" fmla="*/ 80322 w 247"/>
                <a:gd name="T23" fmla="*/ 0 h 45"/>
                <a:gd name="T24" fmla="*/ 80322 w 247"/>
                <a:gd name="T25" fmla="*/ 0 h 45"/>
                <a:gd name="T26" fmla="*/ 94035 w 247"/>
                <a:gd name="T27" fmla="*/ 14081 h 45"/>
                <a:gd name="T28" fmla="*/ 94035 w 247"/>
                <a:gd name="T29" fmla="*/ 14081 h 45"/>
                <a:gd name="T30" fmla="*/ 80322 w 247"/>
                <a:gd name="T31" fmla="*/ 28163 h 45"/>
                <a:gd name="T32" fmla="*/ 80322 w 247"/>
                <a:gd name="T33" fmla="*/ 28163 h 45"/>
                <a:gd name="T34" fmla="*/ 66608 w 247"/>
                <a:gd name="T35" fmla="*/ 14081 h 45"/>
                <a:gd name="T36" fmla="*/ 132564 w 247"/>
                <a:gd name="T37" fmla="*/ 14081 h 45"/>
                <a:gd name="T38" fmla="*/ 132564 w 247"/>
                <a:gd name="T39" fmla="*/ 14081 h 45"/>
                <a:gd name="T40" fmla="*/ 146277 w 247"/>
                <a:gd name="T41" fmla="*/ 0 h 45"/>
                <a:gd name="T42" fmla="*/ 146277 w 247"/>
                <a:gd name="T43" fmla="*/ 0 h 45"/>
                <a:gd name="T44" fmla="*/ 160644 w 247"/>
                <a:gd name="T45" fmla="*/ 14081 h 45"/>
                <a:gd name="T46" fmla="*/ 160644 w 247"/>
                <a:gd name="T47" fmla="*/ 14081 h 45"/>
                <a:gd name="T48" fmla="*/ 146277 w 247"/>
                <a:gd name="T49" fmla="*/ 28163 h 45"/>
                <a:gd name="T50" fmla="*/ 146277 w 247"/>
                <a:gd name="T51" fmla="*/ 28163 h 45"/>
                <a:gd name="T52" fmla="*/ 132564 w 247"/>
                <a:gd name="T53" fmla="*/ 14081 h 4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47" h="45">
                  <a:moveTo>
                    <a:pt x="0" y="22"/>
                  </a:moveTo>
                  <a:lnTo>
                    <a:pt x="0" y="22"/>
                  </a:ln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3" y="10"/>
                    <a:pt x="43" y="22"/>
                  </a:cubicBezTo>
                  <a:cubicBezTo>
                    <a:pt x="43" y="34"/>
                    <a:pt x="34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lose/>
                  <a:moveTo>
                    <a:pt x="102" y="22"/>
                  </a:moveTo>
                  <a:lnTo>
                    <a:pt x="102" y="22"/>
                  </a:lnTo>
                  <a:cubicBezTo>
                    <a:pt x="102" y="10"/>
                    <a:pt x="111" y="0"/>
                    <a:pt x="123" y="0"/>
                  </a:cubicBezTo>
                  <a:cubicBezTo>
                    <a:pt x="135" y="0"/>
                    <a:pt x="144" y="10"/>
                    <a:pt x="144" y="22"/>
                  </a:cubicBezTo>
                  <a:cubicBezTo>
                    <a:pt x="144" y="34"/>
                    <a:pt x="135" y="44"/>
                    <a:pt x="123" y="44"/>
                  </a:cubicBezTo>
                  <a:cubicBezTo>
                    <a:pt x="111" y="44"/>
                    <a:pt x="102" y="34"/>
                    <a:pt x="102" y="22"/>
                  </a:cubicBezTo>
                  <a:close/>
                  <a:moveTo>
                    <a:pt x="203" y="22"/>
                  </a:moveTo>
                  <a:lnTo>
                    <a:pt x="203" y="22"/>
                  </a:lnTo>
                  <a:cubicBezTo>
                    <a:pt x="203" y="10"/>
                    <a:pt x="213" y="0"/>
                    <a:pt x="224" y="0"/>
                  </a:cubicBezTo>
                  <a:cubicBezTo>
                    <a:pt x="237" y="0"/>
                    <a:pt x="246" y="10"/>
                    <a:pt x="246" y="22"/>
                  </a:cubicBezTo>
                  <a:cubicBezTo>
                    <a:pt x="246" y="34"/>
                    <a:pt x="237" y="44"/>
                    <a:pt x="224" y="44"/>
                  </a:cubicBezTo>
                  <a:cubicBezTo>
                    <a:pt x="213" y="44"/>
                    <a:pt x="203" y="34"/>
                    <a:pt x="20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97DF9416-8786-C346-B6A9-D84E39774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039" y="7401817"/>
              <a:ext cx="54929" cy="54930"/>
            </a:xfrm>
            <a:custGeom>
              <a:avLst/>
              <a:gdLst>
                <a:gd name="T0" fmla="*/ 14067 w 43"/>
                <a:gd name="T1" fmla="*/ 28177 h 46"/>
                <a:gd name="T2" fmla="*/ 14067 w 43"/>
                <a:gd name="T3" fmla="*/ 28177 h 46"/>
                <a:gd name="T4" fmla="*/ 4019 w 43"/>
                <a:gd name="T5" fmla="*/ 23794 h 46"/>
                <a:gd name="T6" fmla="*/ 4019 w 43"/>
                <a:gd name="T7" fmla="*/ 23794 h 46"/>
                <a:gd name="T8" fmla="*/ 0 w 43"/>
                <a:gd name="T9" fmla="*/ 14402 h 46"/>
                <a:gd name="T10" fmla="*/ 0 w 43"/>
                <a:gd name="T11" fmla="*/ 14402 h 46"/>
                <a:gd name="T12" fmla="*/ 0 w 43"/>
                <a:gd name="T13" fmla="*/ 11897 h 46"/>
                <a:gd name="T14" fmla="*/ 0 w 43"/>
                <a:gd name="T15" fmla="*/ 11897 h 46"/>
                <a:gd name="T16" fmla="*/ 670 w 43"/>
                <a:gd name="T17" fmla="*/ 9392 h 46"/>
                <a:gd name="T18" fmla="*/ 670 w 43"/>
                <a:gd name="T19" fmla="*/ 9392 h 46"/>
                <a:gd name="T20" fmla="*/ 2010 w 43"/>
                <a:gd name="T21" fmla="*/ 6888 h 46"/>
                <a:gd name="T22" fmla="*/ 2010 w 43"/>
                <a:gd name="T23" fmla="*/ 6888 h 46"/>
                <a:gd name="T24" fmla="*/ 4019 w 43"/>
                <a:gd name="T25" fmla="*/ 5009 h 46"/>
                <a:gd name="T26" fmla="*/ 4019 w 43"/>
                <a:gd name="T27" fmla="*/ 5009 h 46"/>
                <a:gd name="T28" fmla="*/ 24114 w 43"/>
                <a:gd name="T29" fmla="*/ 5009 h 46"/>
                <a:gd name="T30" fmla="*/ 24114 w 43"/>
                <a:gd name="T31" fmla="*/ 5009 h 46"/>
                <a:gd name="T32" fmla="*/ 26124 w 43"/>
                <a:gd name="T33" fmla="*/ 6888 h 46"/>
                <a:gd name="T34" fmla="*/ 26124 w 43"/>
                <a:gd name="T35" fmla="*/ 6888 h 46"/>
                <a:gd name="T36" fmla="*/ 27463 w 43"/>
                <a:gd name="T37" fmla="*/ 9392 h 46"/>
                <a:gd name="T38" fmla="*/ 27463 w 43"/>
                <a:gd name="T39" fmla="*/ 9392 h 46"/>
                <a:gd name="T40" fmla="*/ 28133 w 43"/>
                <a:gd name="T41" fmla="*/ 11897 h 46"/>
                <a:gd name="T42" fmla="*/ 28133 w 43"/>
                <a:gd name="T43" fmla="*/ 11897 h 46"/>
                <a:gd name="T44" fmla="*/ 28133 w 43"/>
                <a:gd name="T45" fmla="*/ 14402 h 46"/>
                <a:gd name="T46" fmla="*/ 28133 w 43"/>
                <a:gd name="T47" fmla="*/ 14402 h 46"/>
                <a:gd name="T48" fmla="*/ 24114 w 43"/>
                <a:gd name="T49" fmla="*/ 23794 h 46"/>
                <a:gd name="T50" fmla="*/ 24114 w 43"/>
                <a:gd name="T51" fmla="*/ 23794 h 46"/>
                <a:gd name="T52" fmla="*/ 14067 w 43"/>
                <a:gd name="T53" fmla="*/ 28177 h 4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3" h="46">
                  <a:moveTo>
                    <a:pt x="21" y="45"/>
                  </a:moveTo>
                  <a:lnTo>
                    <a:pt x="21" y="45"/>
                  </a:lnTo>
                  <a:cubicBezTo>
                    <a:pt x="16" y="45"/>
                    <a:pt x="10" y="42"/>
                    <a:pt x="6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0" y="18"/>
                    <a:pt x="1" y="16"/>
                    <a:pt x="1" y="15"/>
                  </a:cubicBezTo>
                  <a:cubicBezTo>
                    <a:pt x="2" y="14"/>
                    <a:pt x="3" y="12"/>
                    <a:pt x="3" y="11"/>
                  </a:cubicBezTo>
                  <a:cubicBezTo>
                    <a:pt x="4" y="10"/>
                    <a:pt x="5" y="9"/>
                    <a:pt x="6" y="8"/>
                  </a:cubicBezTo>
                  <a:cubicBezTo>
                    <a:pt x="14" y="0"/>
                    <a:pt x="28" y="0"/>
                    <a:pt x="36" y="8"/>
                  </a:cubicBezTo>
                  <a:cubicBezTo>
                    <a:pt x="38" y="9"/>
                    <a:pt x="38" y="10"/>
                    <a:pt x="39" y="11"/>
                  </a:cubicBezTo>
                  <a:cubicBezTo>
                    <a:pt x="40" y="12"/>
                    <a:pt x="41" y="14"/>
                    <a:pt x="41" y="15"/>
                  </a:cubicBezTo>
                  <a:cubicBezTo>
                    <a:pt x="42" y="16"/>
                    <a:pt x="42" y="18"/>
                    <a:pt x="42" y="19"/>
                  </a:cubicBezTo>
                  <a:cubicBezTo>
                    <a:pt x="42" y="20"/>
                    <a:pt x="42" y="21"/>
                    <a:pt x="42" y="23"/>
                  </a:cubicBezTo>
                  <a:cubicBezTo>
                    <a:pt x="42" y="29"/>
                    <a:pt x="41" y="34"/>
                    <a:pt x="36" y="38"/>
                  </a:cubicBezTo>
                  <a:cubicBezTo>
                    <a:pt x="32" y="42"/>
                    <a:pt x="27" y="45"/>
                    <a:pt x="21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3A035006-88A4-084C-944A-021283F7E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662" y="5396852"/>
              <a:ext cx="1296332" cy="1790734"/>
            </a:xfrm>
            <a:custGeom>
              <a:avLst/>
              <a:gdLst>
                <a:gd name="T0" fmla="*/ 428112 w 1040"/>
                <a:gd name="T1" fmla="*/ 0 h 1438"/>
                <a:gd name="T2" fmla="*/ 339222 w 1040"/>
                <a:gd name="T3" fmla="*/ 0 h 1438"/>
                <a:gd name="T4" fmla="*/ 250331 w 1040"/>
                <a:gd name="T5" fmla="*/ 0 h 1438"/>
                <a:gd name="T6" fmla="*/ 124839 w 1040"/>
                <a:gd name="T7" fmla="*/ 0 h 1438"/>
                <a:gd name="T8" fmla="*/ 0 w 1040"/>
                <a:gd name="T9" fmla="*/ 0 h 1438"/>
                <a:gd name="T10" fmla="*/ 0 w 1040"/>
                <a:gd name="T11" fmla="*/ 0 h 1438"/>
                <a:gd name="T12" fmla="*/ 0 w 1040"/>
                <a:gd name="T13" fmla="*/ 0 h 1438"/>
                <a:gd name="T14" fmla="*/ 0 w 1040"/>
                <a:gd name="T15" fmla="*/ 399621 h 1438"/>
                <a:gd name="T16" fmla="*/ 0 w 1040"/>
                <a:gd name="T17" fmla="*/ 798589 h 1438"/>
                <a:gd name="T18" fmla="*/ 0 w 1040"/>
                <a:gd name="T19" fmla="*/ 798589 h 1438"/>
                <a:gd name="T20" fmla="*/ 40524 w 1040"/>
                <a:gd name="T21" fmla="*/ 897189 h 1438"/>
                <a:gd name="T22" fmla="*/ 40524 w 1040"/>
                <a:gd name="T23" fmla="*/ 897189 h 1438"/>
                <a:gd name="T24" fmla="*/ 139218 w 1040"/>
                <a:gd name="T25" fmla="*/ 938326 h 1438"/>
                <a:gd name="T26" fmla="*/ 339222 w 1040"/>
                <a:gd name="T27" fmla="*/ 938326 h 1438"/>
                <a:gd name="T28" fmla="*/ 539226 w 1040"/>
                <a:gd name="T29" fmla="*/ 938326 h 1438"/>
                <a:gd name="T30" fmla="*/ 539226 w 1040"/>
                <a:gd name="T31" fmla="*/ 938326 h 1438"/>
                <a:gd name="T32" fmla="*/ 637920 w 1040"/>
                <a:gd name="T33" fmla="*/ 897189 h 1438"/>
                <a:gd name="T34" fmla="*/ 637920 w 1040"/>
                <a:gd name="T35" fmla="*/ 897189 h 1438"/>
                <a:gd name="T36" fmla="*/ 679097 w 1040"/>
                <a:gd name="T37" fmla="*/ 798589 h 1438"/>
                <a:gd name="T38" fmla="*/ 679097 w 1040"/>
                <a:gd name="T39" fmla="*/ 399621 h 1438"/>
                <a:gd name="T40" fmla="*/ 679097 w 1040"/>
                <a:gd name="T41" fmla="*/ 0 h 1438"/>
                <a:gd name="T42" fmla="*/ 679097 w 1040"/>
                <a:gd name="T43" fmla="*/ 0 h 1438"/>
                <a:gd name="T44" fmla="*/ 679097 w 1040"/>
                <a:gd name="T45" fmla="*/ 0 h 1438"/>
                <a:gd name="T46" fmla="*/ 553605 w 1040"/>
                <a:gd name="T47" fmla="*/ 0 h 1438"/>
                <a:gd name="T48" fmla="*/ 428112 w 1040"/>
                <a:gd name="T49" fmla="*/ 0 h 14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40" h="1438">
                  <a:moveTo>
                    <a:pt x="655" y="0"/>
                  </a:moveTo>
                  <a:lnTo>
                    <a:pt x="519" y="0"/>
                  </a:lnTo>
                  <a:lnTo>
                    <a:pt x="383" y="0"/>
                  </a:lnTo>
                  <a:lnTo>
                    <a:pt x="191" y="0"/>
                  </a:lnTo>
                  <a:lnTo>
                    <a:pt x="0" y="0"/>
                  </a:lnTo>
                  <a:lnTo>
                    <a:pt x="0" y="612"/>
                  </a:lnTo>
                  <a:lnTo>
                    <a:pt x="0" y="1223"/>
                  </a:lnTo>
                  <a:cubicBezTo>
                    <a:pt x="0" y="1283"/>
                    <a:pt x="24" y="1336"/>
                    <a:pt x="62" y="1374"/>
                  </a:cubicBezTo>
                  <a:cubicBezTo>
                    <a:pt x="101" y="1414"/>
                    <a:pt x="155" y="1437"/>
                    <a:pt x="213" y="1437"/>
                  </a:cubicBezTo>
                  <a:lnTo>
                    <a:pt x="519" y="1437"/>
                  </a:lnTo>
                  <a:lnTo>
                    <a:pt x="825" y="1437"/>
                  </a:lnTo>
                  <a:cubicBezTo>
                    <a:pt x="884" y="1437"/>
                    <a:pt x="937" y="1414"/>
                    <a:pt x="976" y="1374"/>
                  </a:cubicBezTo>
                  <a:cubicBezTo>
                    <a:pt x="1015" y="1336"/>
                    <a:pt x="1039" y="1283"/>
                    <a:pt x="1039" y="1223"/>
                  </a:cubicBezTo>
                  <a:lnTo>
                    <a:pt x="1039" y="612"/>
                  </a:lnTo>
                  <a:lnTo>
                    <a:pt x="1039" y="0"/>
                  </a:lnTo>
                  <a:lnTo>
                    <a:pt x="847" y="0"/>
                  </a:lnTo>
                  <a:lnTo>
                    <a:pt x="65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7C756708-899C-F744-851C-C5F6A9C6C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282" y="5852777"/>
              <a:ext cx="697600" cy="565782"/>
            </a:xfrm>
            <a:custGeom>
              <a:avLst/>
              <a:gdLst>
                <a:gd name="T0" fmla="*/ 361233 w 561"/>
                <a:gd name="T1" fmla="*/ 151617 h 452"/>
                <a:gd name="T2" fmla="*/ 361233 w 561"/>
                <a:gd name="T3" fmla="*/ 151617 h 452"/>
                <a:gd name="T4" fmla="*/ 365145 w 561"/>
                <a:gd name="T5" fmla="*/ 147679 h 452"/>
                <a:gd name="T6" fmla="*/ 365145 w 561"/>
                <a:gd name="T7" fmla="*/ 147679 h 452"/>
                <a:gd name="T8" fmla="*/ 361233 w 561"/>
                <a:gd name="T9" fmla="*/ 144397 h 452"/>
                <a:gd name="T10" fmla="*/ 185833 w 561"/>
                <a:gd name="T11" fmla="*/ 144397 h 452"/>
                <a:gd name="T12" fmla="*/ 185833 w 561"/>
                <a:gd name="T13" fmla="*/ 144397 h 452"/>
                <a:gd name="T14" fmla="*/ 185833 w 561"/>
                <a:gd name="T15" fmla="*/ 144397 h 452"/>
                <a:gd name="T16" fmla="*/ 185833 w 561"/>
                <a:gd name="T17" fmla="*/ 7220 h 452"/>
                <a:gd name="T18" fmla="*/ 185833 w 561"/>
                <a:gd name="T19" fmla="*/ 7220 h 452"/>
                <a:gd name="T20" fmla="*/ 185833 w 561"/>
                <a:gd name="T21" fmla="*/ 7220 h 452"/>
                <a:gd name="T22" fmla="*/ 361233 w 561"/>
                <a:gd name="T23" fmla="*/ 7220 h 452"/>
                <a:gd name="T24" fmla="*/ 361233 w 561"/>
                <a:gd name="T25" fmla="*/ 7220 h 452"/>
                <a:gd name="T26" fmla="*/ 365145 w 561"/>
                <a:gd name="T27" fmla="*/ 3282 h 452"/>
                <a:gd name="T28" fmla="*/ 365145 w 561"/>
                <a:gd name="T29" fmla="*/ 3282 h 452"/>
                <a:gd name="T30" fmla="*/ 361233 w 561"/>
                <a:gd name="T31" fmla="*/ 0 h 452"/>
                <a:gd name="T32" fmla="*/ 3912 w 561"/>
                <a:gd name="T33" fmla="*/ 0 h 452"/>
                <a:gd name="T34" fmla="*/ 3912 w 561"/>
                <a:gd name="T35" fmla="*/ 0 h 452"/>
                <a:gd name="T36" fmla="*/ 0 w 561"/>
                <a:gd name="T37" fmla="*/ 3282 h 452"/>
                <a:gd name="T38" fmla="*/ 0 w 561"/>
                <a:gd name="T39" fmla="*/ 3282 h 452"/>
                <a:gd name="T40" fmla="*/ 3912 w 561"/>
                <a:gd name="T41" fmla="*/ 7220 h 452"/>
                <a:gd name="T42" fmla="*/ 179312 w 561"/>
                <a:gd name="T43" fmla="*/ 7220 h 452"/>
                <a:gd name="T44" fmla="*/ 179312 w 561"/>
                <a:gd name="T45" fmla="*/ 7220 h 452"/>
                <a:gd name="T46" fmla="*/ 179312 w 561"/>
                <a:gd name="T47" fmla="*/ 7220 h 452"/>
                <a:gd name="T48" fmla="*/ 179312 w 561"/>
                <a:gd name="T49" fmla="*/ 144397 h 452"/>
                <a:gd name="T50" fmla="*/ 179312 w 561"/>
                <a:gd name="T51" fmla="*/ 144397 h 452"/>
                <a:gd name="T52" fmla="*/ 179312 w 561"/>
                <a:gd name="T53" fmla="*/ 144397 h 452"/>
                <a:gd name="T54" fmla="*/ 3912 w 561"/>
                <a:gd name="T55" fmla="*/ 144397 h 452"/>
                <a:gd name="T56" fmla="*/ 3912 w 561"/>
                <a:gd name="T57" fmla="*/ 144397 h 452"/>
                <a:gd name="T58" fmla="*/ 0 w 561"/>
                <a:gd name="T59" fmla="*/ 147679 h 452"/>
                <a:gd name="T60" fmla="*/ 0 w 561"/>
                <a:gd name="T61" fmla="*/ 147679 h 452"/>
                <a:gd name="T62" fmla="*/ 3912 w 561"/>
                <a:gd name="T63" fmla="*/ 151617 h 452"/>
                <a:gd name="T64" fmla="*/ 179312 w 561"/>
                <a:gd name="T65" fmla="*/ 151617 h 452"/>
                <a:gd name="T66" fmla="*/ 179312 w 561"/>
                <a:gd name="T67" fmla="*/ 151617 h 452"/>
                <a:gd name="T68" fmla="*/ 179312 w 561"/>
                <a:gd name="T69" fmla="*/ 151617 h 452"/>
                <a:gd name="T70" fmla="*/ 179312 w 561"/>
                <a:gd name="T71" fmla="*/ 288794 h 452"/>
                <a:gd name="T72" fmla="*/ 179312 w 561"/>
                <a:gd name="T73" fmla="*/ 288794 h 452"/>
                <a:gd name="T74" fmla="*/ 179312 w 561"/>
                <a:gd name="T75" fmla="*/ 288794 h 452"/>
                <a:gd name="T76" fmla="*/ 3912 w 561"/>
                <a:gd name="T77" fmla="*/ 288794 h 452"/>
                <a:gd name="T78" fmla="*/ 3912 w 561"/>
                <a:gd name="T79" fmla="*/ 288794 h 452"/>
                <a:gd name="T80" fmla="*/ 0 w 561"/>
                <a:gd name="T81" fmla="*/ 292732 h 452"/>
                <a:gd name="T82" fmla="*/ 0 w 561"/>
                <a:gd name="T83" fmla="*/ 292732 h 452"/>
                <a:gd name="T84" fmla="*/ 3912 w 561"/>
                <a:gd name="T85" fmla="*/ 296014 h 452"/>
                <a:gd name="T86" fmla="*/ 361233 w 561"/>
                <a:gd name="T87" fmla="*/ 296014 h 452"/>
                <a:gd name="T88" fmla="*/ 361233 w 561"/>
                <a:gd name="T89" fmla="*/ 296014 h 452"/>
                <a:gd name="T90" fmla="*/ 365145 w 561"/>
                <a:gd name="T91" fmla="*/ 292732 h 452"/>
                <a:gd name="T92" fmla="*/ 365145 w 561"/>
                <a:gd name="T93" fmla="*/ 292732 h 452"/>
                <a:gd name="T94" fmla="*/ 361233 w 561"/>
                <a:gd name="T95" fmla="*/ 288794 h 452"/>
                <a:gd name="T96" fmla="*/ 185833 w 561"/>
                <a:gd name="T97" fmla="*/ 288794 h 452"/>
                <a:gd name="T98" fmla="*/ 185833 w 561"/>
                <a:gd name="T99" fmla="*/ 288794 h 452"/>
                <a:gd name="T100" fmla="*/ 185833 w 561"/>
                <a:gd name="T101" fmla="*/ 288794 h 452"/>
                <a:gd name="T102" fmla="*/ 185833 w 561"/>
                <a:gd name="T103" fmla="*/ 151617 h 452"/>
                <a:gd name="T104" fmla="*/ 185833 w 561"/>
                <a:gd name="T105" fmla="*/ 151617 h 452"/>
                <a:gd name="T106" fmla="*/ 185833 w 561"/>
                <a:gd name="T107" fmla="*/ 151617 h 452"/>
                <a:gd name="T108" fmla="*/ 361233 w 561"/>
                <a:gd name="T109" fmla="*/ 151617 h 4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1" h="452">
                  <a:moveTo>
                    <a:pt x="554" y="231"/>
                  </a:moveTo>
                  <a:lnTo>
                    <a:pt x="554" y="231"/>
                  </a:lnTo>
                  <a:cubicBezTo>
                    <a:pt x="558" y="231"/>
                    <a:pt x="560" y="229"/>
                    <a:pt x="560" y="225"/>
                  </a:cubicBezTo>
                  <a:cubicBezTo>
                    <a:pt x="560" y="223"/>
                    <a:pt x="558" y="220"/>
                    <a:pt x="554" y="220"/>
                  </a:cubicBezTo>
                  <a:lnTo>
                    <a:pt x="285" y="220"/>
                  </a:lnTo>
                  <a:lnTo>
                    <a:pt x="285" y="11"/>
                  </a:lnTo>
                  <a:lnTo>
                    <a:pt x="554" y="11"/>
                  </a:lnTo>
                  <a:cubicBezTo>
                    <a:pt x="558" y="11"/>
                    <a:pt x="560" y="8"/>
                    <a:pt x="560" y="5"/>
                  </a:cubicBezTo>
                  <a:cubicBezTo>
                    <a:pt x="560" y="2"/>
                    <a:pt x="558" y="0"/>
                    <a:pt x="554" y="0"/>
                  </a:cubicBezTo>
                  <a:lnTo>
                    <a:pt x="6" y="0"/>
                  </a:ln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6" y="11"/>
                  </a:cubicBezTo>
                  <a:lnTo>
                    <a:pt x="275" y="11"/>
                  </a:lnTo>
                  <a:lnTo>
                    <a:pt x="275" y="220"/>
                  </a:lnTo>
                  <a:lnTo>
                    <a:pt x="6" y="220"/>
                  </a:lnTo>
                  <a:cubicBezTo>
                    <a:pt x="2" y="220"/>
                    <a:pt x="0" y="223"/>
                    <a:pt x="0" y="225"/>
                  </a:cubicBezTo>
                  <a:cubicBezTo>
                    <a:pt x="0" y="229"/>
                    <a:pt x="2" y="231"/>
                    <a:pt x="6" y="231"/>
                  </a:cubicBezTo>
                  <a:lnTo>
                    <a:pt x="275" y="231"/>
                  </a:lnTo>
                  <a:lnTo>
                    <a:pt x="275" y="440"/>
                  </a:lnTo>
                  <a:lnTo>
                    <a:pt x="6" y="440"/>
                  </a:lnTo>
                  <a:cubicBezTo>
                    <a:pt x="2" y="440"/>
                    <a:pt x="0" y="443"/>
                    <a:pt x="0" y="446"/>
                  </a:cubicBezTo>
                  <a:cubicBezTo>
                    <a:pt x="0" y="449"/>
                    <a:pt x="2" y="451"/>
                    <a:pt x="6" y="451"/>
                  </a:cubicBezTo>
                  <a:lnTo>
                    <a:pt x="554" y="451"/>
                  </a:lnTo>
                  <a:cubicBezTo>
                    <a:pt x="558" y="451"/>
                    <a:pt x="560" y="449"/>
                    <a:pt x="560" y="446"/>
                  </a:cubicBezTo>
                  <a:cubicBezTo>
                    <a:pt x="560" y="443"/>
                    <a:pt x="558" y="440"/>
                    <a:pt x="554" y="440"/>
                  </a:cubicBezTo>
                  <a:lnTo>
                    <a:pt x="285" y="440"/>
                  </a:lnTo>
                  <a:lnTo>
                    <a:pt x="285" y="231"/>
                  </a:lnTo>
                  <a:lnTo>
                    <a:pt x="554" y="231"/>
                  </a:ln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D7835B06-07A7-504D-9302-97DDD1D0D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079" y="5495726"/>
              <a:ext cx="109859" cy="109861"/>
            </a:xfrm>
            <a:custGeom>
              <a:avLst/>
              <a:gdLst>
                <a:gd name="T0" fmla="*/ 56951 w 88"/>
                <a:gd name="T1" fmla="*/ 28803 h 88"/>
                <a:gd name="T2" fmla="*/ 56951 w 88"/>
                <a:gd name="T3" fmla="*/ 28803 h 88"/>
                <a:gd name="T4" fmla="*/ 28803 w 88"/>
                <a:gd name="T5" fmla="*/ 56951 h 88"/>
                <a:gd name="T6" fmla="*/ 28803 w 88"/>
                <a:gd name="T7" fmla="*/ 56951 h 88"/>
                <a:gd name="T8" fmla="*/ 0 w 88"/>
                <a:gd name="T9" fmla="*/ 28803 h 88"/>
                <a:gd name="T10" fmla="*/ 0 w 88"/>
                <a:gd name="T11" fmla="*/ 28803 h 88"/>
                <a:gd name="T12" fmla="*/ 28803 w 88"/>
                <a:gd name="T13" fmla="*/ 0 h 88"/>
                <a:gd name="T14" fmla="*/ 28803 w 88"/>
                <a:gd name="T15" fmla="*/ 0 h 88"/>
                <a:gd name="T16" fmla="*/ 56951 w 88"/>
                <a:gd name="T17" fmla="*/ 28803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88">
                  <a:moveTo>
                    <a:pt x="87" y="44"/>
                  </a:moveTo>
                  <a:lnTo>
                    <a:pt x="87" y="44"/>
                  </a:lnTo>
                  <a:cubicBezTo>
                    <a:pt x="87" y="68"/>
                    <a:pt x="68" y="87"/>
                    <a:pt x="44" y="87"/>
                  </a:cubicBezTo>
                  <a:cubicBezTo>
                    <a:pt x="19" y="87"/>
                    <a:pt x="0" y="68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68" y="0"/>
                    <a:pt x="87" y="19"/>
                    <a:pt x="87" y="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02976242-E099-3D4E-9761-0395B8643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900" y="5495726"/>
              <a:ext cx="109859" cy="109861"/>
            </a:xfrm>
            <a:custGeom>
              <a:avLst/>
              <a:gdLst>
                <a:gd name="T0" fmla="*/ 56951 w 88"/>
                <a:gd name="T1" fmla="*/ 28803 h 88"/>
                <a:gd name="T2" fmla="*/ 56951 w 88"/>
                <a:gd name="T3" fmla="*/ 28803 h 88"/>
                <a:gd name="T4" fmla="*/ 28148 w 88"/>
                <a:gd name="T5" fmla="*/ 56951 h 88"/>
                <a:gd name="T6" fmla="*/ 28148 w 88"/>
                <a:gd name="T7" fmla="*/ 56951 h 88"/>
                <a:gd name="T8" fmla="*/ 0 w 88"/>
                <a:gd name="T9" fmla="*/ 28803 h 88"/>
                <a:gd name="T10" fmla="*/ 0 w 88"/>
                <a:gd name="T11" fmla="*/ 28803 h 88"/>
                <a:gd name="T12" fmla="*/ 28148 w 88"/>
                <a:gd name="T13" fmla="*/ 0 h 88"/>
                <a:gd name="T14" fmla="*/ 28148 w 88"/>
                <a:gd name="T15" fmla="*/ 0 h 88"/>
                <a:gd name="T16" fmla="*/ 56951 w 88"/>
                <a:gd name="T17" fmla="*/ 28803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88">
                  <a:moveTo>
                    <a:pt x="87" y="44"/>
                  </a:moveTo>
                  <a:lnTo>
                    <a:pt x="87" y="44"/>
                  </a:lnTo>
                  <a:cubicBezTo>
                    <a:pt x="87" y="68"/>
                    <a:pt x="68" y="87"/>
                    <a:pt x="43" y="87"/>
                  </a:cubicBezTo>
                  <a:cubicBezTo>
                    <a:pt x="19" y="87"/>
                    <a:pt x="0" y="68"/>
                    <a:pt x="0" y="44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8" y="0"/>
                    <a:pt x="87" y="19"/>
                    <a:pt x="87" y="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820AE4E0-CDAF-C74F-BC61-B574AD628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225" y="5495726"/>
              <a:ext cx="109859" cy="109861"/>
            </a:xfrm>
            <a:custGeom>
              <a:avLst/>
              <a:gdLst>
                <a:gd name="T0" fmla="*/ 56951 w 88"/>
                <a:gd name="T1" fmla="*/ 28803 h 88"/>
                <a:gd name="T2" fmla="*/ 56951 w 88"/>
                <a:gd name="T3" fmla="*/ 28803 h 88"/>
                <a:gd name="T4" fmla="*/ 28803 w 88"/>
                <a:gd name="T5" fmla="*/ 56951 h 88"/>
                <a:gd name="T6" fmla="*/ 28803 w 88"/>
                <a:gd name="T7" fmla="*/ 56951 h 88"/>
                <a:gd name="T8" fmla="*/ 0 w 88"/>
                <a:gd name="T9" fmla="*/ 28803 h 88"/>
                <a:gd name="T10" fmla="*/ 0 w 88"/>
                <a:gd name="T11" fmla="*/ 28803 h 88"/>
                <a:gd name="T12" fmla="*/ 28803 w 88"/>
                <a:gd name="T13" fmla="*/ 0 h 88"/>
                <a:gd name="T14" fmla="*/ 28803 w 88"/>
                <a:gd name="T15" fmla="*/ 0 h 88"/>
                <a:gd name="T16" fmla="*/ 56951 w 88"/>
                <a:gd name="T17" fmla="*/ 28803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88">
                  <a:moveTo>
                    <a:pt x="87" y="44"/>
                  </a:moveTo>
                  <a:lnTo>
                    <a:pt x="87" y="44"/>
                  </a:lnTo>
                  <a:cubicBezTo>
                    <a:pt x="87" y="68"/>
                    <a:pt x="68" y="87"/>
                    <a:pt x="44" y="87"/>
                  </a:cubicBezTo>
                  <a:cubicBezTo>
                    <a:pt x="19" y="87"/>
                    <a:pt x="0" y="68"/>
                    <a:pt x="0" y="44"/>
                  </a:cubicBezTo>
                  <a:cubicBezTo>
                    <a:pt x="0" y="19"/>
                    <a:pt x="19" y="0"/>
                    <a:pt x="44" y="0"/>
                  </a:cubicBezTo>
                  <a:cubicBezTo>
                    <a:pt x="68" y="0"/>
                    <a:pt x="87" y="19"/>
                    <a:pt x="87" y="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746FA470-EB3F-094C-ACAC-265DCC69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759" y="5396852"/>
              <a:ext cx="769010" cy="1790734"/>
            </a:xfrm>
            <a:custGeom>
              <a:avLst/>
              <a:gdLst>
                <a:gd name="T0" fmla="*/ 138329 w 618"/>
                <a:gd name="T1" fmla="*/ 938326 h 1438"/>
                <a:gd name="T2" fmla="*/ 0 w 618"/>
                <a:gd name="T3" fmla="*/ 938326 h 1438"/>
                <a:gd name="T4" fmla="*/ 0 w 618"/>
                <a:gd name="T5" fmla="*/ 938326 h 1438"/>
                <a:gd name="T6" fmla="*/ 0 w 618"/>
                <a:gd name="T7" fmla="*/ 938326 h 1438"/>
                <a:gd name="T8" fmla="*/ 264261 w 618"/>
                <a:gd name="T9" fmla="*/ 0 h 1438"/>
                <a:gd name="T10" fmla="*/ 264261 w 618"/>
                <a:gd name="T11" fmla="*/ 0 h 1438"/>
                <a:gd name="T12" fmla="*/ 264261 w 618"/>
                <a:gd name="T13" fmla="*/ 0 h 1438"/>
                <a:gd name="T14" fmla="*/ 402590 w 618"/>
                <a:gd name="T15" fmla="*/ 0 h 1438"/>
                <a:gd name="T16" fmla="*/ 402590 w 618"/>
                <a:gd name="T17" fmla="*/ 0 h 1438"/>
                <a:gd name="T18" fmla="*/ 402590 w 618"/>
                <a:gd name="T19" fmla="*/ 0 h 1438"/>
                <a:gd name="T20" fmla="*/ 138329 w 618"/>
                <a:gd name="T21" fmla="*/ 938326 h 14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8" h="1438">
                  <a:moveTo>
                    <a:pt x="212" y="1437"/>
                  </a:moveTo>
                  <a:lnTo>
                    <a:pt x="0" y="1437"/>
                  </a:lnTo>
                  <a:lnTo>
                    <a:pt x="405" y="0"/>
                  </a:lnTo>
                  <a:lnTo>
                    <a:pt x="617" y="0"/>
                  </a:lnTo>
                  <a:lnTo>
                    <a:pt x="212" y="1437"/>
                  </a:ln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40DAA738-1FB9-C940-87A5-D41FBBA77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547" y="6742650"/>
              <a:ext cx="340563" cy="357047"/>
            </a:xfrm>
            <a:custGeom>
              <a:avLst/>
              <a:gdLst>
                <a:gd name="T0" fmla="*/ 158301 w 273"/>
                <a:gd name="T1" fmla="*/ 186569 h 288"/>
                <a:gd name="T2" fmla="*/ 88962 w 273"/>
                <a:gd name="T3" fmla="*/ 186569 h 288"/>
                <a:gd name="T4" fmla="*/ 19624 w 273"/>
                <a:gd name="T5" fmla="*/ 186569 h 288"/>
                <a:gd name="T6" fmla="*/ 19624 w 273"/>
                <a:gd name="T7" fmla="*/ 186569 h 288"/>
                <a:gd name="T8" fmla="*/ 5887 w 273"/>
                <a:gd name="T9" fmla="*/ 180718 h 288"/>
                <a:gd name="T10" fmla="*/ 5887 w 273"/>
                <a:gd name="T11" fmla="*/ 180718 h 288"/>
                <a:gd name="T12" fmla="*/ 0 w 273"/>
                <a:gd name="T13" fmla="*/ 167067 h 288"/>
                <a:gd name="T14" fmla="*/ 0 w 273"/>
                <a:gd name="T15" fmla="*/ 92959 h 288"/>
                <a:gd name="T16" fmla="*/ 0 w 273"/>
                <a:gd name="T17" fmla="*/ 19502 h 288"/>
                <a:gd name="T18" fmla="*/ 0 w 273"/>
                <a:gd name="T19" fmla="*/ 19502 h 288"/>
                <a:gd name="T20" fmla="*/ 5887 w 273"/>
                <a:gd name="T21" fmla="*/ 5201 h 288"/>
                <a:gd name="T22" fmla="*/ 5887 w 273"/>
                <a:gd name="T23" fmla="*/ 5201 h 288"/>
                <a:gd name="T24" fmla="*/ 19624 w 273"/>
                <a:gd name="T25" fmla="*/ 0 h 288"/>
                <a:gd name="T26" fmla="*/ 88962 w 273"/>
                <a:gd name="T27" fmla="*/ 0 h 288"/>
                <a:gd name="T28" fmla="*/ 158301 w 273"/>
                <a:gd name="T29" fmla="*/ 0 h 288"/>
                <a:gd name="T30" fmla="*/ 158301 w 273"/>
                <a:gd name="T31" fmla="*/ 0 h 288"/>
                <a:gd name="T32" fmla="*/ 172038 w 273"/>
                <a:gd name="T33" fmla="*/ 5201 h 288"/>
                <a:gd name="T34" fmla="*/ 172038 w 273"/>
                <a:gd name="T35" fmla="*/ 5201 h 288"/>
                <a:gd name="T36" fmla="*/ 177925 w 273"/>
                <a:gd name="T37" fmla="*/ 19502 h 288"/>
                <a:gd name="T38" fmla="*/ 177925 w 273"/>
                <a:gd name="T39" fmla="*/ 92959 h 288"/>
                <a:gd name="T40" fmla="*/ 177925 w 273"/>
                <a:gd name="T41" fmla="*/ 167067 h 288"/>
                <a:gd name="T42" fmla="*/ 177925 w 273"/>
                <a:gd name="T43" fmla="*/ 167067 h 288"/>
                <a:gd name="T44" fmla="*/ 172038 w 273"/>
                <a:gd name="T45" fmla="*/ 180718 h 288"/>
                <a:gd name="T46" fmla="*/ 172038 w 273"/>
                <a:gd name="T47" fmla="*/ 180718 h 288"/>
                <a:gd name="T48" fmla="*/ 158301 w 273"/>
                <a:gd name="T49" fmla="*/ 186569 h 2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3" h="288">
                  <a:moveTo>
                    <a:pt x="242" y="287"/>
                  </a:moveTo>
                  <a:lnTo>
                    <a:pt x="136" y="287"/>
                  </a:lnTo>
                  <a:lnTo>
                    <a:pt x="30" y="287"/>
                  </a:lnTo>
                  <a:cubicBezTo>
                    <a:pt x="22" y="287"/>
                    <a:pt x="14" y="284"/>
                    <a:pt x="9" y="278"/>
                  </a:cubicBezTo>
                  <a:cubicBezTo>
                    <a:pt x="3" y="273"/>
                    <a:pt x="0" y="265"/>
                    <a:pt x="0" y="257"/>
                  </a:cubicBezTo>
                  <a:lnTo>
                    <a:pt x="0" y="143"/>
                  </a:lnTo>
                  <a:lnTo>
                    <a:pt x="0" y="30"/>
                  </a:lnTo>
                  <a:cubicBezTo>
                    <a:pt x="0" y="21"/>
                    <a:pt x="3" y="14"/>
                    <a:pt x="9" y="8"/>
                  </a:cubicBezTo>
                  <a:cubicBezTo>
                    <a:pt x="14" y="3"/>
                    <a:pt x="22" y="0"/>
                    <a:pt x="30" y="0"/>
                  </a:cubicBezTo>
                  <a:lnTo>
                    <a:pt x="136" y="0"/>
                  </a:lnTo>
                  <a:lnTo>
                    <a:pt x="242" y="0"/>
                  </a:lnTo>
                  <a:cubicBezTo>
                    <a:pt x="250" y="0"/>
                    <a:pt x="258" y="3"/>
                    <a:pt x="263" y="8"/>
                  </a:cubicBezTo>
                  <a:cubicBezTo>
                    <a:pt x="269" y="14"/>
                    <a:pt x="272" y="21"/>
                    <a:pt x="272" y="30"/>
                  </a:cubicBezTo>
                  <a:lnTo>
                    <a:pt x="272" y="143"/>
                  </a:lnTo>
                  <a:lnTo>
                    <a:pt x="272" y="257"/>
                  </a:lnTo>
                  <a:cubicBezTo>
                    <a:pt x="272" y="265"/>
                    <a:pt x="269" y="273"/>
                    <a:pt x="263" y="278"/>
                  </a:cubicBezTo>
                  <a:cubicBezTo>
                    <a:pt x="258" y="284"/>
                    <a:pt x="250" y="287"/>
                    <a:pt x="242" y="2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4366C419-353E-5849-A7F3-552D0B84D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998" y="6770114"/>
              <a:ext cx="263662" cy="302120"/>
            </a:xfrm>
            <a:custGeom>
              <a:avLst/>
              <a:gdLst>
                <a:gd name="T0" fmla="*/ 137606 w 213"/>
                <a:gd name="T1" fmla="*/ 157766 h 243"/>
                <a:gd name="T2" fmla="*/ 0 w 213"/>
                <a:gd name="T3" fmla="*/ 157766 h 243"/>
                <a:gd name="T4" fmla="*/ 0 w 213"/>
                <a:gd name="T5" fmla="*/ 157766 h 243"/>
                <a:gd name="T6" fmla="*/ 0 w 213"/>
                <a:gd name="T7" fmla="*/ 157766 h 243"/>
                <a:gd name="T8" fmla="*/ 0 w 213"/>
                <a:gd name="T9" fmla="*/ 0 h 243"/>
                <a:gd name="T10" fmla="*/ 0 w 213"/>
                <a:gd name="T11" fmla="*/ 0 h 243"/>
                <a:gd name="T12" fmla="*/ 0 w 213"/>
                <a:gd name="T13" fmla="*/ 0 h 243"/>
                <a:gd name="T14" fmla="*/ 137606 w 213"/>
                <a:gd name="T15" fmla="*/ 0 h 243"/>
                <a:gd name="T16" fmla="*/ 137606 w 213"/>
                <a:gd name="T17" fmla="*/ 0 h 243"/>
                <a:gd name="T18" fmla="*/ 137606 w 213"/>
                <a:gd name="T19" fmla="*/ 157766 h 2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3" h="243">
                  <a:moveTo>
                    <a:pt x="212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242"/>
                  </a:ln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65F21E9F-2014-524A-B5D6-16B83C2C5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000" y="6770114"/>
              <a:ext cx="131830" cy="302120"/>
            </a:xfrm>
            <a:custGeom>
              <a:avLst/>
              <a:gdLst>
                <a:gd name="T0" fmla="*/ 68481 w 107"/>
                <a:gd name="T1" fmla="*/ 157766 h 243"/>
                <a:gd name="T2" fmla="*/ 0 w 107"/>
                <a:gd name="T3" fmla="*/ 157766 h 243"/>
                <a:gd name="T4" fmla="*/ 0 w 107"/>
                <a:gd name="T5" fmla="*/ 157766 h 243"/>
                <a:gd name="T6" fmla="*/ 0 w 107"/>
                <a:gd name="T7" fmla="*/ 157766 h 243"/>
                <a:gd name="T8" fmla="*/ 0 w 107"/>
                <a:gd name="T9" fmla="*/ 0 h 243"/>
                <a:gd name="T10" fmla="*/ 0 w 107"/>
                <a:gd name="T11" fmla="*/ 0 h 243"/>
                <a:gd name="T12" fmla="*/ 0 w 107"/>
                <a:gd name="T13" fmla="*/ 0 h 243"/>
                <a:gd name="T14" fmla="*/ 68481 w 107"/>
                <a:gd name="T15" fmla="*/ 0 h 243"/>
                <a:gd name="T16" fmla="*/ 68481 w 107"/>
                <a:gd name="T17" fmla="*/ 0 h 243"/>
                <a:gd name="T18" fmla="*/ 68481 w 107"/>
                <a:gd name="T19" fmla="*/ 157766 h 2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" h="243">
                  <a:moveTo>
                    <a:pt x="106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2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CAACA07-7D5E-E148-B450-A32A17D2F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830" y="4847547"/>
              <a:ext cx="778751" cy="438192"/>
            </a:xfrm>
            <a:custGeom>
              <a:avLst/>
              <a:gdLst>
                <a:gd name="connsiteX0" fmla="*/ 386646 w 778751"/>
                <a:gd name="connsiteY0" fmla="*/ 340569 h 438192"/>
                <a:gd name="connsiteX1" fmla="*/ 419390 w 778751"/>
                <a:gd name="connsiteY1" fmla="*/ 354337 h 438192"/>
                <a:gd name="connsiteX2" fmla="*/ 432730 w 778751"/>
                <a:gd name="connsiteY2" fmla="*/ 389380 h 438192"/>
                <a:gd name="connsiteX3" fmla="*/ 419390 w 778751"/>
                <a:gd name="connsiteY3" fmla="*/ 423173 h 438192"/>
                <a:gd name="connsiteX4" fmla="*/ 386646 w 778751"/>
                <a:gd name="connsiteY4" fmla="*/ 438192 h 438192"/>
                <a:gd name="connsiteX5" fmla="*/ 353901 w 778751"/>
                <a:gd name="connsiteY5" fmla="*/ 423173 h 438192"/>
                <a:gd name="connsiteX6" fmla="*/ 340561 w 778751"/>
                <a:gd name="connsiteY6" fmla="*/ 389380 h 438192"/>
                <a:gd name="connsiteX7" fmla="*/ 353901 w 778751"/>
                <a:gd name="connsiteY7" fmla="*/ 354337 h 438192"/>
                <a:gd name="connsiteX8" fmla="*/ 386646 w 778751"/>
                <a:gd name="connsiteY8" fmla="*/ 340569 h 438192"/>
                <a:gd name="connsiteX9" fmla="*/ 386010 w 778751"/>
                <a:gd name="connsiteY9" fmla="*/ 164789 h 438192"/>
                <a:gd name="connsiteX10" fmla="*/ 535148 w 778751"/>
                <a:gd name="connsiteY10" fmla="*/ 223596 h 438192"/>
                <a:gd name="connsiteX11" fmla="*/ 607232 w 778751"/>
                <a:gd name="connsiteY11" fmla="*/ 366232 h 438192"/>
                <a:gd name="connsiteX12" fmla="*/ 602260 w 778751"/>
                <a:gd name="connsiteY12" fmla="*/ 382498 h 438192"/>
                <a:gd name="connsiteX13" fmla="*/ 587347 w 778751"/>
                <a:gd name="connsiteY13" fmla="*/ 388754 h 438192"/>
                <a:gd name="connsiteX14" fmla="*/ 573675 w 778751"/>
                <a:gd name="connsiteY14" fmla="*/ 383749 h 438192"/>
                <a:gd name="connsiteX15" fmla="*/ 567461 w 778751"/>
                <a:gd name="connsiteY15" fmla="*/ 369986 h 438192"/>
                <a:gd name="connsiteX16" fmla="*/ 509049 w 778751"/>
                <a:gd name="connsiteY16" fmla="*/ 253624 h 438192"/>
                <a:gd name="connsiteX17" fmla="*/ 386010 w 778751"/>
                <a:gd name="connsiteY17" fmla="*/ 204828 h 438192"/>
                <a:gd name="connsiteX18" fmla="*/ 262971 w 778751"/>
                <a:gd name="connsiteY18" fmla="*/ 253624 h 438192"/>
                <a:gd name="connsiteX19" fmla="*/ 204558 w 778751"/>
                <a:gd name="connsiteY19" fmla="*/ 369986 h 438192"/>
                <a:gd name="connsiteX20" fmla="*/ 198344 w 778751"/>
                <a:gd name="connsiteY20" fmla="*/ 383749 h 438192"/>
                <a:gd name="connsiteX21" fmla="*/ 184673 w 778751"/>
                <a:gd name="connsiteY21" fmla="*/ 388754 h 438192"/>
                <a:gd name="connsiteX22" fmla="*/ 169759 w 778751"/>
                <a:gd name="connsiteY22" fmla="*/ 382498 h 438192"/>
                <a:gd name="connsiteX23" fmla="*/ 164788 w 778751"/>
                <a:gd name="connsiteY23" fmla="*/ 366232 h 438192"/>
                <a:gd name="connsiteX24" fmla="*/ 236872 w 778751"/>
                <a:gd name="connsiteY24" fmla="*/ 223596 h 438192"/>
                <a:gd name="connsiteX25" fmla="*/ 386010 w 778751"/>
                <a:gd name="connsiteY25" fmla="*/ 164789 h 438192"/>
                <a:gd name="connsiteX26" fmla="*/ 388753 w 778751"/>
                <a:gd name="connsiteY26" fmla="*/ 0 h 438192"/>
                <a:gd name="connsiteX27" fmla="*/ 656643 w 778751"/>
                <a:gd name="connsiteY27" fmla="*/ 106817 h 438192"/>
                <a:gd name="connsiteX28" fmla="*/ 778751 w 778751"/>
                <a:gd name="connsiteY28" fmla="*/ 367650 h 438192"/>
                <a:gd name="connsiteX29" fmla="*/ 772521 w 778751"/>
                <a:gd name="connsiteY29" fmla="*/ 382555 h 438192"/>
                <a:gd name="connsiteX30" fmla="*/ 758815 w 778751"/>
                <a:gd name="connsiteY30" fmla="*/ 388765 h 438192"/>
                <a:gd name="connsiteX31" fmla="*/ 745109 w 778751"/>
                <a:gd name="connsiteY31" fmla="*/ 383797 h 438192"/>
                <a:gd name="connsiteX32" fmla="*/ 738879 w 778751"/>
                <a:gd name="connsiteY32" fmla="*/ 370134 h 438192"/>
                <a:gd name="connsiteX33" fmla="*/ 630477 w 778751"/>
                <a:gd name="connsiteY33" fmla="*/ 135385 h 438192"/>
                <a:gd name="connsiteX34" fmla="*/ 388753 w 778751"/>
                <a:gd name="connsiteY34" fmla="*/ 39746 h 438192"/>
                <a:gd name="connsiteX35" fmla="*/ 148274 w 778751"/>
                <a:gd name="connsiteY35" fmla="*/ 135385 h 438192"/>
                <a:gd name="connsiteX36" fmla="*/ 39872 w 778751"/>
                <a:gd name="connsiteY36" fmla="*/ 370134 h 438192"/>
                <a:gd name="connsiteX37" fmla="*/ 33642 w 778751"/>
                <a:gd name="connsiteY37" fmla="*/ 383797 h 438192"/>
                <a:gd name="connsiteX38" fmla="*/ 19936 w 778751"/>
                <a:gd name="connsiteY38" fmla="*/ 388765 h 438192"/>
                <a:gd name="connsiteX39" fmla="*/ 4984 w 778751"/>
                <a:gd name="connsiteY39" fmla="*/ 382555 h 438192"/>
                <a:gd name="connsiteX40" fmla="*/ 0 w 778751"/>
                <a:gd name="connsiteY40" fmla="*/ 367650 h 438192"/>
                <a:gd name="connsiteX41" fmla="*/ 120862 w 778751"/>
                <a:gd name="connsiteY41" fmla="*/ 106817 h 438192"/>
                <a:gd name="connsiteX42" fmla="*/ 388753 w 778751"/>
                <a:gd name="connsiteY42" fmla="*/ 0 h 43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78751" h="438192">
                  <a:moveTo>
                    <a:pt x="386646" y="340569"/>
                  </a:moveTo>
                  <a:cubicBezTo>
                    <a:pt x="399986" y="340569"/>
                    <a:pt x="410901" y="346827"/>
                    <a:pt x="419390" y="354337"/>
                  </a:cubicBezTo>
                  <a:cubicBezTo>
                    <a:pt x="427879" y="363098"/>
                    <a:pt x="432730" y="375613"/>
                    <a:pt x="432730" y="389380"/>
                  </a:cubicBezTo>
                  <a:cubicBezTo>
                    <a:pt x="432730" y="403148"/>
                    <a:pt x="427879" y="414412"/>
                    <a:pt x="419390" y="423173"/>
                  </a:cubicBezTo>
                  <a:cubicBezTo>
                    <a:pt x="410901" y="431934"/>
                    <a:pt x="399986" y="438192"/>
                    <a:pt x="386646" y="438192"/>
                  </a:cubicBezTo>
                  <a:cubicBezTo>
                    <a:pt x="374518" y="438192"/>
                    <a:pt x="362391" y="431934"/>
                    <a:pt x="353901" y="423173"/>
                  </a:cubicBezTo>
                  <a:cubicBezTo>
                    <a:pt x="345412" y="414412"/>
                    <a:pt x="340561" y="403148"/>
                    <a:pt x="340561" y="389380"/>
                  </a:cubicBezTo>
                  <a:cubicBezTo>
                    <a:pt x="340561" y="375613"/>
                    <a:pt x="345412" y="363098"/>
                    <a:pt x="353901" y="354337"/>
                  </a:cubicBezTo>
                  <a:cubicBezTo>
                    <a:pt x="362391" y="346827"/>
                    <a:pt x="374518" y="340569"/>
                    <a:pt x="386646" y="340569"/>
                  </a:cubicBezTo>
                  <a:close/>
                  <a:moveTo>
                    <a:pt x="386010" y="164789"/>
                  </a:moveTo>
                  <a:cubicBezTo>
                    <a:pt x="444422" y="164789"/>
                    <a:pt x="496621" y="187311"/>
                    <a:pt x="535148" y="223596"/>
                  </a:cubicBezTo>
                  <a:cubicBezTo>
                    <a:pt x="574918" y="259880"/>
                    <a:pt x="602260" y="309928"/>
                    <a:pt x="607232" y="366232"/>
                  </a:cubicBezTo>
                  <a:cubicBezTo>
                    <a:pt x="608474" y="372488"/>
                    <a:pt x="605989" y="377493"/>
                    <a:pt x="602260" y="382498"/>
                  </a:cubicBezTo>
                  <a:cubicBezTo>
                    <a:pt x="598532" y="386252"/>
                    <a:pt x="593561" y="388754"/>
                    <a:pt x="587347" y="388754"/>
                  </a:cubicBezTo>
                  <a:cubicBezTo>
                    <a:pt x="582375" y="388754"/>
                    <a:pt x="577404" y="386252"/>
                    <a:pt x="573675" y="383749"/>
                  </a:cubicBezTo>
                  <a:cubicBezTo>
                    <a:pt x="571190" y="379996"/>
                    <a:pt x="567461" y="376242"/>
                    <a:pt x="567461" y="369986"/>
                  </a:cubicBezTo>
                  <a:cubicBezTo>
                    <a:pt x="562490" y="323692"/>
                    <a:pt x="541362" y="282402"/>
                    <a:pt x="509049" y="253624"/>
                  </a:cubicBezTo>
                  <a:cubicBezTo>
                    <a:pt x="476736" y="223596"/>
                    <a:pt x="433237" y="204828"/>
                    <a:pt x="386010" y="204828"/>
                  </a:cubicBezTo>
                  <a:cubicBezTo>
                    <a:pt x="338783" y="204828"/>
                    <a:pt x="295284" y="223596"/>
                    <a:pt x="262971" y="253624"/>
                  </a:cubicBezTo>
                  <a:cubicBezTo>
                    <a:pt x="230658" y="282402"/>
                    <a:pt x="209530" y="323692"/>
                    <a:pt x="204558" y="369986"/>
                  </a:cubicBezTo>
                  <a:cubicBezTo>
                    <a:pt x="204558" y="376242"/>
                    <a:pt x="202073" y="379996"/>
                    <a:pt x="198344" y="383749"/>
                  </a:cubicBezTo>
                  <a:cubicBezTo>
                    <a:pt x="195859" y="386252"/>
                    <a:pt x="189644" y="388754"/>
                    <a:pt x="184673" y="388754"/>
                  </a:cubicBezTo>
                  <a:cubicBezTo>
                    <a:pt x="179702" y="388754"/>
                    <a:pt x="174731" y="386252"/>
                    <a:pt x="169759" y="382498"/>
                  </a:cubicBezTo>
                  <a:cubicBezTo>
                    <a:pt x="166031" y="377493"/>
                    <a:pt x="164788" y="372488"/>
                    <a:pt x="164788" y="366232"/>
                  </a:cubicBezTo>
                  <a:cubicBezTo>
                    <a:pt x="171002" y="309928"/>
                    <a:pt x="197101" y="259880"/>
                    <a:pt x="236872" y="223596"/>
                  </a:cubicBezTo>
                  <a:cubicBezTo>
                    <a:pt x="275399" y="187311"/>
                    <a:pt x="328840" y="164789"/>
                    <a:pt x="386010" y="164789"/>
                  </a:cubicBezTo>
                  <a:close/>
                  <a:moveTo>
                    <a:pt x="388753" y="0"/>
                  </a:moveTo>
                  <a:cubicBezTo>
                    <a:pt x="493417" y="0"/>
                    <a:pt x="588113" y="40988"/>
                    <a:pt x="656643" y="106817"/>
                  </a:cubicBezTo>
                  <a:cubicBezTo>
                    <a:pt x="727665" y="172647"/>
                    <a:pt x="772521" y="264559"/>
                    <a:pt x="778751" y="367650"/>
                  </a:cubicBezTo>
                  <a:cubicBezTo>
                    <a:pt x="778751" y="372618"/>
                    <a:pt x="776259" y="377587"/>
                    <a:pt x="772521" y="382555"/>
                  </a:cubicBezTo>
                  <a:cubicBezTo>
                    <a:pt x="768783" y="386281"/>
                    <a:pt x="763799" y="388765"/>
                    <a:pt x="758815" y="388765"/>
                  </a:cubicBezTo>
                  <a:cubicBezTo>
                    <a:pt x="752585" y="388765"/>
                    <a:pt x="748847" y="386281"/>
                    <a:pt x="745109" y="383797"/>
                  </a:cubicBezTo>
                  <a:cubicBezTo>
                    <a:pt x="741371" y="380071"/>
                    <a:pt x="738879" y="375103"/>
                    <a:pt x="738879" y="370134"/>
                  </a:cubicBezTo>
                  <a:cubicBezTo>
                    <a:pt x="733895" y="278222"/>
                    <a:pt x="692777" y="196246"/>
                    <a:pt x="630477" y="135385"/>
                  </a:cubicBezTo>
                  <a:cubicBezTo>
                    <a:pt x="566931" y="77008"/>
                    <a:pt x="482203" y="39746"/>
                    <a:pt x="388753" y="39746"/>
                  </a:cubicBezTo>
                  <a:cubicBezTo>
                    <a:pt x="295303" y="39746"/>
                    <a:pt x="210574" y="77008"/>
                    <a:pt x="148274" y="135385"/>
                  </a:cubicBezTo>
                  <a:cubicBezTo>
                    <a:pt x="85974" y="196246"/>
                    <a:pt x="43610" y="278222"/>
                    <a:pt x="39872" y="370134"/>
                  </a:cubicBezTo>
                  <a:cubicBezTo>
                    <a:pt x="38626" y="375103"/>
                    <a:pt x="36134" y="380071"/>
                    <a:pt x="33642" y="383797"/>
                  </a:cubicBezTo>
                  <a:cubicBezTo>
                    <a:pt x="29904" y="386281"/>
                    <a:pt x="24920" y="388765"/>
                    <a:pt x="19936" y="388765"/>
                  </a:cubicBezTo>
                  <a:cubicBezTo>
                    <a:pt x="13706" y="388765"/>
                    <a:pt x="8722" y="386281"/>
                    <a:pt x="4984" y="382555"/>
                  </a:cubicBezTo>
                  <a:cubicBezTo>
                    <a:pt x="1246" y="377587"/>
                    <a:pt x="0" y="372618"/>
                    <a:pt x="0" y="367650"/>
                  </a:cubicBezTo>
                  <a:cubicBezTo>
                    <a:pt x="4984" y="264559"/>
                    <a:pt x="49840" y="172647"/>
                    <a:pt x="120862" y="106817"/>
                  </a:cubicBezTo>
                  <a:cubicBezTo>
                    <a:pt x="190638" y="40988"/>
                    <a:pt x="285335" y="0"/>
                    <a:pt x="3887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D4A2E371-E0D6-884F-B16D-EF04F1923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88" y="3820349"/>
            <a:ext cx="4949134" cy="8481263"/>
          </a:xfrm>
          <a:prstGeom prst="round1Rect">
            <a:avLst>
              <a:gd name="adj" fmla="val 46859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54">
            <a:extLst>
              <a:ext uri="{FF2B5EF4-FFF2-40B4-BE49-F238E27FC236}">
                <a16:creationId xmlns:a16="http://schemas.microsoft.com/office/drawing/2014/main" id="{EFEEF4DE-90E0-F649-B628-840DA43B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309" y="4364159"/>
            <a:ext cx="3894489" cy="3894571"/>
          </a:xfrm>
          <a:prstGeom prst="round1Rect">
            <a:avLst>
              <a:gd name="adj" fmla="val 48545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35">
            <a:extLst>
              <a:ext uri="{FF2B5EF4-FFF2-40B4-BE49-F238E27FC236}">
                <a16:creationId xmlns:a16="http://schemas.microsoft.com/office/drawing/2014/main" id="{D8CD61B9-0FA2-AF4D-8CDC-4E4E0678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020" y="3820349"/>
            <a:ext cx="4943642" cy="8481263"/>
          </a:xfrm>
          <a:prstGeom prst="round1Rect">
            <a:avLst>
              <a:gd name="adj" fmla="val 47494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36">
            <a:extLst>
              <a:ext uri="{FF2B5EF4-FFF2-40B4-BE49-F238E27FC236}">
                <a16:creationId xmlns:a16="http://schemas.microsoft.com/office/drawing/2014/main" id="{7DAD48B1-6D75-6B46-92B9-57856D5E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848" y="4364159"/>
            <a:ext cx="3894493" cy="3894571"/>
          </a:xfrm>
          <a:prstGeom prst="round1Rect">
            <a:avLst>
              <a:gd name="adj" fmla="val 47973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37">
            <a:extLst>
              <a:ext uri="{FF2B5EF4-FFF2-40B4-BE49-F238E27FC236}">
                <a16:creationId xmlns:a16="http://schemas.microsoft.com/office/drawing/2014/main" id="{90E2E50F-512D-C143-8DEF-E217765D9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5561" y="3820349"/>
            <a:ext cx="4943642" cy="8481263"/>
          </a:xfrm>
          <a:prstGeom prst="round1Rect">
            <a:avLst>
              <a:gd name="adj" fmla="val 47044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38">
            <a:extLst>
              <a:ext uri="{FF2B5EF4-FFF2-40B4-BE49-F238E27FC236}">
                <a16:creationId xmlns:a16="http://schemas.microsoft.com/office/drawing/2014/main" id="{D1F5B0EA-0E9A-4F46-ACF7-05E0C137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884" y="4364159"/>
            <a:ext cx="3894493" cy="3894571"/>
          </a:xfrm>
          <a:prstGeom prst="round1Rect">
            <a:avLst>
              <a:gd name="adj" fmla="val 48164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53E6F-534B-EF43-83C3-8247EE00434E}"/>
              </a:ext>
            </a:extLst>
          </p:cNvPr>
          <p:cNvGrpSpPr/>
          <p:nvPr/>
        </p:nvGrpSpPr>
        <p:grpSpPr>
          <a:xfrm>
            <a:off x="13627973" y="4759659"/>
            <a:ext cx="2543780" cy="3109063"/>
            <a:chOff x="13886177" y="5402348"/>
            <a:chExt cx="2125807" cy="2598207"/>
          </a:xfrm>
        </p:grpSpPr>
        <p:sp>
          <p:nvSpPr>
            <p:cNvPr id="39" name="Freeform 68">
              <a:extLst>
                <a:ext uri="{FF2B5EF4-FFF2-40B4-BE49-F238E27FC236}">
                  <a16:creationId xmlns:a16="http://schemas.microsoft.com/office/drawing/2014/main" id="{9A1EC078-6191-B946-BDE7-0DF6428B0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3079" y="6770112"/>
              <a:ext cx="2048905" cy="1230443"/>
            </a:xfrm>
            <a:custGeom>
              <a:avLst/>
              <a:gdLst>
                <a:gd name="T0" fmla="*/ 1519 w 1643"/>
                <a:gd name="T1" fmla="*/ 987 h 988"/>
                <a:gd name="T2" fmla="*/ 123 w 1643"/>
                <a:gd name="T3" fmla="*/ 987 h 988"/>
                <a:gd name="T4" fmla="*/ 123 w 1643"/>
                <a:gd name="T5" fmla="*/ 987 h 988"/>
                <a:gd name="T6" fmla="*/ 0 w 1643"/>
                <a:gd name="T7" fmla="*/ 865 h 988"/>
                <a:gd name="T8" fmla="*/ 0 w 1643"/>
                <a:gd name="T9" fmla="*/ 121 h 988"/>
                <a:gd name="T10" fmla="*/ 0 w 1643"/>
                <a:gd name="T11" fmla="*/ 121 h 988"/>
                <a:gd name="T12" fmla="*/ 123 w 1643"/>
                <a:gd name="T13" fmla="*/ 0 h 988"/>
                <a:gd name="T14" fmla="*/ 1519 w 1643"/>
                <a:gd name="T15" fmla="*/ 0 h 988"/>
                <a:gd name="T16" fmla="*/ 1519 w 1643"/>
                <a:gd name="T17" fmla="*/ 0 h 988"/>
                <a:gd name="T18" fmla="*/ 1642 w 1643"/>
                <a:gd name="T19" fmla="*/ 121 h 988"/>
                <a:gd name="T20" fmla="*/ 1642 w 1643"/>
                <a:gd name="T21" fmla="*/ 865 h 988"/>
                <a:gd name="T22" fmla="*/ 1642 w 1643"/>
                <a:gd name="T23" fmla="*/ 865 h 988"/>
                <a:gd name="T24" fmla="*/ 1519 w 1643"/>
                <a:gd name="T25" fmla="*/ 98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3" h="988">
                  <a:moveTo>
                    <a:pt x="1519" y="987"/>
                  </a:moveTo>
                  <a:lnTo>
                    <a:pt x="123" y="987"/>
                  </a:lnTo>
                  <a:lnTo>
                    <a:pt x="123" y="987"/>
                  </a:lnTo>
                  <a:cubicBezTo>
                    <a:pt x="55" y="987"/>
                    <a:pt x="0" y="933"/>
                    <a:pt x="0" y="865"/>
                  </a:cubicBezTo>
                  <a:lnTo>
                    <a:pt x="0" y="121"/>
                  </a:lnTo>
                  <a:lnTo>
                    <a:pt x="0" y="121"/>
                  </a:lnTo>
                  <a:cubicBezTo>
                    <a:pt x="0" y="55"/>
                    <a:pt x="55" y="0"/>
                    <a:pt x="123" y="0"/>
                  </a:cubicBezTo>
                  <a:lnTo>
                    <a:pt x="1519" y="0"/>
                  </a:lnTo>
                  <a:lnTo>
                    <a:pt x="1519" y="0"/>
                  </a:lnTo>
                  <a:cubicBezTo>
                    <a:pt x="1587" y="0"/>
                    <a:pt x="1642" y="55"/>
                    <a:pt x="1642" y="121"/>
                  </a:cubicBezTo>
                  <a:lnTo>
                    <a:pt x="1642" y="865"/>
                  </a:lnTo>
                  <a:lnTo>
                    <a:pt x="1642" y="865"/>
                  </a:lnTo>
                  <a:cubicBezTo>
                    <a:pt x="1642" y="933"/>
                    <a:pt x="1587" y="987"/>
                    <a:pt x="1519" y="987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69">
              <a:extLst>
                <a:ext uri="{FF2B5EF4-FFF2-40B4-BE49-F238E27FC236}">
                  <a16:creationId xmlns:a16="http://schemas.microsoft.com/office/drawing/2014/main" id="{C1EE7697-E318-EB43-831C-3850C305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177" y="6770112"/>
              <a:ext cx="2048905" cy="1230443"/>
            </a:xfrm>
            <a:custGeom>
              <a:avLst/>
              <a:gdLst>
                <a:gd name="T0" fmla="*/ 1506 w 1643"/>
                <a:gd name="T1" fmla="*/ 987 h 988"/>
                <a:gd name="T2" fmla="*/ 821 w 1643"/>
                <a:gd name="T3" fmla="*/ 987 h 988"/>
                <a:gd name="T4" fmla="*/ 135 w 1643"/>
                <a:gd name="T5" fmla="*/ 987 h 988"/>
                <a:gd name="T6" fmla="*/ 135 w 1643"/>
                <a:gd name="T7" fmla="*/ 987 h 988"/>
                <a:gd name="T8" fmla="*/ 39 w 1643"/>
                <a:gd name="T9" fmla="*/ 948 h 988"/>
                <a:gd name="T10" fmla="*/ 39 w 1643"/>
                <a:gd name="T11" fmla="*/ 948 h 988"/>
                <a:gd name="T12" fmla="*/ 0 w 1643"/>
                <a:gd name="T13" fmla="*/ 853 h 988"/>
                <a:gd name="T14" fmla="*/ 0 w 1643"/>
                <a:gd name="T15" fmla="*/ 493 h 988"/>
                <a:gd name="T16" fmla="*/ 0 w 1643"/>
                <a:gd name="T17" fmla="*/ 134 h 988"/>
                <a:gd name="T18" fmla="*/ 0 w 1643"/>
                <a:gd name="T19" fmla="*/ 134 h 988"/>
                <a:gd name="T20" fmla="*/ 39 w 1643"/>
                <a:gd name="T21" fmla="*/ 39 h 988"/>
                <a:gd name="T22" fmla="*/ 39 w 1643"/>
                <a:gd name="T23" fmla="*/ 39 h 988"/>
                <a:gd name="T24" fmla="*/ 135 w 1643"/>
                <a:gd name="T25" fmla="*/ 0 h 988"/>
                <a:gd name="T26" fmla="*/ 821 w 1643"/>
                <a:gd name="T27" fmla="*/ 0 h 988"/>
                <a:gd name="T28" fmla="*/ 1506 w 1643"/>
                <a:gd name="T29" fmla="*/ 0 h 988"/>
                <a:gd name="T30" fmla="*/ 1506 w 1643"/>
                <a:gd name="T31" fmla="*/ 0 h 988"/>
                <a:gd name="T32" fmla="*/ 1602 w 1643"/>
                <a:gd name="T33" fmla="*/ 39 h 988"/>
                <a:gd name="T34" fmla="*/ 1602 w 1643"/>
                <a:gd name="T35" fmla="*/ 39 h 988"/>
                <a:gd name="T36" fmla="*/ 1642 w 1643"/>
                <a:gd name="T37" fmla="*/ 134 h 988"/>
                <a:gd name="T38" fmla="*/ 1642 w 1643"/>
                <a:gd name="T39" fmla="*/ 493 h 988"/>
                <a:gd name="T40" fmla="*/ 1642 w 1643"/>
                <a:gd name="T41" fmla="*/ 853 h 988"/>
                <a:gd name="T42" fmla="*/ 1642 w 1643"/>
                <a:gd name="T43" fmla="*/ 853 h 988"/>
                <a:gd name="T44" fmla="*/ 1602 w 1643"/>
                <a:gd name="T45" fmla="*/ 948 h 988"/>
                <a:gd name="T46" fmla="*/ 1602 w 1643"/>
                <a:gd name="T47" fmla="*/ 948 h 988"/>
                <a:gd name="T48" fmla="*/ 1506 w 1643"/>
                <a:gd name="T49" fmla="*/ 98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3" h="988">
                  <a:moveTo>
                    <a:pt x="1506" y="987"/>
                  </a:moveTo>
                  <a:lnTo>
                    <a:pt x="821" y="987"/>
                  </a:lnTo>
                  <a:lnTo>
                    <a:pt x="135" y="987"/>
                  </a:lnTo>
                  <a:lnTo>
                    <a:pt x="135" y="987"/>
                  </a:lnTo>
                  <a:cubicBezTo>
                    <a:pt x="97" y="987"/>
                    <a:pt x="64" y="972"/>
                    <a:pt x="39" y="948"/>
                  </a:cubicBezTo>
                  <a:lnTo>
                    <a:pt x="39" y="948"/>
                  </a:lnTo>
                  <a:cubicBezTo>
                    <a:pt x="15" y="923"/>
                    <a:pt x="0" y="890"/>
                    <a:pt x="0" y="853"/>
                  </a:cubicBezTo>
                  <a:lnTo>
                    <a:pt x="0" y="493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0" y="96"/>
                    <a:pt x="15" y="64"/>
                    <a:pt x="39" y="39"/>
                  </a:cubicBezTo>
                  <a:lnTo>
                    <a:pt x="39" y="39"/>
                  </a:lnTo>
                  <a:cubicBezTo>
                    <a:pt x="64" y="15"/>
                    <a:pt x="97" y="0"/>
                    <a:pt x="135" y="0"/>
                  </a:cubicBezTo>
                  <a:lnTo>
                    <a:pt x="821" y="0"/>
                  </a:lnTo>
                  <a:lnTo>
                    <a:pt x="1506" y="0"/>
                  </a:lnTo>
                  <a:lnTo>
                    <a:pt x="1506" y="0"/>
                  </a:lnTo>
                  <a:cubicBezTo>
                    <a:pt x="1544" y="0"/>
                    <a:pt x="1577" y="15"/>
                    <a:pt x="1602" y="39"/>
                  </a:cubicBezTo>
                  <a:lnTo>
                    <a:pt x="1602" y="39"/>
                  </a:lnTo>
                  <a:cubicBezTo>
                    <a:pt x="1626" y="64"/>
                    <a:pt x="1642" y="96"/>
                    <a:pt x="1642" y="134"/>
                  </a:cubicBezTo>
                  <a:lnTo>
                    <a:pt x="1642" y="493"/>
                  </a:lnTo>
                  <a:lnTo>
                    <a:pt x="1642" y="853"/>
                  </a:lnTo>
                  <a:lnTo>
                    <a:pt x="1642" y="853"/>
                  </a:lnTo>
                  <a:cubicBezTo>
                    <a:pt x="1642" y="890"/>
                    <a:pt x="1626" y="923"/>
                    <a:pt x="1602" y="948"/>
                  </a:cubicBezTo>
                  <a:lnTo>
                    <a:pt x="1602" y="948"/>
                  </a:lnTo>
                  <a:cubicBezTo>
                    <a:pt x="1577" y="972"/>
                    <a:pt x="1544" y="987"/>
                    <a:pt x="1506" y="9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D7306C1D-E885-8D4B-9C7F-FE4EFC858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177" y="6770112"/>
              <a:ext cx="1021706" cy="1230443"/>
            </a:xfrm>
            <a:custGeom>
              <a:avLst/>
              <a:gdLst>
                <a:gd name="T0" fmla="*/ 135 w 822"/>
                <a:gd name="T1" fmla="*/ 0 h 988"/>
                <a:gd name="T2" fmla="*/ 135 w 822"/>
                <a:gd name="T3" fmla="*/ 0 h 988"/>
                <a:gd name="T4" fmla="*/ 0 w 822"/>
                <a:gd name="T5" fmla="*/ 134 h 988"/>
                <a:gd name="T6" fmla="*/ 0 w 822"/>
                <a:gd name="T7" fmla="*/ 853 h 988"/>
                <a:gd name="T8" fmla="*/ 0 w 822"/>
                <a:gd name="T9" fmla="*/ 853 h 988"/>
                <a:gd name="T10" fmla="*/ 135 w 822"/>
                <a:gd name="T11" fmla="*/ 987 h 988"/>
                <a:gd name="T12" fmla="*/ 304 w 822"/>
                <a:gd name="T13" fmla="*/ 987 h 988"/>
                <a:gd name="T14" fmla="*/ 821 w 822"/>
                <a:gd name="T15" fmla="*/ 0 h 988"/>
                <a:gd name="T16" fmla="*/ 135 w 822"/>
                <a:gd name="T17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2" h="988">
                  <a:moveTo>
                    <a:pt x="135" y="0"/>
                  </a:moveTo>
                  <a:lnTo>
                    <a:pt x="135" y="0"/>
                  </a:lnTo>
                  <a:cubicBezTo>
                    <a:pt x="60" y="0"/>
                    <a:pt x="0" y="60"/>
                    <a:pt x="0" y="134"/>
                  </a:cubicBezTo>
                  <a:lnTo>
                    <a:pt x="0" y="853"/>
                  </a:lnTo>
                  <a:lnTo>
                    <a:pt x="0" y="853"/>
                  </a:lnTo>
                  <a:cubicBezTo>
                    <a:pt x="0" y="927"/>
                    <a:pt x="60" y="987"/>
                    <a:pt x="135" y="987"/>
                  </a:cubicBezTo>
                  <a:lnTo>
                    <a:pt x="304" y="987"/>
                  </a:lnTo>
                  <a:lnTo>
                    <a:pt x="821" y="0"/>
                  </a:lnTo>
                  <a:lnTo>
                    <a:pt x="135" y="0"/>
                  </a:ln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3231F62A-3D30-A849-A05C-722398401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925" y="6995330"/>
              <a:ext cx="1027199" cy="379019"/>
            </a:xfrm>
            <a:custGeom>
              <a:avLst/>
              <a:gdLst>
                <a:gd name="T0" fmla="*/ 823 w 824"/>
                <a:gd name="T1" fmla="*/ 302 h 303"/>
                <a:gd name="T2" fmla="*/ 0 w 824"/>
                <a:gd name="T3" fmla="*/ 302 h 303"/>
                <a:gd name="T4" fmla="*/ 0 w 824"/>
                <a:gd name="T5" fmla="*/ 0 h 303"/>
                <a:gd name="T6" fmla="*/ 823 w 824"/>
                <a:gd name="T7" fmla="*/ 0 h 303"/>
                <a:gd name="T8" fmla="*/ 823 w 824"/>
                <a:gd name="T9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303">
                  <a:moveTo>
                    <a:pt x="823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823" y="0"/>
                  </a:lnTo>
                  <a:lnTo>
                    <a:pt x="823" y="3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8CE3C11A-A36C-EB4B-B762-66EBA315B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749" y="7154627"/>
              <a:ext cx="346064" cy="428458"/>
            </a:xfrm>
            <a:custGeom>
              <a:avLst/>
              <a:gdLst>
                <a:gd name="T0" fmla="*/ 276 w 277"/>
                <a:gd name="T1" fmla="*/ 343 h 344"/>
                <a:gd name="T2" fmla="*/ 138 w 277"/>
                <a:gd name="T3" fmla="*/ 343 h 344"/>
                <a:gd name="T4" fmla="*/ 0 w 277"/>
                <a:gd name="T5" fmla="*/ 343 h 344"/>
                <a:gd name="T6" fmla="*/ 0 w 277"/>
                <a:gd name="T7" fmla="*/ 239 h 344"/>
                <a:gd name="T8" fmla="*/ 0 w 277"/>
                <a:gd name="T9" fmla="*/ 135 h 344"/>
                <a:gd name="T10" fmla="*/ 0 w 277"/>
                <a:gd name="T11" fmla="*/ 135 h 344"/>
                <a:gd name="T12" fmla="*/ 39 w 277"/>
                <a:gd name="T13" fmla="*/ 39 h 344"/>
                <a:gd name="T14" fmla="*/ 39 w 277"/>
                <a:gd name="T15" fmla="*/ 39 h 344"/>
                <a:gd name="T16" fmla="*/ 135 w 277"/>
                <a:gd name="T17" fmla="*/ 0 h 344"/>
                <a:gd name="T18" fmla="*/ 138 w 277"/>
                <a:gd name="T19" fmla="*/ 0 h 344"/>
                <a:gd name="T20" fmla="*/ 141 w 277"/>
                <a:gd name="T21" fmla="*/ 0 h 344"/>
                <a:gd name="T22" fmla="*/ 141 w 277"/>
                <a:gd name="T23" fmla="*/ 0 h 344"/>
                <a:gd name="T24" fmla="*/ 236 w 277"/>
                <a:gd name="T25" fmla="*/ 39 h 344"/>
                <a:gd name="T26" fmla="*/ 236 w 277"/>
                <a:gd name="T27" fmla="*/ 39 h 344"/>
                <a:gd name="T28" fmla="*/ 276 w 277"/>
                <a:gd name="T29" fmla="*/ 135 h 344"/>
                <a:gd name="T30" fmla="*/ 276 w 277"/>
                <a:gd name="T31" fmla="*/ 239 h 344"/>
                <a:gd name="T32" fmla="*/ 276 w 277"/>
                <a:gd name="T33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344">
                  <a:moveTo>
                    <a:pt x="276" y="343"/>
                  </a:moveTo>
                  <a:lnTo>
                    <a:pt x="138" y="343"/>
                  </a:lnTo>
                  <a:lnTo>
                    <a:pt x="0" y="343"/>
                  </a:lnTo>
                  <a:lnTo>
                    <a:pt x="0" y="239"/>
                  </a:lnTo>
                  <a:lnTo>
                    <a:pt x="0" y="135"/>
                  </a:lnTo>
                  <a:lnTo>
                    <a:pt x="0" y="135"/>
                  </a:lnTo>
                  <a:cubicBezTo>
                    <a:pt x="0" y="98"/>
                    <a:pt x="15" y="64"/>
                    <a:pt x="39" y="39"/>
                  </a:cubicBezTo>
                  <a:lnTo>
                    <a:pt x="39" y="39"/>
                  </a:lnTo>
                  <a:cubicBezTo>
                    <a:pt x="64" y="15"/>
                    <a:pt x="97" y="0"/>
                    <a:pt x="135" y="0"/>
                  </a:cubicBezTo>
                  <a:lnTo>
                    <a:pt x="138" y="0"/>
                  </a:lnTo>
                  <a:lnTo>
                    <a:pt x="141" y="0"/>
                  </a:lnTo>
                  <a:lnTo>
                    <a:pt x="141" y="0"/>
                  </a:lnTo>
                  <a:cubicBezTo>
                    <a:pt x="178" y="0"/>
                    <a:pt x="212" y="15"/>
                    <a:pt x="236" y="39"/>
                  </a:cubicBezTo>
                  <a:lnTo>
                    <a:pt x="236" y="39"/>
                  </a:lnTo>
                  <a:cubicBezTo>
                    <a:pt x="261" y="64"/>
                    <a:pt x="276" y="98"/>
                    <a:pt x="276" y="135"/>
                  </a:cubicBezTo>
                  <a:lnTo>
                    <a:pt x="276" y="239"/>
                  </a:lnTo>
                  <a:lnTo>
                    <a:pt x="276" y="3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38D96548-6638-6F46-894F-BF14E25B5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7187" y="7368858"/>
              <a:ext cx="252680" cy="164791"/>
            </a:xfrm>
            <a:custGeom>
              <a:avLst/>
              <a:gdLst>
                <a:gd name="T0" fmla="*/ 155 w 201"/>
                <a:gd name="T1" fmla="*/ 131 h 132"/>
                <a:gd name="T2" fmla="*/ 100 w 201"/>
                <a:gd name="T3" fmla="*/ 131 h 132"/>
                <a:gd name="T4" fmla="*/ 44 w 201"/>
                <a:gd name="T5" fmla="*/ 131 h 132"/>
                <a:gd name="T6" fmla="*/ 44 w 201"/>
                <a:gd name="T7" fmla="*/ 131 h 132"/>
                <a:gd name="T8" fmla="*/ 13 w 201"/>
                <a:gd name="T9" fmla="*/ 117 h 132"/>
                <a:gd name="T10" fmla="*/ 13 w 201"/>
                <a:gd name="T11" fmla="*/ 117 h 132"/>
                <a:gd name="T12" fmla="*/ 0 w 201"/>
                <a:gd name="T13" fmla="*/ 86 h 132"/>
                <a:gd name="T14" fmla="*/ 0 w 201"/>
                <a:gd name="T15" fmla="*/ 43 h 132"/>
                <a:gd name="T16" fmla="*/ 0 w 201"/>
                <a:gd name="T17" fmla="*/ 0 h 132"/>
                <a:gd name="T18" fmla="*/ 100 w 201"/>
                <a:gd name="T19" fmla="*/ 0 h 132"/>
                <a:gd name="T20" fmla="*/ 200 w 201"/>
                <a:gd name="T21" fmla="*/ 0 h 132"/>
                <a:gd name="T22" fmla="*/ 200 w 201"/>
                <a:gd name="T23" fmla="*/ 43 h 132"/>
                <a:gd name="T24" fmla="*/ 200 w 201"/>
                <a:gd name="T25" fmla="*/ 86 h 132"/>
                <a:gd name="T26" fmla="*/ 200 w 201"/>
                <a:gd name="T27" fmla="*/ 86 h 132"/>
                <a:gd name="T28" fmla="*/ 187 w 201"/>
                <a:gd name="T29" fmla="*/ 117 h 132"/>
                <a:gd name="T30" fmla="*/ 187 w 201"/>
                <a:gd name="T31" fmla="*/ 117 h 132"/>
                <a:gd name="T32" fmla="*/ 155 w 201"/>
                <a:gd name="T3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32">
                  <a:moveTo>
                    <a:pt x="155" y="131"/>
                  </a:moveTo>
                  <a:lnTo>
                    <a:pt x="100" y="131"/>
                  </a:lnTo>
                  <a:lnTo>
                    <a:pt x="44" y="131"/>
                  </a:lnTo>
                  <a:lnTo>
                    <a:pt x="44" y="131"/>
                  </a:lnTo>
                  <a:cubicBezTo>
                    <a:pt x="32" y="131"/>
                    <a:pt x="21" y="125"/>
                    <a:pt x="13" y="117"/>
                  </a:cubicBezTo>
                  <a:lnTo>
                    <a:pt x="13" y="117"/>
                  </a:lnTo>
                  <a:cubicBezTo>
                    <a:pt x="5" y="109"/>
                    <a:pt x="0" y="98"/>
                    <a:pt x="0" y="86"/>
                  </a:cubicBezTo>
                  <a:lnTo>
                    <a:pt x="0" y="4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200" y="0"/>
                  </a:lnTo>
                  <a:lnTo>
                    <a:pt x="200" y="43"/>
                  </a:lnTo>
                  <a:lnTo>
                    <a:pt x="200" y="86"/>
                  </a:lnTo>
                  <a:lnTo>
                    <a:pt x="200" y="86"/>
                  </a:lnTo>
                  <a:cubicBezTo>
                    <a:pt x="200" y="98"/>
                    <a:pt x="195" y="109"/>
                    <a:pt x="187" y="117"/>
                  </a:cubicBezTo>
                  <a:lnTo>
                    <a:pt x="187" y="117"/>
                  </a:lnTo>
                  <a:cubicBezTo>
                    <a:pt x="179" y="125"/>
                    <a:pt x="168" y="131"/>
                    <a:pt x="155" y="1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009DEEE4-8987-6747-9C67-C13E5A4C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7185" y="7368858"/>
              <a:ext cx="126338" cy="164791"/>
            </a:xfrm>
            <a:custGeom>
              <a:avLst/>
              <a:gdLst>
                <a:gd name="T0" fmla="*/ 100 w 101"/>
                <a:gd name="T1" fmla="*/ 131 h 132"/>
                <a:gd name="T2" fmla="*/ 72 w 101"/>
                <a:gd name="T3" fmla="*/ 131 h 132"/>
                <a:gd name="T4" fmla="*/ 44 w 101"/>
                <a:gd name="T5" fmla="*/ 131 h 132"/>
                <a:gd name="T6" fmla="*/ 44 w 101"/>
                <a:gd name="T7" fmla="*/ 131 h 132"/>
                <a:gd name="T8" fmla="*/ 13 w 101"/>
                <a:gd name="T9" fmla="*/ 117 h 132"/>
                <a:gd name="T10" fmla="*/ 13 w 101"/>
                <a:gd name="T11" fmla="*/ 117 h 132"/>
                <a:gd name="T12" fmla="*/ 0 w 101"/>
                <a:gd name="T13" fmla="*/ 86 h 132"/>
                <a:gd name="T14" fmla="*/ 0 w 101"/>
                <a:gd name="T15" fmla="*/ 43 h 132"/>
                <a:gd name="T16" fmla="*/ 0 w 101"/>
                <a:gd name="T17" fmla="*/ 0 h 132"/>
                <a:gd name="T18" fmla="*/ 50 w 101"/>
                <a:gd name="T19" fmla="*/ 0 h 132"/>
                <a:gd name="T20" fmla="*/ 100 w 101"/>
                <a:gd name="T21" fmla="*/ 0 h 132"/>
                <a:gd name="T22" fmla="*/ 100 w 101"/>
                <a:gd name="T23" fmla="*/ 65 h 132"/>
                <a:gd name="T24" fmla="*/ 100 w 101"/>
                <a:gd name="T25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32">
                  <a:moveTo>
                    <a:pt x="100" y="131"/>
                  </a:moveTo>
                  <a:lnTo>
                    <a:pt x="72" y="131"/>
                  </a:lnTo>
                  <a:lnTo>
                    <a:pt x="44" y="131"/>
                  </a:lnTo>
                  <a:lnTo>
                    <a:pt x="44" y="131"/>
                  </a:lnTo>
                  <a:cubicBezTo>
                    <a:pt x="32" y="131"/>
                    <a:pt x="21" y="125"/>
                    <a:pt x="13" y="117"/>
                  </a:cubicBezTo>
                  <a:lnTo>
                    <a:pt x="13" y="117"/>
                  </a:lnTo>
                  <a:cubicBezTo>
                    <a:pt x="5" y="109"/>
                    <a:pt x="0" y="98"/>
                    <a:pt x="0" y="86"/>
                  </a:cubicBezTo>
                  <a:lnTo>
                    <a:pt x="0" y="43"/>
                  </a:lnTo>
                  <a:lnTo>
                    <a:pt x="0" y="0"/>
                  </a:lnTo>
                  <a:lnTo>
                    <a:pt x="50" y="0"/>
                  </a:lnTo>
                  <a:lnTo>
                    <a:pt x="100" y="0"/>
                  </a:lnTo>
                  <a:lnTo>
                    <a:pt x="100" y="65"/>
                  </a:lnTo>
                  <a:lnTo>
                    <a:pt x="100" y="131"/>
                  </a:ln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D12EE480-56C0-434D-9149-95F9075A2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7187" y="7209556"/>
              <a:ext cx="252680" cy="159301"/>
            </a:xfrm>
            <a:custGeom>
              <a:avLst/>
              <a:gdLst>
                <a:gd name="T0" fmla="*/ 200 w 201"/>
                <a:gd name="T1" fmla="*/ 129 h 130"/>
                <a:gd name="T2" fmla="*/ 100 w 201"/>
                <a:gd name="T3" fmla="*/ 129 h 130"/>
                <a:gd name="T4" fmla="*/ 0 w 201"/>
                <a:gd name="T5" fmla="*/ 129 h 130"/>
                <a:gd name="T6" fmla="*/ 0 w 201"/>
                <a:gd name="T7" fmla="*/ 114 h 130"/>
                <a:gd name="T8" fmla="*/ 0 w 201"/>
                <a:gd name="T9" fmla="*/ 98 h 130"/>
                <a:gd name="T10" fmla="*/ 0 w 201"/>
                <a:gd name="T11" fmla="*/ 98 h 130"/>
                <a:gd name="T12" fmla="*/ 28 w 201"/>
                <a:gd name="T13" fmla="*/ 29 h 130"/>
                <a:gd name="T14" fmla="*/ 28 w 201"/>
                <a:gd name="T15" fmla="*/ 29 h 130"/>
                <a:gd name="T16" fmla="*/ 97 w 201"/>
                <a:gd name="T17" fmla="*/ 0 h 130"/>
                <a:gd name="T18" fmla="*/ 100 w 201"/>
                <a:gd name="T19" fmla="*/ 0 h 130"/>
                <a:gd name="T20" fmla="*/ 102 w 201"/>
                <a:gd name="T21" fmla="*/ 0 h 130"/>
                <a:gd name="T22" fmla="*/ 102 w 201"/>
                <a:gd name="T23" fmla="*/ 0 h 130"/>
                <a:gd name="T24" fmla="*/ 171 w 201"/>
                <a:gd name="T25" fmla="*/ 29 h 130"/>
                <a:gd name="T26" fmla="*/ 171 w 201"/>
                <a:gd name="T27" fmla="*/ 29 h 130"/>
                <a:gd name="T28" fmla="*/ 200 w 201"/>
                <a:gd name="T29" fmla="*/ 98 h 130"/>
                <a:gd name="T30" fmla="*/ 200 w 201"/>
                <a:gd name="T31" fmla="*/ 114 h 130"/>
                <a:gd name="T32" fmla="*/ 200 w 201"/>
                <a:gd name="T33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30">
                  <a:moveTo>
                    <a:pt x="200" y="129"/>
                  </a:moveTo>
                  <a:lnTo>
                    <a:pt x="100" y="129"/>
                  </a:lnTo>
                  <a:lnTo>
                    <a:pt x="0" y="129"/>
                  </a:lnTo>
                  <a:lnTo>
                    <a:pt x="0" y="114"/>
                  </a:lnTo>
                  <a:lnTo>
                    <a:pt x="0" y="98"/>
                  </a:lnTo>
                  <a:lnTo>
                    <a:pt x="0" y="98"/>
                  </a:lnTo>
                  <a:cubicBezTo>
                    <a:pt x="0" y="71"/>
                    <a:pt x="11" y="47"/>
                    <a:pt x="28" y="29"/>
                  </a:cubicBezTo>
                  <a:lnTo>
                    <a:pt x="28" y="29"/>
                  </a:lnTo>
                  <a:cubicBezTo>
                    <a:pt x="46" y="11"/>
                    <a:pt x="70" y="0"/>
                    <a:pt x="97" y="0"/>
                  </a:cubicBezTo>
                  <a:lnTo>
                    <a:pt x="100" y="0"/>
                  </a:lnTo>
                  <a:lnTo>
                    <a:pt x="102" y="0"/>
                  </a:lnTo>
                  <a:lnTo>
                    <a:pt x="102" y="0"/>
                  </a:lnTo>
                  <a:cubicBezTo>
                    <a:pt x="129" y="0"/>
                    <a:pt x="154" y="11"/>
                    <a:pt x="171" y="29"/>
                  </a:cubicBezTo>
                  <a:lnTo>
                    <a:pt x="171" y="29"/>
                  </a:lnTo>
                  <a:cubicBezTo>
                    <a:pt x="189" y="47"/>
                    <a:pt x="200" y="71"/>
                    <a:pt x="200" y="98"/>
                  </a:cubicBezTo>
                  <a:lnTo>
                    <a:pt x="200" y="114"/>
                  </a:lnTo>
                  <a:lnTo>
                    <a:pt x="200" y="129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76">
              <a:extLst>
                <a:ext uri="{FF2B5EF4-FFF2-40B4-BE49-F238E27FC236}">
                  <a16:creationId xmlns:a16="http://schemas.microsoft.com/office/drawing/2014/main" id="{42FAE901-70B2-D24A-96C4-A44C6B3E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925" y="7039276"/>
              <a:ext cx="1027199" cy="291129"/>
            </a:xfrm>
            <a:custGeom>
              <a:avLst/>
              <a:gdLst>
                <a:gd name="T0" fmla="*/ 823 w 824"/>
                <a:gd name="T1" fmla="*/ 234 h 235"/>
                <a:gd name="T2" fmla="*/ 0 w 824"/>
                <a:gd name="T3" fmla="*/ 234 h 235"/>
                <a:gd name="T4" fmla="*/ 0 w 824"/>
                <a:gd name="T5" fmla="*/ 0 h 235"/>
                <a:gd name="T6" fmla="*/ 823 w 824"/>
                <a:gd name="T7" fmla="*/ 0 h 235"/>
                <a:gd name="T8" fmla="*/ 823 w 82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235">
                  <a:moveTo>
                    <a:pt x="823" y="234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823" y="0"/>
                  </a:lnTo>
                  <a:lnTo>
                    <a:pt x="823" y="23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77">
              <a:extLst>
                <a:ext uri="{FF2B5EF4-FFF2-40B4-BE49-F238E27FC236}">
                  <a16:creationId xmlns:a16="http://schemas.microsoft.com/office/drawing/2014/main" id="{996B45DC-CFBF-794D-B58B-8893A687F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925" y="7039276"/>
              <a:ext cx="527332" cy="291129"/>
            </a:xfrm>
            <a:custGeom>
              <a:avLst/>
              <a:gdLst>
                <a:gd name="T0" fmla="*/ 295 w 425"/>
                <a:gd name="T1" fmla="*/ 234 h 235"/>
                <a:gd name="T2" fmla="*/ 0 w 425"/>
                <a:gd name="T3" fmla="*/ 234 h 235"/>
                <a:gd name="T4" fmla="*/ 0 w 425"/>
                <a:gd name="T5" fmla="*/ 0 h 235"/>
                <a:gd name="T6" fmla="*/ 424 w 425"/>
                <a:gd name="T7" fmla="*/ 0 h 235"/>
                <a:gd name="T8" fmla="*/ 295 w 42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35">
                  <a:moveTo>
                    <a:pt x="295" y="234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424" y="0"/>
                  </a:lnTo>
                  <a:lnTo>
                    <a:pt x="295" y="234"/>
                  </a:ln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1887F1D7-8A8B-9846-8ACD-F2C5C18AE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7731" y="7143642"/>
              <a:ext cx="76902" cy="76902"/>
            </a:xfrm>
            <a:custGeom>
              <a:avLst/>
              <a:gdLst>
                <a:gd name="T0" fmla="*/ 62 w 63"/>
                <a:gd name="T1" fmla="*/ 31 h 63"/>
                <a:gd name="T2" fmla="*/ 62 w 63"/>
                <a:gd name="T3" fmla="*/ 31 h 63"/>
                <a:gd name="T4" fmla="*/ 31 w 63"/>
                <a:gd name="T5" fmla="*/ 62 h 63"/>
                <a:gd name="T6" fmla="*/ 31 w 63"/>
                <a:gd name="T7" fmla="*/ 62 h 63"/>
                <a:gd name="T8" fmla="*/ 0 w 63"/>
                <a:gd name="T9" fmla="*/ 31 h 63"/>
                <a:gd name="T10" fmla="*/ 0 w 63"/>
                <a:gd name="T11" fmla="*/ 31 h 63"/>
                <a:gd name="T12" fmla="*/ 31 w 63"/>
                <a:gd name="T13" fmla="*/ 0 h 63"/>
                <a:gd name="T14" fmla="*/ 31 w 63"/>
                <a:gd name="T15" fmla="*/ 0 h 63"/>
                <a:gd name="T16" fmla="*/ 62 w 63"/>
                <a:gd name="T1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9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9" y="0"/>
                    <a:pt x="62" y="14"/>
                    <a:pt x="62" y="3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A2D00189-1127-5442-9D01-90B6620C1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9987" y="7143642"/>
              <a:ext cx="82397" cy="76902"/>
            </a:xfrm>
            <a:custGeom>
              <a:avLst/>
              <a:gdLst>
                <a:gd name="T0" fmla="*/ 63 w 64"/>
                <a:gd name="T1" fmla="*/ 31 h 63"/>
                <a:gd name="T2" fmla="*/ 63 w 64"/>
                <a:gd name="T3" fmla="*/ 31 h 63"/>
                <a:gd name="T4" fmla="*/ 31 w 64"/>
                <a:gd name="T5" fmla="*/ 62 h 63"/>
                <a:gd name="T6" fmla="*/ 31 w 64"/>
                <a:gd name="T7" fmla="*/ 62 h 63"/>
                <a:gd name="T8" fmla="*/ 0 w 64"/>
                <a:gd name="T9" fmla="*/ 31 h 63"/>
                <a:gd name="T10" fmla="*/ 0 w 64"/>
                <a:gd name="T11" fmla="*/ 31 h 63"/>
                <a:gd name="T12" fmla="*/ 31 w 64"/>
                <a:gd name="T13" fmla="*/ 0 h 63"/>
                <a:gd name="T14" fmla="*/ 31 w 64"/>
                <a:gd name="T15" fmla="*/ 0 h 63"/>
                <a:gd name="T16" fmla="*/ 63 w 64"/>
                <a:gd name="T1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3">
                  <a:moveTo>
                    <a:pt x="63" y="31"/>
                  </a:moveTo>
                  <a:lnTo>
                    <a:pt x="63" y="31"/>
                  </a:lnTo>
                  <a:cubicBezTo>
                    <a:pt x="63" y="48"/>
                    <a:pt x="49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9" y="0"/>
                    <a:pt x="63" y="14"/>
                    <a:pt x="63" y="3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DAB46814-92AD-A641-8370-1486DC74D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737" y="7143642"/>
              <a:ext cx="76902" cy="76902"/>
            </a:xfrm>
            <a:custGeom>
              <a:avLst/>
              <a:gdLst>
                <a:gd name="T0" fmla="*/ 62 w 63"/>
                <a:gd name="T1" fmla="*/ 31 h 63"/>
                <a:gd name="T2" fmla="*/ 62 w 63"/>
                <a:gd name="T3" fmla="*/ 31 h 63"/>
                <a:gd name="T4" fmla="*/ 31 w 63"/>
                <a:gd name="T5" fmla="*/ 62 h 63"/>
                <a:gd name="T6" fmla="*/ 31 w 63"/>
                <a:gd name="T7" fmla="*/ 62 h 63"/>
                <a:gd name="T8" fmla="*/ 0 w 63"/>
                <a:gd name="T9" fmla="*/ 31 h 63"/>
                <a:gd name="T10" fmla="*/ 0 w 63"/>
                <a:gd name="T11" fmla="*/ 31 h 63"/>
                <a:gd name="T12" fmla="*/ 31 w 63"/>
                <a:gd name="T13" fmla="*/ 0 h 63"/>
                <a:gd name="T14" fmla="*/ 31 w 63"/>
                <a:gd name="T15" fmla="*/ 0 h 63"/>
                <a:gd name="T16" fmla="*/ 62 w 63"/>
                <a:gd name="T1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9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9" y="0"/>
                    <a:pt x="62" y="14"/>
                    <a:pt x="62" y="3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657296A2-7041-414A-973D-C3C21CC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98" y="7231529"/>
              <a:ext cx="93383" cy="27466"/>
            </a:xfrm>
            <a:custGeom>
              <a:avLst/>
              <a:gdLst>
                <a:gd name="T0" fmla="*/ 75 w 76"/>
                <a:gd name="T1" fmla="*/ 21 h 22"/>
                <a:gd name="T2" fmla="*/ 0 w 76"/>
                <a:gd name="T3" fmla="*/ 21 h 22"/>
                <a:gd name="T4" fmla="*/ 0 w 76"/>
                <a:gd name="T5" fmla="*/ 0 h 22"/>
                <a:gd name="T6" fmla="*/ 75 w 76"/>
                <a:gd name="T7" fmla="*/ 0 h 22"/>
                <a:gd name="T8" fmla="*/ 75 w 76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2">
                  <a:moveTo>
                    <a:pt x="75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57F074C-4BE8-5C40-83D0-0A8D3161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927" y="6847015"/>
              <a:ext cx="1163215" cy="1075389"/>
            </a:xfrm>
            <a:custGeom>
              <a:avLst/>
              <a:gdLst>
                <a:gd name="connsiteX0" fmla="*/ 919438 w 1163215"/>
                <a:gd name="connsiteY0" fmla="*/ 933819 h 1075389"/>
                <a:gd name="connsiteX1" fmla="*/ 953041 w 1163215"/>
                <a:gd name="connsiteY1" fmla="*/ 933819 h 1075389"/>
                <a:gd name="connsiteX2" fmla="*/ 986643 w 1163215"/>
                <a:gd name="connsiteY2" fmla="*/ 933819 h 1075389"/>
                <a:gd name="connsiteX3" fmla="*/ 1017757 w 1163215"/>
                <a:gd name="connsiteY3" fmla="*/ 947335 h 1075389"/>
                <a:gd name="connsiteX4" fmla="*/ 1031446 w 1163215"/>
                <a:gd name="connsiteY4" fmla="*/ 979282 h 1075389"/>
                <a:gd name="connsiteX5" fmla="*/ 1031446 w 1163215"/>
                <a:gd name="connsiteY5" fmla="*/ 980511 h 1075389"/>
                <a:gd name="connsiteX6" fmla="*/ 1017757 w 1163215"/>
                <a:gd name="connsiteY6" fmla="*/ 1013686 h 1075389"/>
                <a:gd name="connsiteX7" fmla="*/ 986643 w 1163215"/>
                <a:gd name="connsiteY7" fmla="*/ 1025974 h 1075389"/>
                <a:gd name="connsiteX8" fmla="*/ 953041 w 1163215"/>
                <a:gd name="connsiteY8" fmla="*/ 1025974 h 1075389"/>
                <a:gd name="connsiteX9" fmla="*/ 919438 w 1163215"/>
                <a:gd name="connsiteY9" fmla="*/ 1025974 h 1075389"/>
                <a:gd name="connsiteX10" fmla="*/ 887080 w 1163215"/>
                <a:gd name="connsiteY10" fmla="*/ 1013686 h 1075389"/>
                <a:gd name="connsiteX11" fmla="*/ 873390 w 1163215"/>
                <a:gd name="connsiteY11" fmla="*/ 980511 h 1075389"/>
                <a:gd name="connsiteX12" fmla="*/ 873390 w 1163215"/>
                <a:gd name="connsiteY12" fmla="*/ 979282 h 1075389"/>
                <a:gd name="connsiteX13" fmla="*/ 887080 w 1163215"/>
                <a:gd name="connsiteY13" fmla="*/ 947335 h 1075389"/>
                <a:gd name="connsiteX14" fmla="*/ 919438 w 1163215"/>
                <a:gd name="connsiteY14" fmla="*/ 933819 h 1075389"/>
                <a:gd name="connsiteX15" fmla="*/ 335995 w 1163215"/>
                <a:gd name="connsiteY15" fmla="*/ 933819 h 1075389"/>
                <a:gd name="connsiteX16" fmla="*/ 512973 w 1163215"/>
                <a:gd name="connsiteY16" fmla="*/ 933819 h 1075389"/>
                <a:gd name="connsiteX17" fmla="*/ 688705 w 1163215"/>
                <a:gd name="connsiteY17" fmla="*/ 933819 h 1075389"/>
                <a:gd name="connsiteX18" fmla="*/ 722355 w 1163215"/>
                <a:gd name="connsiteY18" fmla="*/ 947335 h 1075389"/>
                <a:gd name="connsiteX19" fmla="*/ 734819 w 1163215"/>
                <a:gd name="connsiteY19" fmla="*/ 979282 h 1075389"/>
                <a:gd name="connsiteX20" fmla="*/ 734819 w 1163215"/>
                <a:gd name="connsiteY20" fmla="*/ 980511 h 1075389"/>
                <a:gd name="connsiteX21" fmla="*/ 722355 w 1163215"/>
                <a:gd name="connsiteY21" fmla="*/ 1013686 h 1075389"/>
                <a:gd name="connsiteX22" fmla="*/ 688705 w 1163215"/>
                <a:gd name="connsiteY22" fmla="*/ 1025974 h 1075389"/>
                <a:gd name="connsiteX23" fmla="*/ 512973 w 1163215"/>
                <a:gd name="connsiteY23" fmla="*/ 1025974 h 1075389"/>
                <a:gd name="connsiteX24" fmla="*/ 335995 w 1163215"/>
                <a:gd name="connsiteY24" fmla="*/ 1025974 h 1075389"/>
                <a:gd name="connsiteX25" fmla="*/ 303590 w 1163215"/>
                <a:gd name="connsiteY25" fmla="*/ 1013686 h 1075389"/>
                <a:gd name="connsiteX26" fmla="*/ 291127 w 1163215"/>
                <a:gd name="connsiteY26" fmla="*/ 980511 h 1075389"/>
                <a:gd name="connsiteX27" fmla="*/ 291127 w 1163215"/>
                <a:gd name="connsiteY27" fmla="*/ 979282 h 1075389"/>
                <a:gd name="connsiteX28" fmla="*/ 303590 w 1163215"/>
                <a:gd name="connsiteY28" fmla="*/ 947335 h 1075389"/>
                <a:gd name="connsiteX29" fmla="*/ 335995 w 1163215"/>
                <a:gd name="connsiteY29" fmla="*/ 933819 h 1075389"/>
                <a:gd name="connsiteX30" fmla="*/ 45155 w 1163215"/>
                <a:gd name="connsiteY30" fmla="*/ 933819 h 1075389"/>
                <a:gd name="connsiteX31" fmla="*/ 79021 w 1163215"/>
                <a:gd name="connsiteY31" fmla="*/ 933819 h 1075389"/>
                <a:gd name="connsiteX32" fmla="*/ 111633 w 1163215"/>
                <a:gd name="connsiteY32" fmla="*/ 933819 h 1075389"/>
                <a:gd name="connsiteX33" fmla="*/ 144245 w 1163215"/>
                <a:gd name="connsiteY33" fmla="*/ 947335 h 1075389"/>
                <a:gd name="connsiteX34" fmla="*/ 158043 w 1163215"/>
                <a:gd name="connsiteY34" fmla="*/ 979282 h 1075389"/>
                <a:gd name="connsiteX35" fmla="*/ 158043 w 1163215"/>
                <a:gd name="connsiteY35" fmla="*/ 980511 h 1075389"/>
                <a:gd name="connsiteX36" fmla="*/ 144245 w 1163215"/>
                <a:gd name="connsiteY36" fmla="*/ 1013686 h 1075389"/>
                <a:gd name="connsiteX37" fmla="*/ 111633 w 1163215"/>
                <a:gd name="connsiteY37" fmla="*/ 1025974 h 1075389"/>
                <a:gd name="connsiteX38" fmla="*/ 79021 w 1163215"/>
                <a:gd name="connsiteY38" fmla="*/ 1025974 h 1075389"/>
                <a:gd name="connsiteX39" fmla="*/ 45155 w 1163215"/>
                <a:gd name="connsiteY39" fmla="*/ 1025974 h 1075389"/>
                <a:gd name="connsiteX40" fmla="*/ 12543 w 1163215"/>
                <a:gd name="connsiteY40" fmla="*/ 1013686 h 1075389"/>
                <a:gd name="connsiteX41" fmla="*/ 0 w 1163215"/>
                <a:gd name="connsiteY41" fmla="*/ 980511 h 1075389"/>
                <a:gd name="connsiteX42" fmla="*/ 0 w 1163215"/>
                <a:gd name="connsiteY42" fmla="*/ 979282 h 1075389"/>
                <a:gd name="connsiteX43" fmla="*/ 12543 w 1163215"/>
                <a:gd name="connsiteY43" fmla="*/ 947335 h 1075389"/>
                <a:gd name="connsiteX44" fmla="*/ 45155 w 1163215"/>
                <a:gd name="connsiteY44" fmla="*/ 933819 h 1075389"/>
                <a:gd name="connsiteX45" fmla="*/ 919438 w 1163215"/>
                <a:gd name="connsiteY45" fmla="*/ 758040 h 1075389"/>
                <a:gd name="connsiteX46" fmla="*/ 953041 w 1163215"/>
                <a:gd name="connsiteY46" fmla="*/ 758040 h 1075389"/>
                <a:gd name="connsiteX47" fmla="*/ 986643 w 1163215"/>
                <a:gd name="connsiteY47" fmla="*/ 758040 h 1075389"/>
                <a:gd name="connsiteX48" fmla="*/ 1017757 w 1163215"/>
                <a:gd name="connsiteY48" fmla="*/ 771556 h 1075389"/>
                <a:gd name="connsiteX49" fmla="*/ 1031446 w 1163215"/>
                <a:gd name="connsiteY49" fmla="*/ 802274 h 1075389"/>
                <a:gd name="connsiteX50" fmla="*/ 1031446 w 1163215"/>
                <a:gd name="connsiteY50" fmla="*/ 803503 h 1075389"/>
                <a:gd name="connsiteX51" fmla="*/ 1031446 w 1163215"/>
                <a:gd name="connsiteY51" fmla="*/ 804731 h 1075389"/>
                <a:gd name="connsiteX52" fmla="*/ 1017757 w 1163215"/>
                <a:gd name="connsiteY52" fmla="*/ 836678 h 1075389"/>
                <a:gd name="connsiteX53" fmla="*/ 986643 w 1163215"/>
                <a:gd name="connsiteY53" fmla="*/ 850194 h 1075389"/>
                <a:gd name="connsiteX54" fmla="*/ 953041 w 1163215"/>
                <a:gd name="connsiteY54" fmla="*/ 850194 h 1075389"/>
                <a:gd name="connsiteX55" fmla="*/ 919438 w 1163215"/>
                <a:gd name="connsiteY55" fmla="*/ 850194 h 1075389"/>
                <a:gd name="connsiteX56" fmla="*/ 887080 w 1163215"/>
                <a:gd name="connsiteY56" fmla="*/ 836678 h 1075389"/>
                <a:gd name="connsiteX57" fmla="*/ 873390 w 1163215"/>
                <a:gd name="connsiteY57" fmla="*/ 804731 h 1075389"/>
                <a:gd name="connsiteX58" fmla="*/ 873390 w 1163215"/>
                <a:gd name="connsiteY58" fmla="*/ 803503 h 1075389"/>
                <a:gd name="connsiteX59" fmla="*/ 873390 w 1163215"/>
                <a:gd name="connsiteY59" fmla="*/ 802274 h 1075389"/>
                <a:gd name="connsiteX60" fmla="*/ 887080 w 1163215"/>
                <a:gd name="connsiteY60" fmla="*/ 771556 h 1075389"/>
                <a:gd name="connsiteX61" fmla="*/ 919438 w 1163215"/>
                <a:gd name="connsiteY61" fmla="*/ 758040 h 1075389"/>
                <a:gd name="connsiteX62" fmla="*/ 628672 w 1163215"/>
                <a:gd name="connsiteY62" fmla="*/ 758040 h 1075389"/>
                <a:gd name="connsiteX63" fmla="*/ 662539 w 1163215"/>
                <a:gd name="connsiteY63" fmla="*/ 758040 h 1075389"/>
                <a:gd name="connsiteX64" fmla="*/ 695151 w 1163215"/>
                <a:gd name="connsiteY64" fmla="*/ 758040 h 1075389"/>
                <a:gd name="connsiteX65" fmla="*/ 727763 w 1163215"/>
                <a:gd name="connsiteY65" fmla="*/ 771556 h 1075389"/>
                <a:gd name="connsiteX66" fmla="*/ 740306 w 1163215"/>
                <a:gd name="connsiteY66" fmla="*/ 802274 h 1075389"/>
                <a:gd name="connsiteX67" fmla="*/ 740306 w 1163215"/>
                <a:gd name="connsiteY67" fmla="*/ 803503 h 1075389"/>
                <a:gd name="connsiteX68" fmla="*/ 740306 w 1163215"/>
                <a:gd name="connsiteY68" fmla="*/ 804731 h 1075389"/>
                <a:gd name="connsiteX69" fmla="*/ 727763 w 1163215"/>
                <a:gd name="connsiteY69" fmla="*/ 836678 h 1075389"/>
                <a:gd name="connsiteX70" fmla="*/ 695151 w 1163215"/>
                <a:gd name="connsiteY70" fmla="*/ 850194 h 1075389"/>
                <a:gd name="connsiteX71" fmla="*/ 662539 w 1163215"/>
                <a:gd name="connsiteY71" fmla="*/ 850194 h 1075389"/>
                <a:gd name="connsiteX72" fmla="*/ 628672 w 1163215"/>
                <a:gd name="connsiteY72" fmla="*/ 850194 h 1075389"/>
                <a:gd name="connsiteX73" fmla="*/ 596060 w 1163215"/>
                <a:gd name="connsiteY73" fmla="*/ 836678 h 1075389"/>
                <a:gd name="connsiteX74" fmla="*/ 582263 w 1163215"/>
                <a:gd name="connsiteY74" fmla="*/ 804731 h 1075389"/>
                <a:gd name="connsiteX75" fmla="*/ 582263 w 1163215"/>
                <a:gd name="connsiteY75" fmla="*/ 803503 h 1075389"/>
                <a:gd name="connsiteX76" fmla="*/ 582263 w 1163215"/>
                <a:gd name="connsiteY76" fmla="*/ 802274 h 1075389"/>
                <a:gd name="connsiteX77" fmla="*/ 596060 w 1163215"/>
                <a:gd name="connsiteY77" fmla="*/ 771556 h 1075389"/>
                <a:gd name="connsiteX78" fmla="*/ 628672 w 1163215"/>
                <a:gd name="connsiteY78" fmla="*/ 758040 h 1075389"/>
                <a:gd name="connsiteX79" fmla="*/ 336283 w 1163215"/>
                <a:gd name="connsiteY79" fmla="*/ 758040 h 1075389"/>
                <a:gd name="connsiteX80" fmla="*/ 370150 w 1163215"/>
                <a:gd name="connsiteY80" fmla="*/ 758040 h 1075389"/>
                <a:gd name="connsiteX81" fmla="*/ 402763 w 1163215"/>
                <a:gd name="connsiteY81" fmla="*/ 758040 h 1075389"/>
                <a:gd name="connsiteX82" fmla="*/ 436630 w 1163215"/>
                <a:gd name="connsiteY82" fmla="*/ 771556 h 1075389"/>
                <a:gd name="connsiteX83" fmla="*/ 449174 w 1163215"/>
                <a:gd name="connsiteY83" fmla="*/ 802274 h 1075389"/>
                <a:gd name="connsiteX84" fmla="*/ 449174 w 1163215"/>
                <a:gd name="connsiteY84" fmla="*/ 803503 h 1075389"/>
                <a:gd name="connsiteX85" fmla="*/ 449174 w 1163215"/>
                <a:gd name="connsiteY85" fmla="*/ 804731 h 1075389"/>
                <a:gd name="connsiteX86" fmla="*/ 436630 w 1163215"/>
                <a:gd name="connsiteY86" fmla="*/ 836678 h 1075389"/>
                <a:gd name="connsiteX87" fmla="*/ 402763 w 1163215"/>
                <a:gd name="connsiteY87" fmla="*/ 850194 h 1075389"/>
                <a:gd name="connsiteX88" fmla="*/ 370150 w 1163215"/>
                <a:gd name="connsiteY88" fmla="*/ 850194 h 1075389"/>
                <a:gd name="connsiteX89" fmla="*/ 336283 w 1163215"/>
                <a:gd name="connsiteY89" fmla="*/ 850194 h 1075389"/>
                <a:gd name="connsiteX90" fmla="*/ 303670 w 1163215"/>
                <a:gd name="connsiteY90" fmla="*/ 836678 h 1075389"/>
                <a:gd name="connsiteX91" fmla="*/ 291127 w 1163215"/>
                <a:gd name="connsiteY91" fmla="*/ 804731 h 1075389"/>
                <a:gd name="connsiteX92" fmla="*/ 291127 w 1163215"/>
                <a:gd name="connsiteY92" fmla="*/ 803503 h 1075389"/>
                <a:gd name="connsiteX93" fmla="*/ 291127 w 1163215"/>
                <a:gd name="connsiteY93" fmla="*/ 802274 h 1075389"/>
                <a:gd name="connsiteX94" fmla="*/ 303670 w 1163215"/>
                <a:gd name="connsiteY94" fmla="*/ 771556 h 1075389"/>
                <a:gd name="connsiteX95" fmla="*/ 336283 w 1163215"/>
                <a:gd name="connsiteY95" fmla="*/ 758040 h 1075389"/>
                <a:gd name="connsiteX96" fmla="*/ 45155 w 1163215"/>
                <a:gd name="connsiteY96" fmla="*/ 758040 h 1075389"/>
                <a:gd name="connsiteX97" fmla="*/ 79021 w 1163215"/>
                <a:gd name="connsiteY97" fmla="*/ 758040 h 1075389"/>
                <a:gd name="connsiteX98" fmla="*/ 111633 w 1163215"/>
                <a:gd name="connsiteY98" fmla="*/ 758040 h 1075389"/>
                <a:gd name="connsiteX99" fmla="*/ 144245 w 1163215"/>
                <a:gd name="connsiteY99" fmla="*/ 771556 h 1075389"/>
                <a:gd name="connsiteX100" fmla="*/ 158043 w 1163215"/>
                <a:gd name="connsiteY100" fmla="*/ 802274 h 1075389"/>
                <a:gd name="connsiteX101" fmla="*/ 158043 w 1163215"/>
                <a:gd name="connsiteY101" fmla="*/ 803503 h 1075389"/>
                <a:gd name="connsiteX102" fmla="*/ 158043 w 1163215"/>
                <a:gd name="connsiteY102" fmla="*/ 804731 h 1075389"/>
                <a:gd name="connsiteX103" fmla="*/ 144245 w 1163215"/>
                <a:gd name="connsiteY103" fmla="*/ 836678 h 1075389"/>
                <a:gd name="connsiteX104" fmla="*/ 111633 w 1163215"/>
                <a:gd name="connsiteY104" fmla="*/ 850194 h 1075389"/>
                <a:gd name="connsiteX105" fmla="*/ 79021 w 1163215"/>
                <a:gd name="connsiteY105" fmla="*/ 850194 h 1075389"/>
                <a:gd name="connsiteX106" fmla="*/ 45155 w 1163215"/>
                <a:gd name="connsiteY106" fmla="*/ 850194 h 1075389"/>
                <a:gd name="connsiteX107" fmla="*/ 12543 w 1163215"/>
                <a:gd name="connsiteY107" fmla="*/ 836678 h 1075389"/>
                <a:gd name="connsiteX108" fmla="*/ 0 w 1163215"/>
                <a:gd name="connsiteY108" fmla="*/ 804731 h 1075389"/>
                <a:gd name="connsiteX109" fmla="*/ 0 w 1163215"/>
                <a:gd name="connsiteY109" fmla="*/ 803503 h 1075389"/>
                <a:gd name="connsiteX110" fmla="*/ 0 w 1163215"/>
                <a:gd name="connsiteY110" fmla="*/ 802274 h 1075389"/>
                <a:gd name="connsiteX111" fmla="*/ 12543 w 1163215"/>
                <a:gd name="connsiteY111" fmla="*/ 771556 h 1075389"/>
                <a:gd name="connsiteX112" fmla="*/ 45155 w 1163215"/>
                <a:gd name="connsiteY112" fmla="*/ 758040 h 1075389"/>
                <a:gd name="connsiteX113" fmla="*/ 919438 w 1163215"/>
                <a:gd name="connsiteY113" fmla="*/ 582262 h 1075389"/>
                <a:gd name="connsiteX114" fmla="*/ 953041 w 1163215"/>
                <a:gd name="connsiteY114" fmla="*/ 582262 h 1075389"/>
                <a:gd name="connsiteX115" fmla="*/ 986643 w 1163215"/>
                <a:gd name="connsiteY115" fmla="*/ 582262 h 1075389"/>
                <a:gd name="connsiteX116" fmla="*/ 1017757 w 1163215"/>
                <a:gd name="connsiteY116" fmla="*/ 594549 h 1075389"/>
                <a:gd name="connsiteX117" fmla="*/ 1031446 w 1163215"/>
                <a:gd name="connsiteY117" fmla="*/ 626496 h 1075389"/>
                <a:gd name="connsiteX118" fmla="*/ 1031446 w 1163215"/>
                <a:gd name="connsiteY118" fmla="*/ 627725 h 1075389"/>
                <a:gd name="connsiteX119" fmla="*/ 1031446 w 1163215"/>
                <a:gd name="connsiteY119" fmla="*/ 628953 h 1075389"/>
                <a:gd name="connsiteX120" fmla="*/ 1017757 w 1163215"/>
                <a:gd name="connsiteY120" fmla="*/ 660900 h 1075389"/>
                <a:gd name="connsiteX121" fmla="*/ 986643 w 1163215"/>
                <a:gd name="connsiteY121" fmla="*/ 674416 h 1075389"/>
                <a:gd name="connsiteX122" fmla="*/ 953041 w 1163215"/>
                <a:gd name="connsiteY122" fmla="*/ 674416 h 1075389"/>
                <a:gd name="connsiteX123" fmla="*/ 919438 w 1163215"/>
                <a:gd name="connsiteY123" fmla="*/ 674416 h 1075389"/>
                <a:gd name="connsiteX124" fmla="*/ 887080 w 1163215"/>
                <a:gd name="connsiteY124" fmla="*/ 660900 h 1075389"/>
                <a:gd name="connsiteX125" fmla="*/ 873390 w 1163215"/>
                <a:gd name="connsiteY125" fmla="*/ 628953 h 1075389"/>
                <a:gd name="connsiteX126" fmla="*/ 873390 w 1163215"/>
                <a:gd name="connsiteY126" fmla="*/ 627725 h 1075389"/>
                <a:gd name="connsiteX127" fmla="*/ 873390 w 1163215"/>
                <a:gd name="connsiteY127" fmla="*/ 626496 h 1075389"/>
                <a:gd name="connsiteX128" fmla="*/ 887080 w 1163215"/>
                <a:gd name="connsiteY128" fmla="*/ 594549 h 1075389"/>
                <a:gd name="connsiteX129" fmla="*/ 919438 w 1163215"/>
                <a:gd name="connsiteY129" fmla="*/ 582262 h 1075389"/>
                <a:gd name="connsiteX130" fmla="*/ 628672 w 1163215"/>
                <a:gd name="connsiteY130" fmla="*/ 582262 h 1075389"/>
                <a:gd name="connsiteX131" fmla="*/ 662539 w 1163215"/>
                <a:gd name="connsiteY131" fmla="*/ 582262 h 1075389"/>
                <a:gd name="connsiteX132" fmla="*/ 695151 w 1163215"/>
                <a:gd name="connsiteY132" fmla="*/ 582262 h 1075389"/>
                <a:gd name="connsiteX133" fmla="*/ 727763 w 1163215"/>
                <a:gd name="connsiteY133" fmla="*/ 594549 h 1075389"/>
                <a:gd name="connsiteX134" fmla="*/ 740306 w 1163215"/>
                <a:gd name="connsiteY134" fmla="*/ 626496 h 1075389"/>
                <a:gd name="connsiteX135" fmla="*/ 740306 w 1163215"/>
                <a:gd name="connsiteY135" fmla="*/ 627725 h 1075389"/>
                <a:gd name="connsiteX136" fmla="*/ 740306 w 1163215"/>
                <a:gd name="connsiteY136" fmla="*/ 628953 h 1075389"/>
                <a:gd name="connsiteX137" fmla="*/ 727763 w 1163215"/>
                <a:gd name="connsiteY137" fmla="*/ 660900 h 1075389"/>
                <a:gd name="connsiteX138" fmla="*/ 695151 w 1163215"/>
                <a:gd name="connsiteY138" fmla="*/ 674416 h 1075389"/>
                <a:gd name="connsiteX139" fmla="*/ 662539 w 1163215"/>
                <a:gd name="connsiteY139" fmla="*/ 674416 h 1075389"/>
                <a:gd name="connsiteX140" fmla="*/ 628672 w 1163215"/>
                <a:gd name="connsiteY140" fmla="*/ 674416 h 1075389"/>
                <a:gd name="connsiteX141" fmla="*/ 596060 w 1163215"/>
                <a:gd name="connsiteY141" fmla="*/ 660900 h 1075389"/>
                <a:gd name="connsiteX142" fmla="*/ 582263 w 1163215"/>
                <a:gd name="connsiteY142" fmla="*/ 628953 h 1075389"/>
                <a:gd name="connsiteX143" fmla="*/ 582263 w 1163215"/>
                <a:gd name="connsiteY143" fmla="*/ 627725 h 1075389"/>
                <a:gd name="connsiteX144" fmla="*/ 582263 w 1163215"/>
                <a:gd name="connsiteY144" fmla="*/ 626496 h 1075389"/>
                <a:gd name="connsiteX145" fmla="*/ 596060 w 1163215"/>
                <a:gd name="connsiteY145" fmla="*/ 594549 h 1075389"/>
                <a:gd name="connsiteX146" fmla="*/ 628672 w 1163215"/>
                <a:gd name="connsiteY146" fmla="*/ 582262 h 1075389"/>
                <a:gd name="connsiteX147" fmla="*/ 336283 w 1163215"/>
                <a:gd name="connsiteY147" fmla="*/ 582262 h 1075389"/>
                <a:gd name="connsiteX148" fmla="*/ 370150 w 1163215"/>
                <a:gd name="connsiteY148" fmla="*/ 582262 h 1075389"/>
                <a:gd name="connsiteX149" fmla="*/ 402763 w 1163215"/>
                <a:gd name="connsiteY149" fmla="*/ 582262 h 1075389"/>
                <a:gd name="connsiteX150" fmla="*/ 436630 w 1163215"/>
                <a:gd name="connsiteY150" fmla="*/ 594549 h 1075389"/>
                <a:gd name="connsiteX151" fmla="*/ 449174 w 1163215"/>
                <a:gd name="connsiteY151" fmla="*/ 626496 h 1075389"/>
                <a:gd name="connsiteX152" fmla="*/ 449174 w 1163215"/>
                <a:gd name="connsiteY152" fmla="*/ 627725 h 1075389"/>
                <a:gd name="connsiteX153" fmla="*/ 449174 w 1163215"/>
                <a:gd name="connsiteY153" fmla="*/ 628953 h 1075389"/>
                <a:gd name="connsiteX154" fmla="*/ 436630 w 1163215"/>
                <a:gd name="connsiteY154" fmla="*/ 660900 h 1075389"/>
                <a:gd name="connsiteX155" fmla="*/ 402763 w 1163215"/>
                <a:gd name="connsiteY155" fmla="*/ 674416 h 1075389"/>
                <a:gd name="connsiteX156" fmla="*/ 370150 w 1163215"/>
                <a:gd name="connsiteY156" fmla="*/ 674416 h 1075389"/>
                <a:gd name="connsiteX157" fmla="*/ 336283 w 1163215"/>
                <a:gd name="connsiteY157" fmla="*/ 674416 h 1075389"/>
                <a:gd name="connsiteX158" fmla="*/ 303670 w 1163215"/>
                <a:gd name="connsiteY158" fmla="*/ 660900 h 1075389"/>
                <a:gd name="connsiteX159" fmla="*/ 291127 w 1163215"/>
                <a:gd name="connsiteY159" fmla="*/ 628953 h 1075389"/>
                <a:gd name="connsiteX160" fmla="*/ 291127 w 1163215"/>
                <a:gd name="connsiteY160" fmla="*/ 627725 h 1075389"/>
                <a:gd name="connsiteX161" fmla="*/ 291127 w 1163215"/>
                <a:gd name="connsiteY161" fmla="*/ 626496 h 1075389"/>
                <a:gd name="connsiteX162" fmla="*/ 303670 w 1163215"/>
                <a:gd name="connsiteY162" fmla="*/ 594549 h 1075389"/>
                <a:gd name="connsiteX163" fmla="*/ 336283 w 1163215"/>
                <a:gd name="connsiteY163" fmla="*/ 582262 h 1075389"/>
                <a:gd name="connsiteX164" fmla="*/ 45155 w 1163215"/>
                <a:gd name="connsiteY164" fmla="*/ 582262 h 1075389"/>
                <a:gd name="connsiteX165" fmla="*/ 79021 w 1163215"/>
                <a:gd name="connsiteY165" fmla="*/ 582262 h 1075389"/>
                <a:gd name="connsiteX166" fmla="*/ 111633 w 1163215"/>
                <a:gd name="connsiteY166" fmla="*/ 582262 h 1075389"/>
                <a:gd name="connsiteX167" fmla="*/ 144245 w 1163215"/>
                <a:gd name="connsiteY167" fmla="*/ 594549 h 1075389"/>
                <a:gd name="connsiteX168" fmla="*/ 158043 w 1163215"/>
                <a:gd name="connsiteY168" fmla="*/ 626496 h 1075389"/>
                <a:gd name="connsiteX169" fmla="*/ 158043 w 1163215"/>
                <a:gd name="connsiteY169" fmla="*/ 627725 h 1075389"/>
                <a:gd name="connsiteX170" fmla="*/ 158043 w 1163215"/>
                <a:gd name="connsiteY170" fmla="*/ 628953 h 1075389"/>
                <a:gd name="connsiteX171" fmla="*/ 144245 w 1163215"/>
                <a:gd name="connsiteY171" fmla="*/ 660900 h 1075389"/>
                <a:gd name="connsiteX172" fmla="*/ 111633 w 1163215"/>
                <a:gd name="connsiteY172" fmla="*/ 674416 h 1075389"/>
                <a:gd name="connsiteX173" fmla="*/ 79021 w 1163215"/>
                <a:gd name="connsiteY173" fmla="*/ 674416 h 1075389"/>
                <a:gd name="connsiteX174" fmla="*/ 45155 w 1163215"/>
                <a:gd name="connsiteY174" fmla="*/ 674416 h 1075389"/>
                <a:gd name="connsiteX175" fmla="*/ 12543 w 1163215"/>
                <a:gd name="connsiteY175" fmla="*/ 660900 h 1075389"/>
                <a:gd name="connsiteX176" fmla="*/ 0 w 1163215"/>
                <a:gd name="connsiteY176" fmla="*/ 628953 h 1075389"/>
                <a:gd name="connsiteX177" fmla="*/ 0 w 1163215"/>
                <a:gd name="connsiteY177" fmla="*/ 627725 h 1075389"/>
                <a:gd name="connsiteX178" fmla="*/ 0 w 1163215"/>
                <a:gd name="connsiteY178" fmla="*/ 626496 h 1075389"/>
                <a:gd name="connsiteX179" fmla="*/ 12543 w 1163215"/>
                <a:gd name="connsiteY179" fmla="*/ 594549 h 1075389"/>
                <a:gd name="connsiteX180" fmla="*/ 45155 w 1163215"/>
                <a:gd name="connsiteY180" fmla="*/ 582262 h 1075389"/>
                <a:gd name="connsiteX181" fmla="*/ 1148828 w 1163215"/>
                <a:gd name="connsiteY181" fmla="*/ 0 h 1075389"/>
                <a:gd name="connsiteX182" fmla="*/ 1151444 w 1163215"/>
                <a:gd name="connsiteY182" fmla="*/ 0 h 1075389"/>
                <a:gd name="connsiteX183" fmla="*/ 1163215 w 1163215"/>
                <a:gd name="connsiteY183" fmla="*/ 11228 h 1075389"/>
                <a:gd name="connsiteX184" fmla="*/ 1163215 w 1163215"/>
                <a:gd name="connsiteY184" fmla="*/ 1062913 h 1075389"/>
                <a:gd name="connsiteX185" fmla="*/ 1151444 w 1163215"/>
                <a:gd name="connsiteY185" fmla="*/ 1075389 h 1075389"/>
                <a:gd name="connsiteX186" fmla="*/ 1148828 w 1163215"/>
                <a:gd name="connsiteY186" fmla="*/ 1075389 h 1075389"/>
                <a:gd name="connsiteX187" fmla="*/ 1137057 w 1163215"/>
                <a:gd name="connsiteY187" fmla="*/ 1062913 h 1075389"/>
                <a:gd name="connsiteX188" fmla="*/ 1137057 w 1163215"/>
                <a:gd name="connsiteY188" fmla="*/ 11228 h 1075389"/>
                <a:gd name="connsiteX189" fmla="*/ 1148828 w 1163215"/>
                <a:gd name="connsiteY189" fmla="*/ 0 h 107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1163215" h="1075389">
                  <a:moveTo>
                    <a:pt x="919438" y="933819"/>
                  </a:moveTo>
                  <a:lnTo>
                    <a:pt x="953041" y="933819"/>
                  </a:lnTo>
                  <a:lnTo>
                    <a:pt x="986643" y="933819"/>
                  </a:lnTo>
                  <a:cubicBezTo>
                    <a:pt x="999088" y="933819"/>
                    <a:pt x="1010289" y="938734"/>
                    <a:pt x="1017757" y="947335"/>
                  </a:cubicBezTo>
                  <a:cubicBezTo>
                    <a:pt x="1026468" y="954708"/>
                    <a:pt x="1031446" y="966995"/>
                    <a:pt x="1031446" y="979282"/>
                  </a:cubicBezTo>
                  <a:lnTo>
                    <a:pt x="1031446" y="980511"/>
                  </a:lnTo>
                  <a:cubicBezTo>
                    <a:pt x="1031446" y="994027"/>
                    <a:pt x="1026468" y="1005085"/>
                    <a:pt x="1017757" y="1013686"/>
                  </a:cubicBezTo>
                  <a:cubicBezTo>
                    <a:pt x="1010289" y="1021059"/>
                    <a:pt x="999088" y="1025974"/>
                    <a:pt x="986643" y="1025974"/>
                  </a:cubicBezTo>
                  <a:lnTo>
                    <a:pt x="953041" y="1025974"/>
                  </a:lnTo>
                  <a:lnTo>
                    <a:pt x="919438" y="1025974"/>
                  </a:lnTo>
                  <a:cubicBezTo>
                    <a:pt x="906993" y="1025974"/>
                    <a:pt x="895792" y="1021059"/>
                    <a:pt x="887080" y="1013686"/>
                  </a:cubicBezTo>
                  <a:cubicBezTo>
                    <a:pt x="878368" y="1005085"/>
                    <a:pt x="873390" y="994027"/>
                    <a:pt x="873390" y="980511"/>
                  </a:cubicBezTo>
                  <a:lnTo>
                    <a:pt x="873390" y="979282"/>
                  </a:lnTo>
                  <a:cubicBezTo>
                    <a:pt x="873390" y="966995"/>
                    <a:pt x="878368" y="954708"/>
                    <a:pt x="887080" y="947335"/>
                  </a:cubicBezTo>
                  <a:cubicBezTo>
                    <a:pt x="895792" y="938734"/>
                    <a:pt x="906993" y="933819"/>
                    <a:pt x="919438" y="933819"/>
                  </a:cubicBezTo>
                  <a:close/>
                  <a:moveTo>
                    <a:pt x="335995" y="933819"/>
                  </a:moveTo>
                  <a:lnTo>
                    <a:pt x="512973" y="933819"/>
                  </a:lnTo>
                  <a:lnTo>
                    <a:pt x="688705" y="933819"/>
                  </a:lnTo>
                  <a:cubicBezTo>
                    <a:pt x="702414" y="933819"/>
                    <a:pt x="713631" y="938734"/>
                    <a:pt x="722355" y="947335"/>
                  </a:cubicBezTo>
                  <a:cubicBezTo>
                    <a:pt x="729833" y="954708"/>
                    <a:pt x="734819" y="966995"/>
                    <a:pt x="734819" y="979282"/>
                  </a:cubicBezTo>
                  <a:lnTo>
                    <a:pt x="734819" y="980511"/>
                  </a:lnTo>
                  <a:cubicBezTo>
                    <a:pt x="734819" y="994027"/>
                    <a:pt x="729833" y="1005085"/>
                    <a:pt x="722355" y="1013686"/>
                  </a:cubicBezTo>
                  <a:cubicBezTo>
                    <a:pt x="713631" y="1021059"/>
                    <a:pt x="702414" y="1025974"/>
                    <a:pt x="688705" y="1025974"/>
                  </a:cubicBezTo>
                  <a:lnTo>
                    <a:pt x="512973" y="1025974"/>
                  </a:lnTo>
                  <a:lnTo>
                    <a:pt x="335995" y="1025974"/>
                  </a:lnTo>
                  <a:cubicBezTo>
                    <a:pt x="323531" y="1025974"/>
                    <a:pt x="312315" y="1021059"/>
                    <a:pt x="303590" y="1013686"/>
                  </a:cubicBezTo>
                  <a:cubicBezTo>
                    <a:pt x="296112" y="1005085"/>
                    <a:pt x="291127" y="994027"/>
                    <a:pt x="291127" y="980511"/>
                  </a:cubicBezTo>
                  <a:lnTo>
                    <a:pt x="291127" y="979282"/>
                  </a:lnTo>
                  <a:cubicBezTo>
                    <a:pt x="291127" y="966995"/>
                    <a:pt x="296112" y="954708"/>
                    <a:pt x="303590" y="947335"/>
                  </a:cubicBezTo>
                  <a:cubicBezTo>
                    <a:pt x="312315" y="938734"/>
                    <a:pt x="323531" y="933819"/>
                    <a:pt x="335995" y="933819"/>
                  </a:cubicBezTo>
                  <a:close/>
                  <a:moveTo>
                    <a:pt x="45155" y="933819"/>
                  </a:moveTo>
                  <a:lnTo>
                    <a:pt x="79021" y="933819"/>
                  </a:lnTo>
                  <a:lnTo>
                    <a:pt x="111633" y="933819"/>
                  </a:lnTo>
                  <a:cubicBezTo>
                    <a:pt x="125431" y="933819"/>
                    <a:pt x="136719" y="938734"/>
                    <a:pt x="144245" y="947335"/>
                  </a:cubicBezTo>
                  <a:cubicBezTo>
                    <a:pt x="153025" y="954708"/>
                    <a:pt x="158043" y="966995"/>
                    <a:pt x="158043" y="979282"/>
                  </a:cubicBezTo>
                  <a:lnTo>
                    <a:pt x="158043" y="980511"/>
                  </a:lnTo>
                  <a:cubicBezTo>
                    <a:pt x="158043" y="994027"/>
                    <a:pt x="153025" y="1005085"/>
                    <a:pt x="144245" y="1013686"/>
                  </a:cubicBezTo>
                  <a:cubicBezTo>
                    <a:pt x="136719" y="1021059"/>
                    <a:pt x="125431" y="1025974"/>
                    <a:pt x="111633" y="1025974"/>
                  </a:cubicBezTo>
                  <a:lnTo>
                    <a:pt x="79021" y="1025974"/>
                  </a:lnTo>
                  <a:lnTo>
                    <a:pt x="45155" y="1025974"/>
                  </a:lnTo>
                  <a:cubicBezTo>
                    <a:pt x="32612" y="1025974"/>
                    <a:pt x="21323" y="1021059"/>
                    <a:pt x="12543" y="1013686"/>
                  </a:cubicBezTo>
                  <a:cubicBezTo>
                    <a:pt x="3763" y="1005085"/>
                    <a:pt x="0" y="994027"/>
                    <a:pt x="0" y="980511"/>
                  </a:cubicBezTo>
                  <a:lnTo>
                    <a:pt x="0" y="979282"/>
                  </a:lnTo>
                  <a:cubicBezTo>
                    <a:pt x="0" y="966995"/>
                    <a:pt x="3763" y="954708"/>
                    <a:pt x="12543" y="947335"/>
                  </a:cubicBezTo>
                  <a:cubicBezTo>
                    <a:pt x="21323" y="938734"/>
                    <a:pt x="32612" y="933819"/>
                    <a:pt x="45155" y="933819"/>
                  </a:cubicBezTo>
                  <a:close/>
                  <a:moveTo>
                    <a:pt x="919438" y="758040"/>
                  </a:moveTo>
                  <a:lnTo>
                    <a:pt x="953041" y="758040"/>
                  </a:lnTo>
                  <a:lnTo>
                    <a:pt x="986643" y="758040"/>
                  </a:lnTo>
                  <a:cubicBezTo>
                    <a:pt x="999088" y="758040"/>
                    <a:pt x="1010289" y="762955"/>
                    <a:pt x="1017757" y="771556"/>
                  </a:cubicBezTo>
                  <a:cubicBezTo>
                    <a:pt x="1026468" y="780157"/>
                    <a:pt x="1031446" y="791215"/>
                    <a:pt x="1031446" y="802274"/>
                  </a:cubicBezTo>
                  <a:lnTo>
                    <a:pt x="1031446" y="803503"/>
                  </a:lnTo>
                  <a:lnTo>
                    <a:pt x="1031446" y="804731"/>
                  </a:lnTo>
                  <a:cubicBezTo>
                    <a:pt x="1031446" y="817018"/>
                    <a:pt x="1026468" y="828077"/>
                    <a:pt x="1017757" y="836678"/>
                  </a:cubicBezTo>
                  <a:cubicBezTo>
                    <a:pt x="1010289" y="845279"/>
                    <a:pt x="999088" y="850194"/>
                    <a:pt x="986643" y="850194"/>
                  </a:cubicBezTo>
                  <a:lnTo>
                    <a:pt x="953041" y="850194"/>
                  </a:lnTo>
                  <a:lnTo>
                    <a:pt x="919438" y="850194"/>
                  </a:lnTo>
                  <a:cubicBezTo>
                    <a:pt x="906993" y="850194"/>
                    <a:pt x="895792" y="845279"/>
                    <a:pt x="887080" y="836678"/>
                  </a:cubicBezTo>
                  <a:cubicBezTo>
                    <a:pt x="878368" y="828077"/>
                    <a:pt x="873390" y="817018"/>
                    <a:pt x="873390" y="804731"/>
                  </a:cubicBezTo>
                  <a:lnTo>
                    <a:pt x="873390" y="803503"/>
                  </a:lnTo>
                  <a:lnTo>
                    <a:pt x="873390" y="802274"/>
                  </a:lnTo>
                  <a:cubicBezTo>
                    <a:pt x="873390" y="791215"/>
                    <a:pt x="878368" y="780157"/>
                    <a:pt x="887080" y="771556"/>
                  </a:cubicBezTo>
                  <a:cubicBezTo>
                    <a:pt x="895792" y="762955"/>
                    <a:pt x="906993" y="758040"/>
                    <a:pt x="919438" y="758040"/>
                  </a:cubicBezTo>
                  <a:close/>
                  <a:moveTo>
                    <a:pt x="628672" y="758040"/>
                  </a:moveTo>
                  <a:lnTo>
                    <a:pt x="662539" y="758040"/>
                  </a:lnTo>
                  <a:lnTo>
                    <a:pt x="695151" y="758040"/>
                  </a:lnTo>
                  <a:cubicBezTo>
                    <a:pt x="707694" y="758040"/>
                    <a:pt x="718982" y="762955"/>
                    <a:pt x="727763" y="771556"/>
                  </a:cubicBezTo>
                  <a:cubicBezTo>
                    <a:pt x="736543" y="780157"/>
                    <a:pt x="740306" y="791215"/>
                    <a:pt x="740306" y="802274"/>
                  </a:cubicBezTo>
                  <a:lnTo>
                    <a:pt x="740306" y="803503"/>
                  </a:lnTo>
                  <a:lnTo>
                    <a:pt x="740306" y="804731"/>
                  </a:lnTo>
                  <a:cubicBezTo>
                    <a:pt x="740306" y="817018"/>
                    <a:pt x="736543" y="828077"/>
                    <a:pt x="727763" y="836678"/>
                  </a:cubicBezTo>
                  <a:cubicBezTo>
                    <a:pt x="718982" y="845279"/>
                    <a:pt x="707694" y="850194"/>
                    <a:pt x="695151" y="850194"/>
                  </a:cubicBezTo>
                  <a:lnTo>
                    <a:pt x="662539" y="850194"/>
                  </a:lnTo>
                  <a:lnTo>
                    <a:pt x="628672" y="850194"/>
                  </a:lnTo>
                  <a:cubicBezTo>
                    <a:pt x="614875" y="850194"/>
                    <a:pt x="604841" y="845279"/>
                    <a:pt x="596060" y="836678"/>
                  </a:cubicBezTo>
                  <a:cubicBezTo>
                    <a:pt x="587280" y="828077"/>
                    <a:pt x="582263" y="817018"/>
                    <a:pt x="582263" y="804731"/>
                  </a:cubicBezTo>
                  <a:lnTo>
                    <a:pt x="582263" y="803503"/>
                  </a:lnTo>
                  <a:lnTo>
                    <a:pt x="582263" y="802274"/>
                  </a:lnTo>
                  <a:cubicBezTo>
                    <a:pt x="582263" y="791215"/>
                    <a:pt x="587280" y="780157"/>
                    <a:pt x="596060" y="771556"/>
                  </a:cubicBezTo>
                  <a:cubicBezTo>
                    <a:pt x="604841" y="762955"/>
                    <a:pt x="614875" y="758040"/>
                    <a:pt x="628672" y="758040"/>
                  </a:cubicBezTo>
                  <a:close/>
                  <a:moveTo>
                    <a:pt x="336283" y="758040"/>
                  </a:moveTo>
                  <a:lnTo>
                    <a:pt x="370150" y="758040"/>
                  </a:lnTo>
                  <a:lnTo>
                    <a:pt x="402763" y="758040"/>
                  </a:lnTo>
                  <a:cubicBezTo>
                    <a:pt x="416561" y="758040"/>
                    <a:pt x="427850" y="762955"/>
                    <a:pt x="436630" y="771556"/>
                  </a:cubicBezTo>
                  <a:cubicBezTo>
                    <a:pt x="445411" y="780157"/>
                    <a:pt x="449174" y="791215"/>
                    <a:pt x="449174" y="802274"/>
                  </a:cubicBezTo>
                  <a:lnTo>
                    <a:pt x="449174" y="803503"/>
                  </a:lnTo>
                  <a:lnTo>
                    <a:pt x="449174" y="804731"/>
                  </a:lnTo>
                  <a:cubicBezTo>
                    <a:pt x="449174" y="817018"/>
                    <a:pt x="445411" y="828077"/>
                    <a:pt x="436630" y="836678"/>
                  </a:cubicBezTo>
                  <a:cubicBezTo>
                    <a:pt x="427850" y="845279"/>
                    <a:pt x="416561" y="850194"/>
                    <a:pt x="402763" y="850194"/>
                  </a:cubicBezTo>
                  <a:lnTo>
                    <a:pt x="370150" y="850194"/>
                  </a:lnTo>
                  <a:lnTo>
                    <a:pt x="336283" y="850194"/>
                  </a:lnTo>
                  <a:cubicBezTo>
                    <a:pt x="323740" y="850194"/>
                    <a:pt x="312451" y="845279"/>
                    <a:pt x="303670" y="836678"/>
                  </a:cubicBezTo>
                  <a:cubicBezTo>
                    <a:pt x="296144" y="828077"/>
                    <a:pt x="291127" y="817018"/>
                    <a:pt x="291127" y="804731"/>
                  </a:cubicBezTo>
                  <a:lnTo>
                    <a:pt x="291127" y="803503"/>
                  </a:lnTo>
                  <a:lnTo>
                    <a:pt x="291127" y="802274"/>
                  </a:lnTo>
                  <a:cubicBezTo>
                    <a:pt x="291127" y="791215"/>
                    <a:pt x="296144" y="780157"/>
                    <a:pt x="303670" y="771556"/>
                  </a:cubicBezTo>
                  <a:cubicBezTo>
                    <a:pt x="312451" y="762955"/>
                    <a:pt x="323740" y="758040"/>
                    <a:pt x="336283" y="758040"/>
                  </a:cubicBezTo>
                  <a:close/>
                  <a:moveTo>
                    <a:pt x="45155" y="758040"/>
                  </a:moveTo>
                  <a:lnTo>
                    <a:pt x="79021" y="758040"/>
                  </a:lnTo>
                  <a:lnTo>
                    <a:pt x="111633" y="758040"/>
                  </a:lnTo>
                  <a:cubicBezTo>
                    <a:pt x="125431" y="758040"/>
                    <a:pt x="136719" y="762955"/>
                    <a:pt x="144245" y="771556"/>
                  </a:cubicBezTo>
                  <a:cubicBezTo>
                    <a:pt x="153025" y="780157"/>
                    <a:pt x="158043" y="791215"/>
                    <a:pt x="158043" y="802274"/>
                  </a:cubicBezTo>
                  <a:lnTo>
                    <a:pt x="158043" y="803503"/>
                  </a:lnTo>
                  <a:lnTo>
                    <a:pt x="158043" y="804731"/>
                  </a:lnTo>
                  <a:cubicBezTo>
                    <a:pt x="158043" y="817018"/>
                    <a:pt x="153025" y="828077"/>
                    <a:pt x="144245" y="836678"/>
                  </a:cubicBezTo>
                  <a:cubicBezTo>
                    <a:pt x="136719" y="845279"/>
                    <a:pt x="125431" y="850194"/>
                    <a:pt x="111633" y="850194"/>
                  </a:cubicBezTo>
                  <a:lnTo>
                    <a:pt x="79021" y="850194"/>
                  </a:lnTo>
                  <a:lnTo>
                    <a:pt x="45155" y="850194"/>
                  </a:lnTo>
                  <a:cubicBezTo>
                    <a:pt x="32612" y="850194"/>
                    <a:pt x="21323" y="845279"/>
                    <a:pt x="12543" y="836678"/>
                  </a:cubicBezTo>
                  <a:cubicBezTo>
                    <a:pt x="3763" y="828077"/>
                    <a:pt x="0" y="817018"/>
                    <a:pt x="0" y="804731"/>
                  </a:cubicBezTo>
                  <a:lnTo>
                    <a:pt x="0" y="803503"/>
                  </a:lnTo>
                  <a:lnTo>
                    <a:pt x="0" y="802274"/>
                  </a:lnTo>
                  <a:cubicBezTo>
                    <a:pt x="0" y="791215"/>
                    <a:pt x="3763" y="780157"/>
                    <a:pt x="12543" y="771556"/>
                  </a:cubicBezTo>
                  <a:cubicBezTo>
                    <a:pt x="21323" y="762955"/>
                    <a:pt x="32612" y="758040"/>
                    <a:pt x="45155" y="758040"/>
                  </a:cubicBezTo>
                  <a:close/>
                  <a:moveTo>
                    <a:pt x="919438" y="582262"/>
                  </a:moveTo>
                  <a:lnTo>
                    <a:pt x="953041" y="582262"/>
                  </a:lnTo>
                  <a:lnTo>
                    <a:pt x="986643" y="582262"/>
                  </a:lnTo>
                  <a:cubicBezTo>
                    <a:pt x="999088" y="582262"/>
                    <a:pt x="1010289" y="587177"/>
                    <a:pt x="1017757" y="594549"/>
                  </a:cubicBezTo>
                  <a:cubicBezTo>
                    <a:pt x="1026468" y="603150"/>
                    <a:pt x="1031446" y="614209"/>
                    <a:pt x="1031446" y="626496"/>
                  </a:cubicBezTo>
                  <a:lnTo>
                    <a:pt x="1031446" y="627725"/>
                  </a:lnTo>
                  <a:lnTo>
                    <a:pt x="1031446" y="628953"/>
                  </a:lnTo>
                  <a:cubicBezTo>
                    <a:pt x="1031446" y="641240"/>
                    <a:pt x="1026468" y="652299"/>
                    <a:pt x="1017757" y="660900"/>
                  </a:cubicBezTo>
                  <a:cubicBezTo>
                    <a:pt x="1010289" y="669501"/>
                    <a:pt x="999088" y="674416"/>
                    <a:pt x="986643" y="674416"/>
                  </a:cubicBezTo>
                  <a:lnTo>
                    <a:pt x="953041" y="674416"/>
                  </a:lnTo>
                  <a:lnTo>
                    <a:pt x="919438" y="674416"/>
                  </a:lnTo>
                  <a:cubicBezTo>
                    <a:pt x="906993" y="674416"/>
                    <a:pt x="895792" y="669501"/>
                    <a:pt x="887080" y="660900"/>
                  </a:cubicBezTo>
                  <a:cubicBezTo>
                    <a:pt x="878368" y="652299"/>
                    <a:pt x="873390" y="641240"/>
                    <a:pt x="873390" y="628953"/>
                  </a:cubicBezTo>
                  <a:lnTo>
                    <a:pt x="873390" y="627725"/>
                  </a:lnTo>
                  <a:lnTo>
                    <a:pt x="873390" y="626496"/>
                  </a:lnTo>
                  <a:cubicBezTo>
                    <a:pt x="873390" y="614209"/>
                    <a:pt x="878368" y="603150"/>
                    <a:pt x="887080" y="594549"/>
                  </a:cubicBezTo>
                  <a:cubicBezTo>
                    <a:pt x="895792" y="587177"/>
                    <a:pt x="906993" y="582262"/>
                    <a:pt x="919438" y="582262"/>
                  </a:cubicBezTo>
                  <a:close/>
                  <a:moveTo>
                    <a:pt x="628672" y="582262"/>
                  </a:moveTo>
                  <a:lnTo>
                    <a:pt x="662539" y="582262"/>
                  </a:lnTo>
                  <a:lnTo>
                    <a:pt x="695151" y="582262"/>
                  </a:lnTo>
                  <a:cubicBezTo>
                    <a:pt x="707694" y="582262"/>
                    <a:pt x="718982" y="587177"/>
                    <a:pt x="727763" y="594549"/>
                  </a:cubicBezTo>
                  <a:cubicBezTo>
                    <a:pt x="736543" y="603150"/>
                    <a:pt x="740306" y="614209"/>
                    <a:pt x="740306" y="626496"/>
                  </a:cubicBezTo>
                  <a:lnTo>
                    <a:pt x="740306" y="627725"/>
                  </a:lnTo>
                  <a:lnTo>
                    <a:pt x="740306" y="628953"/>
                  </a:lnTo>
                  <a:cubicBezTo>
                    <a:pt x="740306" y="641240"/>
                    <a:pt x="736543" y="652299"/>
                    <a:pt x="727763" y="660900"/>
                  </a:cubicBezTo>
                  <a:cubicBezTo>
                    <a:pt x="718982" y="669501"/>
                    <a:pt x="707694" y="674416"/>
                    <a:pt x="695151" y="674416"/>
                  </a:cubicBezTo>
                  <a:lnTo>
                    <a:pt x="662539" y="674416"/>
                  </a:lnTo>
                  <a:lnTo>
                    <a:pt x="628672" y="674416"/>
                  </a:lnTo>
                  <a:cubicBezTo>
                    <a:pt x="614875" y="674416"/>
                    <a:pt x="604841" y="669501"/>
                    <a:pt x="596060" y="660900"/>
                  </a:cubicBezTo>
                  <a:cubicBezTo>
                    <a:pt x="587280" y="652299"/>
                    <a:pt x="582263" y="641240"/>
                    <a:pt x="582263" y="628953"/>
                  </a:cubicBezTo>
                  <a:lnTo>
                    <a:pt x="582263" y="627725"/>
                  </a:lnTo>
                  <a:lnTo>
                    <a:pt x="582263" y="626496"/>
                  </a:lnTo>
                  <a:cubicBezTo>
                    <a:pt x="582263" y="614209"/>
                    <a:pt x="587280" y="603150"/>
                    <a:pt x="596060" y="594549"/>
                  </a:cubicBezTo>
                  <a:cubicBezTo>
                    <a:pt x="604841" y="587177"/>
                    <a:pt x="614875" y="582262"/>
                    <a:pt x="628672" y="582262"/>
                  </a:cubicBezTo>
                  <a:close/>
                  <a:moveTo>
                    <a:pt x="336283" y="582262"/>
                  </a:moveTo>
                  <a:lnTo>
                    <a:pt x="370150" y="582262"/>
                  </a:lnTo>
                  <a:lnTo>
                    <a:pt x="402763" y="582262"/>
                  </a:lnTo>
                  <a:cubicBezTo>
                    <a:pt x="416561" y="582262"/>
                    <a:pt x="427850" y="587177"/>
                    <a:pt x="436630" y="594549"/>
                  </a:cubicBezTo>
                  <a:cubicBezTo>
                    <a:pt x="445411" y="603150"/>
                    <a:pt x="449174" y="614209"/>
                    <a:pt x="449174" y="626496"/>
                  </a:cubicBezTo>
                  <a:lnTo>
                    <a:pt x="449174" y="627725"/>
                  </a:lnTo>
                  <a:lnTo>
                    <a:pt x="449174" y="628953"/>
                  </a:lnTo>
                  <a:cubicBezTo>
                    <a:pt x="449174" y="641240"/>
                    <a:pt x="445411" y="652299"/>
                    <a:pt x="436630" y="660900"/>
                  </a:cubicBezTo>
                  <a:cubicBezTo>
                    <a:pt x="427850" y="669501"/>
                    <a:pt x="416561" y="674416"/>
                    <a:pt x="402763" y="674416"/>
                  </a:cubicBezTo>
                  <a:lnTo>
                    <a:pt x="370150" y="674416"/>
                  </a:lnTo>
                  <a:lnTo>
                    <a:pt x="336283" y="674416"/>
                  </a:lnTo>
                  <a:cubicBezTo>
                    <a:pt x="323740" y="674416"/>
                    <a:pt x="312451" y="669501"/>
                    <a:pt x="303670" y="660900"/>
                  </a:cubicBezTo>
                  <a:cubicBezTo>
                    <a:pt x="296144" y="652299"/>
                    <a:pt x="291127" y="641240"/>
                    <a:pt x="291127" y="628953"/>
                  </a:cubicBezTo>
                  <a:lnTo>
                    <a:pt x="291127" y="627725"/>
                  </a:lnTo>
                  <a:lnTo>
                    <a:pt x="291127" y="626496"/>
                  </a:lnTo>
                  <a:cubicBezTo>
                    <a:pt x="291127" y="614209"/>
                    <a:pt x="296144" y="603150"/>
                    <a:pt x="303670" y="594549"/>
                  </a:cubicBezTo>
                  <a:cubicBezTo>
                    <a:pt x="312451" y="587177"/>
                    <a:pt x="323740" y="582262"/>
                    <a:pt x="336283" y="582262"/>
                  </a:cubicBezTo>
                  <a:close/>
                  <a:moveTo>
                    <a:pt x="45155" y="582262"/>
                  </a:moveTo>
                  <a:lnTo>
                    <a:pt x="79021" y="582262"/>
                  </a:lnTo>
                  <a:lnTo>
                    <a:pt x="111633" y="582262"/>
                  </a:lnTo>
                  <a:cubicBezTo>
                    <a:pt x="125431" y="582262"/>
                    <a:pt x="136719" y="587177"/>
                    <a:pt x="144245" y="594549"/>
                  </a:cubicBezTo>
                  <a:cubicBezTo>
                    <a:pt x="153025" y="603150"/>
                    <a:pt x="158043" y="614209"/>
                    <a:pt x="158043" y="626496"/>
                  </a:cubicBezTo>
                  <a:lnTo>
                    <a:pt x="158043" y="627725"/>
                  </a:lnTo>
                  <a:lnTo>
                    <a:pt x="158043" y="628953"/>
                  </a:lnTo>
                  <a:cubicBezTo>
                    <a:pt x="158043" y="641240"/>
                    <a:pt x="153025" y="652299"/>
                    <a:pt x="144245" y="660900"/>
                  </a:cubicBezTo>
                  <a:cubicBezTo>
                    <a:pt x="136719" y="669501"/>
                    <a:pt x="125431" y="674416"/>
                    <a:pt x="111633" y="674416"/>
                  </a:cubicBezTo>
                  <a:lnTo>
                    <a:pt x="79021" y="674416"/>
                  </a:lnTo>
                  <a:lnTo>
                    <a:pt x="45155" y="674416"/>
                  </a:lnTo>
                  <a:cubicBezTo>
                    <a:pt x="32612" y="674416"/>
                    <a:pt x="21323" y="669501"/>
                    <a:pt x="12543" y="660900"/>
                  </a:cubicBezTo>
                  <a:cubicBezTo>
                    <a:pt x="3763" y="652299"/>
                    <a:pt x="0" y="641240"/>
                    <a:pt x="0" y="628953"/>
                  </a:cubicBezTo>
                  <a:lnTo>
                    <a:pt x="0" y="627725"/>
                  </a:lnTo>
                  <a:lnTo>
                    <a:pt x="0" y="626496"/>
                  </a:lnTo>
                  <a:cubicBezTo>
                    <a:pt x="0" y="614209"/>
                    <a:pt x="3763" y="603150"/>
                    <a:pt x="12543" y="594549"/>
                  </a:cubicBezTo>
                  <a:cubicBezTo>
                    <a:pt x="21323" y="587177"/>
                    <a:pt x="32612" y="582262"/>
                    <a:pt x="45155" y="582262"/>
                  </a:cubicBezTo>
                  <a:close/>
                  <a:moveTo>
                    <a:pt x="1148828" y="0"/>
                  </a:moveTo>
                  <a:lnTo>
                    <a:pt x="1151444" y="0"/>
                  </a:lnTo>
                  <a:cubicBezTo>
                    <a:pt x="1159291" y="0"/>
                    <a:pt x="1163215" y="4990"/>
                    <a:pt x="1163215" y="11228"/>
                  </a:cubicBezTo>
                  <a:lnTo>
                    <a:pt x="1163215" y="1062913"/>
                  </a:lnTo>
                  <a:cubicBezTo>
                    <a:pt x="1163215" y="1069151"/>
                    <a:pt x="1159291" y="1075389"/>
                    <a:pt x="1151444" y="1075389"/>
                  </a:cubicBezTo>
                  <a:lnTo>
                    <a:pt x="1148828" y="1075389"/>
                  </a:lnTo>
                  <a:cubicBezTo>
                    <a:pt x="1142289" y="1075389"/>
                    <a:pt x="1137057" y="1069151"/>
                    <a:pt x="1137057" y="1062913"/>
                  </a:cubicBezTo>
                  <a:lnTo>
                    <a:pt x="1137057" y="11228"/>
                  </a:lnTo>
                  <a:cubicBezTo>
                    <a:pt x="1137057" y="4990"/>
                    <a:pt x="1142289" y="0"/>
                    <a:pt x="114882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94">
              <a:extLst>
                <a:ext uri="{FF2B5EF4-FFF2-40B4-BE49-F238E27FC236}">
                  <a16:creationId xmlns:a16="http://schemas.microsoft.com/office/drawing/2014/main" id="{F0461C45-D193-C649-939A-EA1D4102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4492" y="5402348"/>
              <a:ext cx="1054665" cy="1043678"/>
            </a:xfrm>
            <a:custGeom>
              <a:avLst/>
              <a:gdLst>
                <a:gd name="T0" fmla="*/ 250 w 848"/>
                <a:gd name="T1" fmla="*/ 697 h 840"/>
                <a:gd name="T2" fmla="*/ 250 w 848"/>
                <a:gd name="T3" fmla="*/ 697 h 840"/>
                <a:gd name="T4" fmla="*/ 147 w 848"/>
                <a:gd name="T5" fmla="*/ 697 h 840"/>
                <a:gd name="T6" fmla="*/ 147 w 848"/>
                <a:gd name="T7" fmla="*/ 697 h 840"/>
                <a:gd name="T8" fmla="*/ 147 w 848"/>
                <a:gd name="T9" fmla="*/ 594 h 840"/>
                <a:gd name="T10" fmla="*/ 147 w 848"/>
                <a:gd name="T11" fmla="*/ 594 h 840"/>
                <a:gd name="T12" fmla="*/ 250 w 848"/>
                <a:gd name="T13" fmla="*/ 594 h 840"/>
                <a:gd name="T14" fmla="*/ 250 w 848"/>
                <a:gd name="T15" fmla="*/ 594 h 840"/>
                <a:gd name="T16" fmla="*/ 250 w 848"/>
                <a:gd name="T17" fmla="*/ 697 h 840"/>
                <a:gd name="T18" fmla="*/ 847 w 848"/>
                <a:gd name="T19" fmla="*/ 0 h 840"/>
                <a:gd name="T20" fmla="*/ 729 w 848"/>
                <a:gd name="T21" fmla="*/ 10 h 840"/>
                <a:gd name="T22" fmla="*/ 721 w 848"/>
                <a:gd name="T23" fmla="*/ 84 h 840"/>
                <a:gd name="T24" fmla="*/ 645 w 848"/>
                <a:gd name="T25" fmla="*/ 93 h 840"/>
                <a:gd name="T26" fmla="*/ 633 w 848"/>
                <a:gd name="T27" fmla="*/ 172 h 840"/>
                <a:gd name="T28" fmla="*/ 560 w 848"/>
                <a:gd name="T29" fmla="*/ 178 h 840"/>
                <a:gd name="T30" fmla="*/ 554 w 848"/>
                <a:gd name="T31" fmla="*/ 251 h 840"/>
                <a:gd name="T32" fmla="*/ 510 w 848"/>
                <a:gd name="T33" fmla="*/ 229 h 840"/>
                <a:gd name="T34" fmla="*/ 351 w 848"/>
                <a:gd name="T35" fmla="*/ 387 h 840"/>
                <a:gd name="T36" fmla="*/ 351 w 848"/>
                <a:gd name="T37" fmla="*/ 387 h 840"/>
                <a:gd name="T38" fmla="*/ 88 w 848"/>
                <a:gd name="T39" fmla="*/ 430 h 840"/>
                <a:gd name="T40" fmla="*/ 88 w 848"/>
                <a:gd name="T41" fmla="*/ 430 h 840"/>
                <a:gd name="T42" fmla="*/ 88 w 848"/>
                <a:gd name="T43" fmla="*/ 750 h 840"/>
                <a:gd name="T44" fmla="*/ 88 w 848"/>
                <a:gd name="T45" fmla="*/ 750 h 840"/>
                <a:gd name="T46" fmla="*/ 409 w 848"/>
                <a:gd name="T47" fmla="*/ 750 h 840"/>
                <a:gd name="T48" fmla="*/ 409 w 848"/>
                <a:gd name="T49" fmla="*/ 750 h 840"/>
                <a:gd name="T50" fmla="*/ 456 w 848"/>
                <a:gd name="T51" fmla="*/ 498 h 840"/>
                <a:gd name="T52" fmla="*/ 837 w 848"/>
                <a:gd name="T53" fmla="*/ 118 h 840"/>
                <a:gd name="T54" fmla="*/ 847 w 848"/>
                <a:gd name="T55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8" h="840">
                  <a:moveTo>
                    <a:pt x="250" y="697"/>
                  </a:moveTo>
                  <a:lnTo>
                    <a:pt x="250" y="697"/>
                  </a:lnTo>
                  <a:cubicBezTo>
                    <a:pt x="222" y="725"/>
                    <a:pt x="176" y="725"/>
                    <a:pt x="147" y="697"/>
                  </a:cubicBezTo>
                  <a:lnTo>
                    <a:pt x="147" y="697"/>
                  </a:lnTo>
                  <a:cubicBezTo>
                    <a:pt x="119" y="669"/>
                    <a:pt x="119" y="623"/>
                    <a:pt x="147" y="594"/>
                  </a:cubicBezTo>
                  <a:lnTo>
                    <a:pt x="147" y="594"/>
                  </a:lnTo>
                  <a:cubicBezTo>
                    <a:pt x="176" y="566"/>
                    <a:pt x="222" y="566"/>
                    <a:pt x="250" y="594"/>
                  </a:cubicBezTo>
                  <a:lnTo>
                    <a:pt x="250" y="594"/>
                  </a:lnTo>
                  <a:cubicBezTo>
                    <a:pt x="278" y="623"/>
                    <a:pt x="278" y="669"/>
                    <a:pt x="250" y="697"/>
                  </a:cubicBezTo>
                  <a:close/>
                  <a:moveTo>
                    <a:pt x="847" y="0"/>
                  </a:moveTo>
                  <a:lnTo>
                    <a:pt x="729" y="10"/>
                  </a:lnTo>
                  <a:lnTo>
                    <a:pt x="721" y="84"/>
                  </a:lnTo>
                  <a:lnTo>
                    <a:pt x="645" y="93"/>
                  </a:lnTo>
                  <a:lnTo>
                    <a:pt x="633" y="172"/>
                  </a:lnTo>
                  <a:lnTo>
                    <a:pt x="560" y="178"/>
                  </a:lnTo>
                  <a:lnTo>
                    <a:pt x="554" y="251"/>
                  </a:lnTo>
                  <a:lnTo>
                    <a:pt x="510" y="229"/>
                  </a:lnTo>
                  <a:lnTo>
                    <a:pt x="351" y="387"/>
                  </a:lnTo>
                  <a:lnTo>
                    <a:pt x="351" y="387"/>
                  </a:lnTo>
                  <a:cubicBezTo>
                    <a:pt x="266" y="345"/>
                    <a:pt x="159" y="358"/>
                    <a:pt x="88" y="430"/>
                  </a:cubicBezTo>
                  <a:lnTo>
                    <a:pt x="88" y="430"/>
                  </a:lnTo>
                  <a:cubicBezTo>
                    <a:pt x="0" y="518"/>
                    <a:pt x="0" y="661"/>
                    <a:pt x="88" y="750"/>
                  </a:cubicBezTo>
                  <a:lnTo>
                    <a:pt x="88" y="750"/>
                  </a:lnTo>
                  <a:cubicBezTo>
                    <a:pt x="177" y="839"/>
                    <a:pt x="321" y="839"/>
                    <a:pt x="409" y="750"/>
                  </a:cubicBezTo>
                  <a:lnTo>
                    <a:pt x="409" y="750"/>
                  </a:lnTo>
                  <a:cubicBezTo>
                    <a:pt x="477" y="682"/>
                    <a:pt x="493" y="581"/>
                    <a:pt x="456" y="498"/>
                  </a:cubicBezTo>
                  <a:lnTo>
                    <a:pt x="837" y="11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95">
              <a:extLst>
                <a:ext uri="{FF2B5EF4-FFF2-40B4-BE49-F238E27FC236}">
                  <a16:creationId xmlns:a16="http://schemas.microsoft.com/office/drawing/2014/main" id="{5A7C5C89-B140-3A4D-8606-8470D5C33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4355" y="6023060"/>
              <a:ext cx="1329317" cy="565785"/>
            </a:xfrm>
            <a:custGeom>
              <a:avLst/>
              <a:gdLst>
                <a:gd name="T0" fmla="*/ 152 w 1068"/>
                <a:gd name="T1" fmla="*/ 303 h 454"/>
                <a:gd name="T2" fmla="*/ 152 w 1068"/>
                <a:gd name="T3" fmla="*/ 303 h 454"/>
                <a:gd name="T4" fmla="*/ 80 w 1068"/>
                <a:gd name="T5" fmla="*/ 231 h 454"/>
                <a:gd name="T6" fmla="*/ 80 w 1068"/>
                <a:gd name="T7" fmla="*/ 231 h 454"/>
                <a:gd name="T8" fmla="*/ 152 w 1068"/>
                <a:gd name="T9" fmla="*/ 158 h 454"/>
                <a:gd name="T10" fmla="*/ 152 w 1068"/>
                <a:gd name="T11" fmla="*/ 158 h 454"/>
                <a:gd name="T12" fmla="*/ 225 w 1068"/>
                <a:gd name="T13" fmla="*/ 231 h 454"/>
                <a:gd name="T14" fmla="*/ 225 w 1068"/>
                <a:gd name="T15" fmla="*/ 231 h 454"/>
                <a:gd name="T16" fmla="*/ 152 w 1068"/>
                <a:gd name="T17" fmla="*/ 303 h 454"/>
                <a:gd name="T18" fmla="*/ 977 w 1068"/>
                <a:gd name="T19" fmla="*/ 156 h 454"/>
                <a:gd name="T20" fmla="*/ 919 w 1068"/>
                <a:gd name="T21" fmla="*/ 202 h 454"/>
                <a:gd name="T22" fmla="*/ 859 w 1068"/>
                <a:gd name="T23" fmla="*/ 156 h 454"/>
                <a:gd name="T24" fmla="*/ 795 w 1068"/>
                <a:gd name="T25" fmla="*/ 202 h 454"/>
                <a:gd name="T26" fmla="*/ 739 w 1068"/>
                <a:gd name="T27" fmla="*/ 156 h 454"/>
                <a:gd name="T28" fmla="*/ 682 w 1068"/>
                <a:gd name="T29" fmla="*/ 202 h 454"/>
                <a:gd name="T30" fmla="*/ 666 w 1068"/>
                <a:gd name="T31" fmla="*/ 156 h 454"/>
                <a:gd name="T32" fmla="*/ 442 w 1068"/>
                <a:gd name="T33" fmla="*/ 156 h 454"/>
                <a:gd name="T34" fmla="*/ 442 w 1068"/>
                <a:gd name="T35" fmla="*/ 156 h 454"/>
                <a:gd name="T36" fmla="*/ 227 w 1068"/>
                <a:gd name="T37" fmla="*/ 0 h 454"/>
                <a:gd name="T38" fmla="*/ 227 w 1068"/>
                <a:gd name="T39" fmla="*/ 0 h 454"/>
                <a:gd name="T40" fmla="*/ 0 w 1068"/>
                <a:gd name="T41" fmla="*/ 226 h 454"/>
                <a:gd name="T42" fmla="*/ 0 w 1068"/>
                <a:gd name="T43" fmla="*/ 226 h 454"/>
                <a:gd name="T44" fmla="*/ 227 w 1068"/>
                <a:gd name="T45" fmla="*/ 453 h 454"/>
                <a:gd name="T46" fmla="*/ 227 w 1068"/>
                <a:gd name="T47" fmla="*/ 453 h 454"/>
                <a:gd name="T48" fmla="*/ 439 w 1068"/>
                <a:gd name="T49" fmla="*/ 308 h 454"/>
                <a:gd name="T50" fmla="*/ 977 w 1068"/>
                <a:gd name="T51" fmla="*/ 308 h 454"/>
                <a:gd name="T52" fmla="*/ 1067 w 1068"/>
                <a:gd name="T53" fmla="*/ 232 h 454"/>
                <a:gd name="T54" fmla="*/ 977 w 1068"/>
                <a:gd name="T55" fmla="*/ 15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8" h="454">
                  <a:moveTo>
                    <a:pt x="152" y="303"/>
                  </a:moveTo>
                  <a:lnTo>
                    <a:pt x="152" y="303"/>
                  </a:lnTo>
                  <a:cubicBezTo>
                    <a:pt x="112" y="303"/>
                    <a:pt x="80" y="270"/>
                    <a:pt x="80" y="231"/>
                  </a:cubicBezTo>
                  <a:lnTo>
                    <a:pt x="80" y="231"/>
                  </a:lnTo>
                  <a:cubicBezTo>
                    <a:pt x="80" y="190"/>
                    <a:pt x="112" y="158"/>
                    <a:pt x="152" y="158"/>
                  </a:cubicBezTo>
                  <a:lnTo>
                    <a:pt x="152" y="158"/>
                  </a:lnTo>
                  <a:cubicBezTo>
                    <a:pt x="192" y="158"/>
                    <a:pt x="225" y="190"/>
                    <a:pt x="225" y="231"/>
                  </a:cubicBezTo>
                  <a:lnTo>
                    <a:pt x="225" y="231"/>
                  </a:lnTo>
                  <a:cubicBezTo>
                    <a:pt x="225" y="270"/>
                    <a:pt x="192" y="303"/>
                    <a:pt x="152" y="303"/>
                  </a:cubicBezTo>
                  <a:close/>
                  <a:moveTo>
                    <a:pt x="977" y="156"/>
                  </a:moveTo>
                  <a:lnTo>
                    <a:pt x="919" y="202"/>
                  </a:lnTo>
                  <a:lnTo>
                    <a:pt x="859" y="156"/>
                  </a:lnTo>
                  <a:lnTo>
                    <a:pt x="795" y="202"/>
                  </a:lnTo>
                  <a:lnTo>
                    <a:pt x="739" y="156"/>
                  </a:lnTo>
                  <a:lnTo>
                    <a:pt x="682" y="202"/>
                  </a:lnTo>
                  <a:lnTo>
                    <a:pt x="666" y="156"/>
                  </a:lnTo>
                  <a:lnTo>
                    <a:pt x="442" y="156"/>
                  </a:lnTo>
                  <a:lnTo>
                    <a:pt x="442" y="156"/>
                  </a:lnTo>
                  <a:cubicBezTo>
                    <a:pt x="413" y="65"/>
                    <a:pt x="327" y="0"/>
                    <a:pt x="227" y="0"/>
                  </a:cubicBezTo>
                  <a:lnTo>
                    <a:pt x="227" y="0"/>
                  </a:lnTo>
                  <a:cubicBezTo>
                    <a:pt x="102" y="0"/>
                    <a:pt x="0" y="101"/>
                    <a:pt x="0" y="226"/>
                  </a:cubicBezTo>
                  <a:lnTo>
                    <a:pt x="0" y="226"/>
                  </a:lnTo>
                  <a:cubicBezTo>
                    <a:pt x="0" y="352"/>
                    <a:pt x="102" y="453"/>
                    <a:pt x="227" y="453"/>
                  </a:cubicBezTo>
                  <a:lnTo>
                    <a:pt x="227" y="453"/>
                  </a:lnTo>
                  <a:cubicBezTo>
                    <a:pt x="324" y="453"/>
                    <a:pt x="406" y="393"/>
                    <a:pt x="439" y="308"/>
                  </a:cubicBezTo>
                  <a:lnTo>
                    <a:pt x="977" y="308"/>
                  </a:lnTo>
                  <a:lnTo>
                    <a:pt x="1067" y="232"/>
                  </a:lnTo>
                  <a:lnTo>
                    <a:pt x="977" y="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96">
              <a:extLst>
                <a:ext uri="{FF2B5EF4-FFF2-40B4-BE49-F238E27FC236}">
                  <a16:creationId xmlns:a16="http://schemas.microsoft.com/office/drawing/2014/main" id="{3AE3F265-DE9D-FE4A-8643-35C26E6D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278" y="6105455"/>
              <a:ext cx="538319" cy="329582"/>
            </a:xfrm>
            <a:custGeom>
              <a:avLst/>
              <a:gdLst>
                <a:gd name="T0" fmla="*/ 111 w 432"/>
                <a:gd name="T1" fmla="*/ 244 h 266"/>
                <a:gd name="T2" fmla="*/ 111 w 432"/>
                <a:gd name="T3" fmla="*/ 244 h 266"/>
                <a:gd name="T4" fmla="*/ 16 w 432"/>
                <a:gd name="T5" fmla="*/ 211 h 266"/>
                <a:gd name="T6" fmla="*/ 16 w 432"/>
                <a:gd name="T7" fmla="*/ 211 h 266"/>
                <a:gd name="T8" fmla="*/ 6 w 432"/>
                <a:gd name="T9" fmla="*/ 155 h 266"/>
                <a:gd name="T10" fmla="*/ 6 w 432"/>
                <a:gd name="T11" fmla="*/ 155 h 266"/>
                <a:gd name="T12" fmla="*/ 165 w 432"/>
                <a:gd name="T13" fmla="*/ 3 h 266"/>
                <a:gd name="T14" fmla="*/ 165 w 432"/>
                <a:gd name="T15" fmla="*/ 3 h 266"/>
                <a:gd name="T16" fmla="*/ 178 w 432"/>
                <a:gd name="T17" fmla="*/ 7 h 266"/>
                <a:gd name="T18" fmla="*/ 178 w 432"/>
                <a:gd name="T19" fmla="*/ 7 h 266"/>
                <a:gd name="T20" fmla="*/ 175 w 432"/>
                <a:gd name="T21" fmla="*/ 20 h 266"/>
                <a:gd name="T22" fmla="*/ 175 w 432"/>
                <a:gd name="T23" fmla="*/ 20 h 266"/>
                <a:gd name="T24" fmla="*/ 24 w 432"/>
                <a:gd name="T25" fmla="*/ 159 h 266"/>
                <a:gd name="T26" fmla="*/ 24 w 432"/>
                <a:gd name="T27" fmla="*/ 159 h 266"/>
                <a:gd name="T28" fmla="*/ 32 w 432"/>
                <a:gd name="T29" fmla="*/ 200 h 266"/>
                <a:gd name="T30" fmla="*/ 32 w 432"/>
                <a:gd name="T31" fmla="*/ 200 h 266"/>
                <a:gd name="T32" fmla="*/ 417 w 432"/>
                <a:gd name="T33" fmla="*/ 153 h 266"/>
                <a:gd name="T34" fmla="*/ 417 w 432"/>
                <a:gd name="T35" fmla="*/ 153 h 266"/>
                <a:gd name="T36" fmla="*/ 429 w 432"/>
                <a:gd name="T37" fmla="*/ 158 h 266"/>
                <a:gd name="T38" fmla="*/ 429 w 432"/>
                <a:gd name="T39" fmla="*/ 158 h 266"/>
                <a:gd name="T40" fmla="*/ 424 w 432"/>
                <a:gd name="T41" fmla="*/ 170 h 266"/>
                <a:gd name="T42" fmla="*/ 424 w 432"/>
                <a:gd name="T43" fmla="*/ 170 h 266"/>
                <a:gd name="T44" fmla="*/ 111 w 432"/>
                <a:gd name="T45" fmla="*/ 24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2" h="266">
                  <a:moveTo>
                    <a:pt x="111" y="244"/>
                  </a:moveTo>
                  <a:lnTo>
                    <a:pt x="111" y="244"/>
                  </a:lnTo>
                  <a:cubicBezTo>
                    <a:pt x="68" y="244"/>
                    <a:pt x="32" y="235"/>
                    <a:pt x="16" y="211"/>
                  </a:cubicBezTo>
                  <a:lnTo>
                    <a:pt x="16" y="211"/>
                  </a:lnTo>
                  <a:cubicBezTo>
                    <a:pt x="4" y="194"/>
                    <a:pt x="0" y="175"/>
                    <a:pt x="6" y="155"/>
                  </a:cubicBezTo>
                  <a:lnTo>
                    <a:pt x="6" y="155"/>
                  </a:lnTo>
                  <a:cubicBezTo>
                    <a:pt x="25" y="77"/>
                    <a:pt x="159" y="6"/>
                    <a:pt x="165" y="3"/>
                  </a:cubicBezTo>
                  <a:lnTo>
                    <a:pt x="165" y="3"/>
                  </a:lnTo>
                  <a:cubicBezTo>
                    <a:pt x="170" y="0"/>
                    <a:pt x="176" y="2"/>
                    <a:pt x="178" y="7"/>
                  </a:cubicBezTo>
                  <a:lnTo>
                    <a:pt x="178" y="7"/>
                  </a:lnTo>
                  <a:cubicBezTo>
                    <a:pt x="181" y="11"/>
                    <a:pt x="179" y="18"/>
                    <a:pt x="175" y="20"/>
                  </a:cubicBezTo>
                  <a:lnTo>
                    <a:pt x="175" y="20"/>
                  </a:lnTo>
                  <a:cubicBezTo>
                    <a:pt x="173" y="20"/>
                    <a:pt x="42" y="91"/>
                    <a:pt x="24" y="159"/>
                  </a:cubicBezTo>
                  <a:lnTo>
                    <a:pt x="24" y="159"/>
                  </a:lnTo>
                  <a:cubicBezTo>
                    <a:pt x="21" y="174"/>
                    <a:pt x="23" y="187"/>
                    <a:pt x="32" y="200"/>
                  </a:cubicBezTo>
                  <a:lnTo>
                    <a:pt x="32" y="200"/>
                  </a:lnTo>
                  <a:cubicBezTo>
                    <a:pt x="76" y="265"/>
                    <a:pt x="325" y="187"/>
                    <a:pt x="417" y="153"/>
                  </a:cubicBezTo>
                  <a:lnTo>
                    <a:pt x="417" y="153"/>
                  </a:lnTo>
                  <a:cubicBezTo>
                    <a:pt x="422" y="151"/>
                    <a:pt x="427" y="153"/>
                    <a:pt x="429" y="158"/>
                  </a:cubicBezTo>
                  <a:lnTo>
                    <a:pt x="429" y="158"/>
                  </a:lnTo>
                  <a:cubicBezTo>
                    <a:pt x="431" y="163"/>
                    <a:pt x="429" y="168"/>
                    <a:pt x="424" y="170"/>
                  </a:cubicBezTo>
                  <a:lnTo>
                    <a:pt x="424" y="170"/>
                  </a:lnTo>
                  <a:cubicBezTo>
                    <a:pt x="398" y="180"/>
                    <a:pt x="226" y="244"/>
                    <a:pt x="111" y="2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94D98A-C722-F04D-8CBC-1CAC418F05C9}"/>
              </a:ext>
            </a:extLst>
          </p:cNvPr>
          <p:cNvGrpSpPr/>
          <p:nvPr/>
        </p:nvGrpSpPr>
        <p:grpSpPr>
          <a:xfrm>
            <a:off x="7931800" y="4962903"/>
            <a:ext cx="3098301" cy="2625676"/>
            <a:chOff x="8134954" y="5572628"/>
            <a:chExt cx="2592720" cy="2197218"/>
          </a:xfrm>
        </p:grpSpPr>
        <p:sp>
          <p:nvSpPr>
            <p:cNvPr id="58" name="Freeform 146">
              <a:extLst>
                <a:ext uri="{FF2B5EF4-FFF2-40B4-BE49-F238E27FC236}">
                  <a16:creationId xmlns:a16="http://schemas.microsoft.com/office/drawing/2014/main" id="{2D53F566-493C-E24D-BFEB-DFA4554F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1740" y="6319682"/>
              <a:ext cx="1235934" cy="1279881"/>
            </a:xfrm>
            <a:custGeom>
              <a:avLst/>
              <a:gdLst>
                <a:gd name="T0" fmla="*/ 324 w 991"/>
                <a:gd name="T1" fmla="*/ 497 h 1029"/>
                <a:gd name="T2" fmla="*/ 324 w 991"/>
                <a:gd name="T3" fmla="*/ 497 h 1029"/>
                <a:gd name="T4" fmla="*/ 146 w 991"/>
                <a:gd name="T5" fmla="*/ 321 h 1029"/>
                <a:gd name="T6" fmla="*/ 146 w 991"/>
                <a:gd name="T7" fmla="*/ 321 h 1029"/>
                <a:gd name="T8" fmla="*/ 324 w 991"/>
                <a:gd name="T9" fmla="*/ 144 h 1029"/>
                <a:gd name="T10" fmla="*/ 324 w 991"/>
                <a:gd name="T11" fmla="*/ 144 h 1029"/>
                <a:gd name="T12" fmla="*/ 501 w 991"/>
                <a:gd name="T13" fmla="*/ 321 h 1029"/>
                <a:gd name="T14" fmla="*/ 501 w 991"/>
                <a:gd name="T15" fmla="*/ 321 h 1029"/>
                <a:gd name="T16" fmla="*/ 324 w 991"/>
                <a:gd name="T17" fmla="*/ 497 h 1029"/>
                <a:gd name="T18" fmla="*/ 881 w 991"/>
                <a:gd name="T19" fmla="*/ 689 h 1029"/>
                <a:gd name="T20" fmla="*/ 766 w 991"/>
                <a:gd name="T21" fmla="*/ 774 h 1029"/>
                <a:gd name="T22" fmla="*/ 749 w 991"/>
                <a:gd name="T23" fmla="*/ 751 h 1029"/>
                <a:gd name="T24" fmla="*/ 806 w 991"/>
                <a:gd name="T25" fmla="*/ 708 h 1029"/>
                <a:gd name="T26" fmla="*/ 806 w 991"/>
                <a:gd name="T27" fmla="*/ 708 h 1029"/>
                <a:gd name="T28" fmla="*/ 812 w 991"/>
                <a:gd name="T29" fmla="*/ 654 h 1029"/>
                <a:gd name="T30" fmla="*/ 812 w 991"/>
                <a:gd name="T31" fmla="*/ 654 h 1029"/>
                <a:gd name="T32" fmla="*/ 811 w 991"/>
                <a:gd name="T33" fmla="*/ 653 h 1029"/>
                <a:gd name="T34" fmla="*/ 811 w 991"/>
                <a:gd name="T35" fmla="*/ 653 h 1029"/>
                <a:gd name="T36" fmla="*/ 761 w 991"/>
                <a:gd name="T37" fmla="*/ 648 h 1029"/>
                <a:gd name="T38" fmla="*/ 704 w 991"/>
                <a:gd name="T39" fmla="*/ 690 h 1029"/>
                <a:gd name="T40" fmla="*/ 601 w 991"/>
                <a:gd name="T41" fmla="*/ 551 h 1029"/>
                <a:gd name="T42" fmla="*/ 630 w 991"/>
                <a:gd name="T43" fmla="*/ 528 h 1029"/>
                <a:gd name="T44" fmla="*/ 630 w 991"/>
                <a:gd name="T45" fmla="*/ 528 h 1029"/>
                <a:gd name="T46" fmla="*/ 633 w 991"/>
                <a:gd name="T47" fmla="*/ 523 h 1029"/>
                <a:gd name="T48" fmla="*/ 633 w 991"/>
                <a:gd name="T49" fmla="*/ 523 h 1029"/>
                <a:gd name="T50" fmla="*/ 574 w 991"/>
                <a:gd name="T51" fmla="*/ 463 h 1029"/>
                <a:gd name="T52" fmla="*/ 574 w 991"/>
                <a:gd name="T53" fmla="*/ 463 h 1029"/>
                <a:gd name="T54" fmla="*/ 549 w 991"/>
                <a:gd name="T55" fmla="*/ 158 h 1029"/>
                <a:gd name="T56" fmla="*/ 549 w 991"/>
                <a:gd name="T57" fmla="*/ 158 h 1029"/>
                <a:gd name="T58" fmla="*/ 150 w 991"/>
                <a:gd name="T59" fmla="*/ 92 h 1029"/>
                <a:gd name="T60" fmla="*/ 150 w 991"/>
                <a:gd name="T61" fmla="*/ 92 h 1029"/>
                <a:gd name="T62" fmla="*/ 94 w 991"/>
                <a:gd name="T63" fmla="*/ 491 h 1029"/>
                <a:gd name="T64" fmla="*/ 94 w 991"/>
                <a:gd name="T65" fmla="*/ 491 h 1029"/>
                <a:gd name="T66" fmla="*/ 386 w 991"/>
                <a:gd name="T67" fmla="*/ 605 h 1029"/>
                <a:gd name="T68" fmla="*/ 386 w 991"/>
                <a:gd name="T69" fmla="*/ 605 h 1029"/>
                <a:gd name="T70" fmla="*/ 421 w 991"/>
                <a:gd name="T71" fmla="*/ 686 h 1029"/>
                <a:gd name="T72" fmla="*/ 421 w 991"/>
                <a:gd name="T73" fmla="*/ 686 h 1029"/>
                <a:gd name="T74" fmla="*/ 427 w 991"/>
                <a:gd name="T75" fmla="*/ 684 h 1029"/>
                <a:gd name="T76" fmla="*/ 456 w 991"/>
                <a:gd name="T77" fmla="*/ 662 h 1029"/>
                <a:gd name="T78" fmla="*/ 725 w 991"/>
                <a:gd name="T79" fmla="*/ 1028 h 1029"/>
                <a:gd name="T80" fmla="*/ 803 w 991"/>
                <a:gd name="T81" fmla="*/ 971 h 1029"/>
                <a:gd name="T82" fmla="*/ 805 w 991"/>
                <a:gd name="T83" fmla="*/ 972 h 1029"/>
                <a:gd name="T84" fmla="*/ 990 w 991"/>
                <a:gd name="T85" fmla="*/ 837 h 1029"/>
                <a:gd name="T86" fmla="*/ 881 w 991"/>
                <a:gd name="T87" fmla="*/ 68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1" h="1029">
                  <a:moveTo>
                    <a:pt x="324" y="497"/>
                  </a:moveTo>
                  <a:lnTo>
                    <a:pt x="324" y="497"/>
                  </a:lnTo>
                  <a:cubicBezTo>
                    <a:pt x="226" y="497"/>
                    <a:pt x="146" y="419"/>
                    <a:pt x="146" y="321"/>
                  </a:cubicBezTo>
                  <a:lnTo>
                    <a:pt x="146" y="321"/>
                  </a:lnTo>
                  <a:cubicBezTo>
                    <a:pt x="146" y="223"/>
                    <a:pt x="226" y="144"/>
                    <a:pt x="324" y="144"/>
                  </a:cubicBezTo>
                  <a:lnTo>
                    <a:pt x="324" y="144"/>
                  </a:lnTo>
                  <a:cubicBezTo>
                    <a:pt x="421" y="144"/>
                    <a:pt x="501" y="223"/>
                    <a:pt x="501" y="321"/>
                  </a:cubicBezTo>
                  <a:lnTo>
                    <a:pt x="501" y="321"/>
                  </a:lnTo>
                  <a:cubicBezTo>
                    <a:pt x="501" y="419"/>
                    <a:pt x="421" y="497"/>
                    <a:pt x="324" y="497"/>
                  </a:cubicBezTo>
                  <a:close/>
                  <a:moveTo>
                    <a:pt x="881" y="689"/>
                  </a:moveTo>
                  <a:lnTo>
                    <a:pt x="766" y="774"/>
                  </a:lnTo>
                  <a:lnTo>
                    <a:pt x="749" y="751"/>
                  </a:lnTo>
                  <a:lnTo>
                    <a:pt x="806" y="708"/>
                  </a:lnTo>
                  <a:lnTo>
                    <a:pt x="806" y="708"/>
                  </a:lnTo>
                  <a:cubicBezTo>
                    <a:pt x="823" y="695"/>
                    <a:pt x="826" y="670"/>
                    <a:pt x="812" y="654"/>
                  </a:cubicBezTo>
                  <a:lnTo>
                    <a:pt x="812" y="654"/>
                  </a:lnTo>
                  <a:cubicBezTo>
                    <a:pt x="812" y="654"/>
                    <a:pt x="811" y="654"/>
                    <a:pt x="811" y="653"/>
                  </a:cubicBezTo>
                  <a:lnTo>
                    <a:pt x="811" y="653"/>
                  </a:lnTo>
                  <a:cubicBezTo>
                    <a:pt x="798" y="638"/>
                    <a:pt x="777" y="636"/>
                    <a:pt x="761" y="648"/>
                  </a:cubicBezTo>
                  <a:lnTo>
                    <a:pt x="704" y="690"/>
                  </a:lnTo>
                  <a:lnTo>
                    <a:pt x="601" y="551"/>
                  </a:lnTo>
                  <a:lnTo>
                    <a:pt x="630" y="528"/>
                  </a:lnTo>
                  <a:lnTo>
                    <a:pt x="630" y="528"/>
                  </a:lnTo>
                  <a:cubicBezTo>
                    <a:pt x="631" y="527"/>
                    <a:pt x="633" y="525"/>
                    <a:pt x="633" y="523"/>
                  </a:cubicBezTo>
                  <a:lnTo>
                    <a:pt x="633" y="523"/>
                  </a:lnTo>
                  <a:cubicBezTo>
                    <a:pt x="641" y="475"/>
                    <a:pt x="603" y="453"/>
                    <a:pt x="574" y="463"/>
                  </a:cubicBezTo>
                  <a:lnTo>
                    <a:pt x="574" y="463"/>
                  </a:lnTo>
                  <a:cubicBezTo>
                    <a:pt x="623" y="370"/>
                    <a:pt x="617" y="251"/>
                    <a:pt x="549" y="158"/>
                  </a:cubicBezTo>
                  <a:lnTo>
                    <a:pt x="549" y="158"/>
                  </a:lnTo>
                  <a:cubicBezTo>
                    <a:pt x="454" y="29"/>
                    <a:pt x="275" y="0"/>
                    <a:pt x="150" y="92"/>
                  </a:cubicBezTo>
                  <a:lnTo>
                    <a:pt x="150" y="92"/>
                  </a:lnTo>
                  <a:cubicBezTo>
                    <a:pt x="25" y="184"/>
                    <a:pt x="0" y="363"/>
                    <a:pt x="94" y="491"/>
                  </a:cubicBezTo>
                  <a:lnTo>
                    <a:pt x="94" y="491"/>
                  </a:lnTo>
                  <a:cubicBezTo>
                    <a:pt x="164" y="586"/>
                    <a:pt x="280" y="627"/>
                    <a:pt x="386" y="605"/>
                  </a:cubicBezTo>
                  <a:lnTo>
                    <a:pt x="386" y="605"/>
                  </a:lnTo>
                  <a:cubicBezTo>
                    <a:pt x="358" y="629"/>
                    <a:pt x="367" y="680"/>
                    <a:pt x="421" y="686"/>
                  </a:cubicBezTo>
                  <a:lnTo>
                    <a:pt x="421" y="686"/>
                  </a:lnTo>
                  <a:cubicBezTo>
                    <a:pt x="423" y="686"/>
                    <a:pt x="425" y="686"/>
                    <a:pt x="427" y="684"/>
                  </a:cubicBezTo>
                  <a:lnTo>
                    <a:pt x="456" y="662"/>
                  </a:lnTo>
                  <a:lnTo>
                    <a:pt x="725" y="1028"/>
                  </a:lnTo>
                  <a:lnTo>
                    <a:pt x="803" y="971"/>
                  </a:lnTo>
                  <a:lnTo>
                    <a:pt x="805" y="972"/>
                  </a:lnTo>
                  <a:lnTo>
                    <a:pt x="990" y="837"/>
                  </a:lnTo>
                  <a:lnTo>
                    <a:pt x="881" y="68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147">
              <a:extLst>
                <a:ext uri="{FF2B5EF4-FFF2-40B4-BE49-F238E27FC236}">
                  <a16:creationId xmlns:a16="http://schemas.microsoft.com/office/drawing/2014/main" id="{56D90BC6-3CB6-D84F-9D51-8196BDC5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1740" y="6319682"/>
              <a:ext cx="1235934" cy="1279881"/>
            </a:xfrm>
            <a:custGeom>
              <a:avLst/>
              <a:gdLst>
                <a:gd name="T0" fmla="*/ 324 w 991"/>
                <a:gd name="T1" fmla="*/ 497 h 1029"/>
                <a:gd name="T2" fmla="*/ 324 w 991"/>
                <a:gd name="T3" fmla="*/ 497 h 1029"/>
                <a:gd name="T4" fmla="*/ 146 w 991"/>
                <a:gd name="T5" fmla="*/ 321 h 1029"/>
                <a:gd name="T6" fmla="*/ 146 w 991"/>
                <a:gd name="T7" fmla="*/ 321 h 1029"/>
                <a:gd name="T8" fmla="*/ 324 w 991"/>
                <a:gd name="T9" fmla="*/ 144 h 1029"/>
                <a:gd name="T10" fmla="*/ 324 w 991"/>
                <a:gd name="T11" fmla="*/ 144 h 1029"/>
                <a:gd name="T12" fmla="*/ 501 w 991"/>
                <a:gd name="T13" fmla="*/ 321 h 1029"/>
                <a:gd name="T14" fmla="*/ 501 w 991"/>
                <a:gd name="T15" fmla="*/ 321 h 1029"/>
                <a:gd name="T16" fmla="*/ 324 w 991"/>
                <a:gd name="T17" fmla="*/ 497 h 1029"/>
                <a:gd name="T18" fmla="*/ 881 w 991"/>
                <a:gd name="T19" fmla="*/ 689 h 1029"/>
                <a:gd name="T20" fmla="*/ 766 w 991"/>
                <a:gd name="T21" fmla="*/ 774 h 1029"/>
                <a:gd name="T22" fmla="*/ 749 w 991"/>
                <a:gd name="T23" fmla="*/ 751 h 1029"/>
                <a:gd name="T24" fmla="*/ 806 w 991"/>
                <a:gd name="T25" fmla="*/ 708 h 1029"/>
                <a:gd name="T26" fmla="*/ 806 w 991"/>
                <a:gd name="T27" fmla="*/ 708 h 1029"/>
                <a:gd name="T28" fmla="*/ 812 w 991"/>
                <a:gd name="T29" fmla="*/ 654 h 1029"/>
                <a:gd name="T30" fmla="*/ 812 w 991"/>
                <a:gd name="T31" fmla="*/ 654 h 1029"/>
                <a:gd name="T32" fmla="*/ 811 w 991"/>
                <a:gd name="T33" fmla="*/ 653 h 1029"/>
                <a:gd name="T34" fmla="*/ 811 w 991"/>
                <a:gd name="T35" fmla="*/ 653 h 1029"/>
                <a:gd name="T36" fmla="*/ 761 w 991"/>
                <a:gd name="T37" fmla="*/ 648 h 1029"/>
                <a:gd name="T38" fmla="*/ 704 w 991"/>
                <a:gd name="T39" fmla="*/ 690 h 1029"/>
                <a:gd name="T40" fmla="*/ 601 w 991"/>
                <a:gd name="T41" fmla="*/ 551 h 1029"/>
                <a:gd name="T42" fmla="*/ 630 w 991"/>
                <a:gd name="T43" fmla="*/ 528 h 1029"/>
                <a:gd name="T44" fmla="*/ 630 w 991"/>
                <a:gd name="T45" fmla="*/ 528 h 1029"/>
                <a:gd name="T46" fmla="*/ 633 w 991"/>
                <a:gd name="T47" fmla="*/ 523 h 1029"/>
                <a:gd name="T48" fmla="*/ 633 w 991"/>
                <a:gd name="T49" fmla="*/ 523 h 1029"/>
                <a:gd name="T50" fmla="*/ 574 w 991"/>
                <a:gd name="T51" fmla="*/ 463 h 1029"/>
                <a:gd name="T52" fmla="*/ 574 w 991"/>
                <a:gd name="T53" fmla="*/ 463 h 1029"/>
                <a:gd name="T54" fmla="*/ 549 w 991"/>
                <a:gd name="T55" fmla="*/ 158 h 1029"/>
                <a:gd name="T56" fmla="*/ 549 w 991"/>
                <a:gd name="T57" fmla="*/ 158 h 1029"/>
                <a:gd name="T58" fmla="*/ 150 w 991"/>
                <a:gd name="T59" fmla="*/ 92 h 1029"/>
                <a:gd name="T60" fmla="*/ 150 w 991"/>
                <a:gd name="T61" fmla="*/ 92 h 1029"/>
                <a:gd name="T62" fmla="*/ 94 w 991"/>
                <a:gd name="T63" fmla="*/ 491 h 1029"/>
                <a:gd name="T64" fmla="*/ 94 w 991"/>
                <a:gd name="T65" fmla="*/ 491 h 1029"/>
                <a:gd name="T66" fmla="*/ 386 w 991"/>
                <a:gd name="T67" fmla="*/ 605 h 1029"/>
                <a:gd name="T68" fmla="*/ 386 w 991"/>
                <a:gd name="T69" fmla="*/ 605 h 1029"/>
                <a:gd name="T70" fmla="*/ 421 w 991"/>
                <a:gd name="T71" fmla="*/ 686 h 1029"/>
                <a:gd name="T72" fmla="*/ 421 w 991"/>
                <a:gd name="T73" fmla="*/ 686 h 1029"/>
                <a:gd name="T74" fmla="*/ 427 w 991"/>
                <a:gd name="T75" fmla="*/ 684 h 1029"/>
                <a:gd name="T76" fmla="*/ 456 w 991"/>
                <a:gd name="T77" fmla="*/ 662 h 1029"/>
                <a:gd name="T78" fmla="*/ 725 w 991"/>
                <a:gd name="T79" fmla="*/ 1028 h 1029"/>
                <a:gd name="T80" fmla="*/ 803 w 991"/>
                <a:gd name="T81" fmla="*/ 971 h 1029"/>
                <a:gd name="T82" fmla="*/ 805 w 991"/>
                <a:gd name="T83" fmla="*/ 972 h 1029"/>
                <a:gd name="T84" fmla="*/ 990 w 991"/>
                <a:gd name="T85" fmla="*/ 837 h 1029"/>
                <a:gd name="T86" fmla="*/ 881 w 991"/>
                <a:gd name="T87" fmla="*/ 68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1" h="1029">
                  <a:moveTo>
                    <a:pt x="324" y="497"/>
                  </a:moveTo>
                  <a:lnTo>
                    <a:pt x="324" y="497"/>
                  </a:lnTo>
                  <a:cubicBezTo>
                    <a:pt x="226" y="497"/>
                    <a:pt x="146" y="419"/>
                    <a:pt x="146" y="321"/>
                  </a:cubicBezTo>
                  <a:lnTo>
                    <a:pt x="146" y="321"/>
                  </a:lnTo>
                  <a:cubicBezTo>
                    <a:pt x="146" y="223"/>
                    <a:pt x="226" y="144"/>
                    <a:pt x="324" y="144"/>
                  </a:cubicBezTo>
                  <a:lnTo>
                    <a:pt x="324" y="144"/>
                  </a:lnTo>
                  <a:cubicBezTo>
                    <a:pt x="421" y="144"/>
                    <a:pt x="501" y="223"/>
                    <a:pt x="501" y="321"/>
                  </a:cubicBezTo>
                  <a:lnTo>
                    <a:pt x="501" y="321"/>
                  </a:lnTo>
                  <a:cubicBezTo>
                    <a:pt x="501" y="419"/>
                    <a:pt x="421" y="497"/>
                    <a:pt x="324" y="497"/>
                  </a:cubicBezTo>
                  <a:close/>
                  <a:moveTo>
                    <a:pt x="881" y="689"/>
                  </a:moveTo>
                  <a:lnTo>
                    <a:pt x="766" y="774"/>
                  </a:lnTo>
                  <a:lnTo>
                    <a:pt x="749" y="751"/>
                  </a:lnTo>
                  <a:lnTo>
                    <a:pt x="806" y="708"/>
                  </a:lnTo>
                  <a:lnTo>
                    <a:pt x="806" y="708"/>
                  </a:lnTo>
                  <a:cubicBezTo>
                    <a:pt x="823" y="695"/>
                    <a:pt x="826" y="670"/>
                    <a:pt x="812" y="654"/>
                  </a:cubicBezTo>
                  <a:lnTo>
                    <a:pt x="812" y="654"/>
                  </a:lnTo>
                  <a:cubicBezTo>
                    <a:pt x="812" y="654"/>
                    <a:pt x="811" y="654"/>
                    <a:pt x="811" y="653"/>
                  </a:cubicBezTo>
                  <a:lnTo>
                    <a:pt x="811" y="653"/>
                  </a:lnTo>
                  <a:cubicBezTo>
                    <a:pt x="798" y="638"/>
                    <a:pt x="777" y="636"/>
                    <a:pt x="761" y="648"/>
                  </a:cubicBezTo>
                  <a:lnTo>
                    <a:pt x="704" y="690"/>
                  </a:lnTo>
                  <a:lnTo>
                    <a:pt x="601" y="551"/>
                  </a:lnTo>
                  <a:lnTo>
                    <a:pt x="630" y="528"/>
                  </a:lnTo>
                  <a:lnTo>
                    <a:pt x="630" y="528"/>
                  </a:lnTo>
                  <a:cubicBezTo>
                    <a:pt x="631" y="527"/>
                    <a:pt x="633" y="525"/>
                    <a:pt x="633" y="523"/>
                  </a:cubicBezTo>
                  <a:lnTo>
                    <a:pt x="633" y="523"/>
                  </a:lnTo>
                  <a:cubicBezTo>
                    <a:pt x="641" y="475"/>
                    <a:pt x="603" y="453"/>
                    <a:pt x="574" y="463"/>
                  </a:cubicBezTo>
                  <a:lnTo>
                    <a:pt x="574" y="463"/>
                  </a:lnTo>
                  <a:cubicBezTo>
                    <a:pt x="623" y="370"/>
                    <a:pt x="617" y="251"/>
                    <a:pt x="549" y="158"/>
                  </a:cubicBezTo>
                  <a:lnTo>
                    <a:pt x="549" y="158"/>
                  </a:lnTo>
                  <a:cubicBezTo>
                    <a:pt x="454" y="29"/>
                    <a:pt x="275" y="0"/>
                    <a:pt x="150" y="92"/>
                  </a:cubicBezTo>
                  <a:lnTo>
                    <a:pt x="150" y="92"/>
                  </a:lnTo>
                  <a:cubicBezTo>
                    <a:pt x="25" y="184"/>
                    <a:pt x="0" y="363"/>
                    <a:pt x="94" y="491"/>
                  </a:cubicBezTo>
                  <a:lnTo>
                    <a:pt x="94" y="491"/>
                  </a:lnTo>
                  <a:cubicBezTo>
                    <a:pt x="164" y="586"/>
                    <a:pt x="280" y="627"/>
                    <a:pt x="386" y="605"/>
                  </a:cubicBezTo>
                  <a:lnTo>
                    <a:pt x="386" y="605"/>
                  </a:lnTo>
                  <a:cubicBezTo>
                    <a:pt x="358" y="629"/>
                    <a:pt x="367" y="680"/>
                    <a:pt x="421" y="686"/>
                  </a:cubicBezTo>
                  <a:lnTo>
                    <a:pt x="421" y="686"/>
                  </a:lnTo>
                  <a:cubicBezTo>
                    <a:pt x="423" y="686"/>
                    <a:pt x="425" y="686"/>
                    <a:pt x="427" y="684"/>
                  </a:cubicBezTo>
                  <a:lnTo>
                    <a:pt x="456" y="662"/>
                  </a:lnTo>
                  <a:lnTo>
                    <a:pt x="725" y="1028"/>
                  </a:lnTo>
                  <a:lnTo>
                    <a:pt x="803" y="971"/>
                  </a:lnTo>
                  <a:lnTo>
                    <a:pt x="805" y="972"/>
                  </a:lnTo>
                  <a:lnTo>
                    <a:pt x="990" y="837"/>
                  </a:lnTo>
                  <a:lnTo>
                    <a:pt x="881" y="689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148">
              <a:extLst>
                <a:ext uri="{FF2B5EF4-FFF2-40B4-BE49-F238E27FC236}">
                  <a16:creationId xmlns:a16="http://schemas.microsoft.com/office/drawing/2014/main" id="{1E8A11A2-D175-2A45-AFBE-918DCD9D2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4954" y="5572628"/>
              <a:ext cx="1702845" cy="2197218"/>
            </a:xfrm>
            <a:custGeom>
              <a:avLst/>
              <a:gdLst>
                <a:gd name="T0" fmla="*/ 803 w 1366"/>
                <a:gd name="T1" fmla="*/ 603 h 1766"/>
                <a:gd name="T2" fmla="*/ 803 w 1366"/>
                <a:gd name="T3" fmla="*/ 603 h 1766"/>
                <a:gd name="T4" fmla="*/ 759 w 1366"/>
                <a:gd name="T5" fmla="*/ 288 h 1766"/>
                <a:gd name="T6" fmla="*/ 759 w 1366"/>
                <a:gd name="T7" fmla="*/ 288 h 1766"/>
                <a:gd name="T8" fmla="*/ 1074 w 1366"/>
                <a:gd name="T9" fmla="*/ 244 h 1766"/>
                <a:gd name="T10" fmla="*/ 1074 w 1366"/>
                <a:gd name="T11" fmla="*/ 244 h 1766"/>
                <a:gd name="T12" fmla="*/ 1119 w 1366"/>
                <a:gd name="T13" fmla="*/ 559 h 1766"/>
                <a:gd name="T14" fmla="*/ 1119 w 1366"/>
                <a:gd name="T15" fmla="*/ 559 h 1766"/>
                <a:gd name="T16" fmla="*/ 803 w 1366"/>
                <a:gd name="T17" fmla="*/ 603 h 1766"/>
                <a:gd name="T18" fmla="*/ 272 w 1366"/>
                <a:gd name="T19" fmla="*/ 1380 h 1766"/>
                <a:gd name="T20" fmla="*/ 359 w 1366"/>
                <a:gd name="T21" fmla="*/ 1445 h 1766"/>
                <a:gd name="T22" fmla="*/ 423 w 1366"/>
                <a:gd name="T23" fmla="*/ 1361 h 1766"/>
                <a:gd name="T24" fmla="*/ 336 w 1366"/>
                <a:gd name="T25" fmla="*/ 1295 h 1766"/>
                <a:gd name="T26" fmla="*/ 604 w 1366"/>
                <a:gd name="T27" fmla="*/ 939 h 1766"/>
                <a:gd name="T28" fmla="*/ 667 w 1366"/>
                <a:gd name="T29" fmla="*/ 986 h 1766"/>
                <a:gd name="T30" fmla="*/ 731 w 1366"/>
                <a:gd name="T31" fmla="*/ 901 h 1766"/>
                <a:gd name="T32" fmla="*/ 668 w 1366"/>
                <a:gd name="T33" fmla="*/ 854 h 1766"/>
                <a:gd name="T34" fmla="*/ 686 w 1366"/>
                <a:gd name="T35" fmla="*/ 831 h 1766"/>
                <a:gd name="T36" fmla="*/ 794 w 1366"/>
                <a:gd name="T37" fmla="*/ 912 h 1766"/>
                <a:gd name="T38" fmla="*/ 858 w 1366"/>
                <a:gd name="T39" fmla="*/ 828 h 1766"/>
                <a:gd name="T40" fmla="*/ 802 w 1366"/>
                <a:gd name="T41" fmla="*/ 785 h 1766"/>
                <a:gd name="T42" fmla="*/ 802 w 1366"/>
                <a:gd name="T43" fmla="*/ 785 h 1766"/>
                <a:gd name="T44" fmla="*/ 1239 w 1366"/>
                <a:gd name="T45" fmla="*/ 658 h 1766"/>
                <a:gd name="T46" fmla="*/ 1239 w 1366"/>
                <a:gd name="T47" fmla="*/ 658 h 1766"/>
                <a:gd name="T48" fmla="*/ 1164 w 1366"/>
                <a:gd name="T49" fmla="*/ 125 h 1766"/>
                <a:gd name="T50" fmla="*/ 1164 w 1366"/>
                <a:gd name="T51" fmla="*/ 125 h 1766"/>
                <a:gd name="T52" fmla="*/ 631 w 1366"/>
                <a:gd name="T53" fmla="*/ 201 h 1766"/>
                <a:gd name="T54" fmla="*/ 631 w 1366"/>
                <a:gd name="T55" fmla="*/ 201 h 1766"/>
                <a:gd name="T56" fmla="*/ 630 w 1366"/>
                <a:gd name="T57" fmla="*/ 656 h 1766"/>
                <a:gd name="T58" fmla="*/ 563 w 1366"/>
                <a:gd name="T59" fmla="*/ 606 h 1766"/>
                <a:gd name="T60" fmla="*/ 499 w 1366"/>
                <a:gd name="T61" fmla="*/ 691 h 1766"/>
                <a:gd name="T62" fmla="*/ 591 w 1366"/>
                <a:gd name="T63" fmla="*/ 759 h 1766"/>
                <a:gd name="T64" fmla="*/ 573 w 1366"/>
                <a:gd name="T65" fmla="*/ 782 h 1766"/>
                <a:gd name="T66" fmla="*/ 528 w 1366"/>
                <a:gd name="T67" fmla="*/ 748 h 1766"/>
                <a:gd name="T68" fmla="*/ 464 w 1366"/>
                <a:gd name="T69" fmla="*/ 833 h 1766"/>
                <a:gd name="T70" fmla="*/ 509 w 1366"/>
                <a:gd name="T71" fmla="*/ 867 h 1766"/>
                <a:gd name="T72" fmla="*/ 0 w 1366"/>
                <a:gd name="T73" fmla="*/ 1544 h 1766"/>
                <a:gd name="T74" fmla="*/ 69 w 1366"/>
                <a:gd name="T75" fmla="*/ 1596 h 1766"/>
                <a:gd name="T76" fmla="*/ 95 w 1366"/>
                <a:gd name="T77" fmla="*/ 1615 h 1766"/>
                <a:gd name="T78" fmla="*/ 294 w 1366"/>
                <a:gd name="T79" fmla="*/ 1765 h 1766"/>
                <a:gd name="T80" fmla="*/ 358 w 1366"/>
                <a:gd name="T81" fmla="*/ 1680 h 1766"/>
                <a:gd name="T82" fmla="*/ 159 w 1366"/>
                <a:gd name="T83" fmla="*/ 1531 h 1766"/>
                <a:gd name="T84" fmla="*/ 188 w 1366"/>
                <a:gd name="T85" fmla="*/ 1493 h 1766"/>
                <a:gd name="T86" fmla="*/ 387 w 1366"/>
                <a:gd name="T87" fmla="*/ 1642 h 1766"/>
                <a:gd name="T88" fmla="*/ 450 w 1366"/>
                <a:gd name="T89" fmla="*/ 1558 h 1766"/>
                <a:gd name="T90" fmla="*/ 251 w 1366"/>
                <a:gd name="T91" fmla="*/ 1408 h 1766"/>
                <a:gd name="T92" fmla="*/ 272 w 1366"/>
                <a:gd name="T93" fmla="*/ 138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6" h="1766">
                  <a:moveTo>
                    <a:pt x="803" y="603"/>
                  </a:moveTo>
                  <a:lnTo>
                    <a:pt x="803" y="603"/>
                  </a:lnTo>
                  <a:cubicBezTo>
                    <a:pt x="704" y="529"/>
                    <a:pt x="684" y="387"/>
                    <a:pt x="759" y="288"/>
                  </a:cubicBezTo>
                  <a:lnTo>
                    <a:pt x="759" y="288"/>
                  </a:lnTo>
                  <a:cubicBezTo>
                    <a:pt x="833" y="188"/>
                    <a:pt x="975" y="169"/>
                    <a:pt x="1074" y="244"/>
                  </a:cubicBezTo>
                  <a:lnTo>
                    <a:pt x="1074" y="244"/>
                  </a:lnTo>
                  <a:cubicBezTo>
                    <a:pt x="1173" y="318"/>
                    <a:pt x="1194" y="459"/>
                    <a:pt x="1119" y="559"/>
                  </a:cubicBezTo>
                  <a:lnTo>
                    <a:pt x="1119" y="559"/>
                  </a:lnTo>
                  <a:cubicBezTo>
                    <a:pt x="1044" y="658"/>
                    <a:pt x="903" y="678"/>
                    <a:pt x="803" y="603"/>
                  </a:cubicBezTo>
                  <a:close/>
                  <a:moveTo>
                    <a:pt x="272" y="1380"/>
                  </a:moveTo>
                  <a:lnTo>
                    <a:pt x="359" y="1445"/>
                  </a:lnTo>
                  <a:lnTo>
                    <a:pt x="423" y="1361"/>
                  </a:lnTo>
                  <a:lnTo>
                    <a:pt x="336" y="1295"/>
                  </a:lnTo>
                  <a:lnTo>
                    <a:pt x="604" y="939"/>
                  </a:lnTo>
                  <a:lnTo>
                    <a:pt x="667" y="986"/>
                  </a:lnTo>
                  <a:lnTo>
                    <a:pt x="731" y="901"/>
                  </a:lnTo>
                  <a:lnTo>
                    <a:pt x="668" y="854"/>
                  </a:lnTo>
                  <a:lnTo>
                    <a:pt x="686" y="831"/>
                  </a:lnTo>
                  <a:lnTo>
                    <a:pt x="794" y="912"/>
                  </a:lnTo>
                  <a:lnTo>
                    <a:pt x="858" y="828"/>
                  </a:lnTo>
                  <a:lnTo>
                    <a:pt x="802" y="785"/>
                  </a:lnTo>
                  <a:lnTo>
                    <a:pt x="802" y="785"/>
                  </a:lnTo>
                  <a:cubicBezTo>
                    <a:pt x="956" y="843"/>
                    <a:pt x="1136" y="796"/>
                    <a:pt x="1239" y="658"/>
                  </a:cubicBezTo>
                  <a:lnTo>
                    <a:pt x="1239" y="658"/>
                  </a:lnTo>
                  <a:cubicBezTo>
                    <a:pt x="1365" y="490"/>
                    <a:pt x="1331" y="251"/>
                    <a:pt x="1164" y="125"/>
                  </a:cubicBezTo>
                  <a:lnTo>
                    <a:pt x="1164" y="125"/>
                  </a:lnTo>
                  <a:cubicBezTo>
                    <a:pt x="995" y="0"/>
                    <a:pt x="758" y="33"/>
                    <a:pt x="631" y="201"/>
                  </a:cubicBezTo>
                  <a:lnTo>
                    <a:pt x="631" y="201"/>
                  </a:lnTo>
                  <a:cubicBezTo>
                    <a:pt x="528" y="339"/>
                    <a:pt x="533" y="525"/>
                    <a:pt x="630" y="656"/>
                  </a:cubicBezTo>
                  <a:lnTo>
                    <a:pt x="563" y="606"/>
                  </a:lnTo>
                  <a:lnTo>
                    <a:pt x="499" y="691"/>
                  </a:lnTo>
                  <a:lnTo>
                    <a:pt x="591" y="759"/>
                  </a:lnTo>
                  <a:lnTo>
                    <a:pt x="573" y="782"/>
                  </a:lnTo>
                  <a:lnTo>
                    <a:pt x="528" y="748"/>
                  </a:lnTo>
                  <a:lnTo>
                    <a:pt x="464" y="833"/>
                  </a:lnTo>
                  <a:lnTo>
                    <a:pt x="509" y="867"/>
                  </a:lnTo>
                  <a:lnTo>
                    <a:pt x="0" y="1544"/>
                  </a:lnTo>
                  <a:lnTo>
                    <a:pt x="69" y="1596"/>
                  </a:lnTo>
                  <a:lnTo>
                    <a:pt x="95" y="1615"/>
                  </a:lnTo>
                  <a:lnTo>
                    <a:pt x="294" y="1765"/>
                  </a:lnTo>
                  <a:lnTo>
                    <a:pt x="358" y="1680"/>
                  </a:lnTo>
                  <a:lnTo>
                    <a:pt x="159" y="1531"/>
                  </a:lnTo>
                  <a:lnTo>
                    <a:pt x="188" y="1493"/>
                  </a:lnTo>
                  <a:lnTo>
                    <a:pt x="387" y="1642"/>
                  </a:lnTo>
                  <a:lnTo>
                    <a:pt x="450" y="1558"/>
                  </a:lnTo>
                  <a:lnTo>
                    <a:pt x="251" y="1408"/>
                  </a:lnTo>
                  <a:lnTo>
                    <a:pt x="272" y="13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149">
              <a:extLst>
                <a:ext uri="{FF2B5EF4-FFF2-40B4-BE49-F238E27FC236}">
                  <a16:creationId xmlns:a16="http://schemas.microsoft.com/office/drawing/2014/main" id="{CCBF7AF2-3866-6E4D-B060-F11D7AAD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196" y="6742650"/>
              <a:ext cx="527332" cy="988747"/>
            </a:xfrm>
            <a:custGeom>
              <a:avLst/>
              <a:gdLst>
                <a:gd name="T0" fmla="*/ 214 w 423"/>
                <a:gd name="T1" fmla="*/ 136 h 792"/>
                <a:gd name="T2" fmla="*/ 214 w 423"/>
                <a:gd name="T3" fmla="*/ 136 h 792"/>
                <a:gd name="T4" fmla="*/ 158 w 423"/>
                <a:gd name="T5" fmla="*/ 103 h 792"/>
                <a:gd name="T6" fmla="*/ 158 w 423"/>
                <a:gd name="T7" fmla="*/ 103 h 792"/>
                <a:gd name="T8" fmla="*/ 217 w 423"/>
                <a:gd name="T9" fmla="*/ 58 h 792"/>
                <a:gd name="T10" fmla="*/ 217 w 423"/>
                <a:gd name="T11" fmla="*/ 58 h 792"/>
                <a:gd name="T12" fmla="*/ 275 w 423"/>
                <a:gd name="T13" fmla="*/ 103 h 792"/>
                <a:gd name="T14" fmla="*/ 275 w 423"/>
                <a:gd name="T15" fmla="*/ 103 h 792"/>
                <a:gd name="T16" fmla="*/ 214 w 423"/>
                <a:gd name="T17" fmla="*/ 136 h 792"/>
                <a:gd name="T18" fmla="*/ 206 w 423"/>
                <a:gd name="T19" fmla="*/ 0 h 792"/>
                <a:gd name="T20" fmla="*/ 0 w 423"/>
                <a:gd name="T21" fmla="*/ 130 h 792"/>
                <a:gd name="T22" fmla="*/ 74 w 423"/>
                <a:gd name="T23" fmla="*/ 333 h 792"/>
                <a:gd name="T24" fmla="*/ 74 w 423"/>
                <a:gd name="T25" fmla="*/ 333 h 792"/>
                <a:gd name="T26" fmla="*/ 110 w 423"/>
                <a:gd name="T27" fmla="*/ 356 h 792"/>
                <a:gd name="T28" fmla="*/ 164 w 423"/>
                <a:gd name="T29" fmla="*/ 354 h 792"/>
                <a:gd name="T30" fmla="*/ 176 w 423"/>
                <a:gd name="T31" fmla="*/ 689 h 792"/>
                <a:gd name="T32" fmla="*/ 176 w 423"/>
                <a:gd name="T33" fmla="*/ 689 h 792"/>
                <a:gd name="T34" fmla="*/ 188 w 423"/>
                <a:gd name="T35" fmla="*/ 731 h 792"/>
                <a:gd name="T36" fmla="*/ 216 w 423"/>
                <a:gd name="T37" fmla="*/ 779 h 792"/>
                <a:gd name="T38" fmla="*/ 216 w 423"/>
                <a:gd name="T39" fmla="*/ 779 h 792"/>
                <a:gd name="T40" fmla="*/ 246 w 423"/>
                <a:gd name="T41" fmla="*/ 779 h 792"/>
                <a:gd name="T42" fmla="*/ 272 w 423"/>
                <a:gd name="T43" fmla="*/ 728 h 792"/>
                <a:gd name="T44" fmla="*/ 272 w 423"/>
                <a:gd name="T45" fmla="*/ 728 h 792"/>
                <a:gd name="T46" fmla="*/ 281 w 423"/>
                <a:gd name="T47" fmla="*/ 684 h 792"/>
                <a:gd name="T48" fmla="*/ 269 w 423"/>
                <a:gd name="T49" fmla="*/ 350 h 792"/>
                <a:gd name="T50" fmla="*/ 329 w 423"/>
                <a:gd name="T51" fmla="*/ 349 h 792"/>
                <a:gd name="T52" fmla="*/ 329 w 423"/>
                <a:gd name="T53" fmla="*/ 349 h 792"/>
                <a:gd name="T54" fmla="*/ 362 w 423"/>
                <a:gd name="T55" fmla="*/ 322 h 792"/>
                <a:gd name="T56" fmla="*/ 422 w 423"/>
                <a:gd name="T57" fmla="*/ 114 h 792"/>
                <a:gd name="T58" fmla="*/ 206 w 423"/>
                <a:gd name="T5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3" h="792">
                  <a:moveTo>
                    <a:pt x="214" y="136"/>
                  </a:moveTo>
                  <a:lnTo>
                    <a:pt x="214" y="136"/>
                  </a:lnTo>
                  <a:cubicBezTo>
                    <a:pt x="186" y="136"/>
                    <a:pt x="159" y="119"/>
                    <a:pt x="158" y="103"/>
                  </a:cubicBezTo>
                  <a:lnTo>
                    <a:pt x="158" y="103"/>
                  </a:lnTo>
                  <a:cubicBezTo>
                    <a:pt x="156" y="87"/>
                    <a:pt x="197" y="58"/>
                    <a:pt x="217" y="58"/>
                  </a:cubicBezTo>
                  <a:lnTo>
                    <a:pt x="217" y="58"/>
                  </a:lnTo>
                  <a:cubicBezTo>
                    <a:pt x="238" y="59"/>
                    <a:pt x="275" y="89"/>
                    <a:pt x="275" y="103"/>
                  </a:cubicBezTo>
                  <a:lnTo>
                    <a:pt x="275" y="103"/>
                  </a:lnTo>
                  <a:cubicBezTo>
                    <a:pt x="275" y="119"/>
                    <a:pt x="243" y="135"/>
                    <a:pt x="214" y="136"/>
                  </a:cubicBezTo>
                  <a:close/>
                  <a:moveTo>
                    <a:pt x="206" y="0"/>
                  </a:moveTo>
                  <a:lnTo>
                    <a:pt x="0" y="130"/>
                  </a:lnTo>
                  <a:lnTo>
                    <a:pt x="74" y="333"/>
                  </a:lnTo>
                  <a:lnTo>
                    <a:pt x="74" y="333"/>
                  </a:lnTo>
                  <a:cubicBezTo>
                    <a:pt x="80" y="348"/>
                    <a:pt x="94" y="357"/>
                    <a:pt x="110" y="356"/>
                  </a:cubicBezTo>
                  <a:lnTo>
                    <a:pt x="164" y="354"/>
                  </a:lnTo>
                  <a:lnTo>
                    <a:pt x="176" y="689"/>
                  </a:lnTo>
                  <a:lnTo>
                    <a:pt x="176" y="689"/>
                  </a:lnTo>
                  <a:cubicBezTo>
                    <a:pt x="177" y="703"/>
                    <a:pt x="181" y="718"/>
                    <a:pt x="188" y="731"/>
                  </a:cubicBezTo>
                  <a:lnTo>
                    <a:pt x="216" y="779"/>
                  </a:lnTo>
                  <a:lnTo>
                    <a:pt x="216" y="779"/>
                  </a:lnTo>
                  <a:cubicBezTo>
                    <a:pt x="223" y="791"/>
                    <a:pt x="240" y="791"/>
                    <a:pt x="246" y="779"/>
                  </a:cubicBezTo>
                  <a:lnTo>
                    <a:pt x="272" y="728"/>
                  </a:lnTo>
                  <a:lnTo>
                    <a:pt x="272" y="728"/>
                  </a:lnTo>
                  <a:cubicBezTo>
                    <a:pt x="279" y="714"/>
                    <a:pt x="282" y="700"/>
                    <a:pt x="281" y="684"/>
                  </a:cubicBezTo>
                  <a:lnTo>
                    <a:pt x="269" y="350"/>
                  </a:lnTo>
                  <a:lnTo>
                    <a:pt x="329" y="349"/>
                  </a:lnTo>
                  <a:lnTo>
                    <a:pt x="329" y="349"/>
                  </a:lnTo>
                  <a:cubicBezTo>
                    <a:pt x="344" y="348"/>
                    <a:pt x="358" y="338"/>
                    <a:pt x="362" y="322"/>
                  </a:cubicBezTo>
                  <a:lnTo>
                    <a:pt x="422" y="11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150">
              <a:extLst>
                <a:ext uri="{FF2B5EF4-FFF2-40B4-BE49-F238E27FC236}">
                  <a16:creationId xmlns:a16="http://schemas.microsoft.com/office/drawing/2014/main" id="{677984A1-69A2-914A-8D0B-06632632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8072" y="6945890"/>
              <a:ext cx="335075" cy="181272"/>
            </a:xfrm>
            <a:custGeom>
              <a:avLst/>
              <a:gdLst>
                <a:gd name="T0" fmla="*/ 203 w 269"/>
                <a:gd name="T1" fmla="*/ 138 h 144"/>
                <a:gd name="T2" fmla="*/ 74 w 269"/>
                <a:gd name="T3" fmla="*/ 142 h 144"/>
                <a:gd name="T4" fmla="*/ 74 w 269"/>
                <a:gd name="T5" fmla="*/ 142 h 144"/>
                <a:gd name="T6" fmla="*/ 38 w 269"/>
                <a:gd name="T7" fmla="*/ 118 h 144"/>
                <a:gd name="T8" fmla="*/ 0 w 269"/>
                <a:gd name="T9" fmla="*/ 9 h 144"/>
                <a:gd name="T10" fmla="*/ 268 w 269"/>
                <a:gd name="T11" fmla="*/ 0 h 144"/>
                <a:gd name="T12" fmla="*/ 237 w 269"/>
                <a:gd name="T13" fmla="*/ 111 h 144"/>
                <a:gd name="T14" fmla="*/ 237 w 269"/>
                <a:gd name="T15" fmla="*/ 111 h 144"/>
                <a:gd name="T16" fmla="*/ 203 w 269"/>
                <a:gd name="T17" fmla="*/ 1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44">
                  <a:moveTo>
                    <a:pt x="203" y="138"/>
                  </a:moveTo>
                  <a:lnTo>
                    <a:pt x="74" y="142"/>
                  </a:lnTo>
                  <a:lnTo>
                    <a:pt x="74" y="142"/>
                  </a:lnTo>
                  <a:cubicBezTo>
                    <a:pt x="58" y="143"/>
                    <a:pt x="44" y="133"/>
                    <a:pt x="38" y="118"/>
                  </a:cubicBezTo>
                  <a:lnTo>
                    <a:pt x="0" y="9"/>
                  </a:lnTo>
                  <a:lnTo>
                    <a:pt x="268" y="0"/>
                  </a:lnTo>
                  <a:lnTo>
                    <a:pt x="237" y="111"/>
                  </a:lnTo>
                  <a:lnTo>
                    <a:pt x="237" y="111"/>
                  </a:lnTo>
                  <a:cubicBezTo>
                    <a:pt x="233" y="126"/>
                    <a:pt x="219" y="137"/>
                    <a:pt x="203" y="138"/>
                  </a:cubicBezTo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151">
              <a:extLst>
                <a:ext uri="{FF2B5EF4-FFF2-40B4-BE49-F238E27FC236}">
                  <a16:creationId xmlns:a16="http://schemas.microsoft.com/office/drawing/2014/main" id="{9995F918-8BCF-EC49-A816-867B2C97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209" y="5946154"/>
              <a:ext cx="373528" cy="373528"/>
            </a:xfrm>
            <a:custGeom>
              <a:avLst/>
              <a:gdLst>
                <a:gd name="T0" fmla="*/ 188 w 302"/>
                <a:gd name="T1" fmla="*/ 113 h 302"/>
                <a:gd name="T2" fmla="*/ 151 w 302"/>
                <a:gd name="T3" fmla="*/ 0 h 302"/>
                <a:gd name="T4" fmla="*/ 116 w 302"/>
                <a:gd name="T5" fmla="*/ 115 h 302"/>
                <a:gd name="T6" fmla="*/ 0 w 302"/>
                <a:gd name="T7" fmla="*/ 150 h 302"/>
                <a:gd name="T8" fmla="*/ 113 w 302"/>
                <a:gd name="T9" fmla="*/ 187 h 302"/>
                <a:gd name="T10" fmla="*/ 151 w 302"/>
                <a:gd name="T11" fmla="*/ 301 h 302"/>
                <a:gd name="T12" fmla="*/ 186 w 302"/>
                <a:gd name="T13" fmla="*/ 185 h 302"/>
                <a:gd name="T14" fmla="*/ 301 w 302"/>
                <a:gd name="T15" fmla="*/ 150 h 302"/>
                <a:gd name="T16" fmla="*/ 188 w 302"/>
                <a:gd name="T17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188" y="113"/>
                  </a:moveTo>
                  <a:lnTo>
                    <a:pt x="151" y="0"/>
                  </a:lnTo>
                  <a:lnTo>
                    <a:pt x="116" y="115"/>
                  </a:lnTo>
                  <a:lnTo>
                    <a:pt x="0" y="150"/>
                  </a:lnTo>
                  <a:lnTo>
                    <a:pt x="113" y="187"/>
                  </a:lnTo>
                  <a:lnTo>
                    <a:pt x="151" y="301"/>
                  </a:lnTo>
                  <a:lnTo>
                    <a:pt x="186" y="185"/>
                  </a:lnTo>
                  <a:lnTo>
                    <a:pt x="301" y="150"/>
                  </a:lnTo>
                  <a:lnTo>
                    <a:pt x="188" y="11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152">
              <a:extLst>
                <a:ext uri="{FF2B5EF4-FFF2-40B4-BE49-F238E27FC236}">
                  <a16:creationId xmlns:a16="http://schemas.microsoft.com/office/drawing/2014/main" id="{20E9694B-E919-FB47-BC38-1E0BE81EF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351" y="6462502"/>
              <a:ext cx="373528" cy="373528"/>
            </a:xfrm>
            <a:custGeom>
              <a:avLst/>
              <a:gdLst>
                <a:gd name="T0" fmla="*/ 188 w 302"/>
                <a:gd name="T1" fmla="*/ 114 h 302"/>
                <a:gd name="T2" fmla="*/ 151 w 302"/>
                <a:gd name="T3" fmla="*/ 0 h 302"/>
                <a:gd name="T4" fmla="*/ 116 w 302"/>
                <a:gd name="T5" fmla="*/ 116 h 302"/>
                <a:gd name="T6" fmla="*/ 0 w 302"/>
                <a:gd name="T7" fmla="*/ 151 h 302"/>
                <a:gd name="T8" fmla="*/ 113 w 302"/>
                <a:gd name="T9" fmla="*/ 188 h 302"/>
                <a:gd name="T10" fmla="*/ 151 w 302"/>
                <a:gd name="T11" fmla="*/ 301 h 302"/>
                <a:gd name="T12" fmla="*/ 185 w 302"/>
                <a:gd name="T13" fmla="*/ 186 h 302"/>
                <a:gd name="T14" fmla="*/ 301 w 302"/>
                <a:gd name="T15" fmla="*/ 151 h 302"/>
                <a:gd name="T16" fmla="*/ 188 w 302"/>
                <a:gd name="T17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188" y="114"/>
                  </a:moveTo>
                  <a:lnTo>
                    <a:pt x="151" y="0"/>
                  </a:lnTo>
                  <a:lnTo>
                    <a:pt x="116" y="116"/>
                  </a:lnTo>
                  <a:lnTo>
                    <a:pt x="0" y="151"/>
                  </a:lnTo>
                  <a:lnTo>
                    <a:pt x="113" y="188"/>
                  </a:lnTo>
                  <a:lnTo>
                    <a:pt x="151" y="301"/>
                  </a:lnTo>
                  <a:lnTo>
                    <a:pt x="185" y="186"/>
                  </a:lnTo>
                  <a:lnTo>
                    <a:pt x="301" y="151"/>
                  </a:lnTo>
                  <a:lnTo>
                    <a:pt x="188" y="11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153">
              <a:extLst>
                <a:ext uri="{FF2B5EF4-FFF2-40B4-BE49-F238E27FC236}">
                  <a16:creationId xmlns:a16="http://schemas.microsoft.com/office/drawing/2014/main" id="{E006C4F3-CA13-6646-B6D1-2FC5A9BFF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209" y="5830803"/>
              <a:ext cx="131833" cy="131833"/>
            </a:xfrm>
            <a:custGeom>
              <a:avLst/>
              <a:gdLst>
                <a:gd name="T0" fmla="*/ 65 w 106"/>
                <a:gd name="T1" fmla="*/ 39 h 106"/>
                <a:gd name="T2" fmla="*/ 52 w 106"/>
                <a:gd name="T3" fmla="*/ 0 h 106"/>
                <a:gd name="T4" fmla="*/ 40 w 106"/>
                <a:gd name="T5" fmla="*/ 40 h 106"/>
                <a:gd name="T6" fmla="*/ 0 w 106"/>
                <a:gd name="T7" fmla="*/ 52 h 106"/>
                <a:gd name="T8" fmla="*/ 39 w 106"/>
                <a:gd name="T9" fmla="*/ 66 h 106"/>
                <a:gd name="T10" fmla="*/ 52 w 106"/>
                <a:gd name="T11" fmla="*/ 105 h 106"/>
                <a:gd name="T12" fmla="*/ 64 w 106"/>
                <a:gd name="T13" fmla="*/ 65 h 106"/>
                <a:gd name="T14" fmla="*/ 105 w 106"/>
                <a:gd name="T15" fmla="*/ 52 h 106"/>
                <a:gd name="T16" fmla="*/ 65 w 106"/>
                <a:gd name="T17" fmla="*/ 3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06">
                  <a:moveTo>
                    <a:pt x="65" y="39"/>
                  </a:moveTo>
                  <a:lnTo>
                    <a:pt x="52" y="0"/>
                  </a:lnTo>
                  <a:lnTo>
                    <a:pt x="40" y="40"/>
                  </a:lnTo>
                  <a:lnTo>
                    <a:pt x="0" y="52"/>
                  </a:lnTo>
                  <a:lnTo>
                    <a:pt x="39" y="66"/>
                  </a:lnTo>
                  <a:lnTo>
                    <a:pt x="52" y="105"/>
                  </a:lnTo>
                  <a:lnTo>
                    <a:pt x="64" y="65"/>
                  </a:lnTo>
                  <a:lnTo>
                    <a:pt x="105" y="52"/>
                  </a:lnTo>
                  <a:lnTo>
                    <a:pt x="65" y="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154">
              <a:extLst>
                <a:ext uri="{FF2B5EF4-FFF2-40B4-BE49-F238E27FC236}">
                  <a16:creationId xmlns:a16="http://schemas.microsoft.com/office/drawing/2014/main" id="{4E240218-A548-484E-8BBC-FE6263CD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8911" y="7182093"/>
              <a:ext cx="131833" cy="131833"/>
            </a:xfrm>
            <a:custGeom>
              <a:avLst/>
              <a:gdLst>
                <a:gd name="T0" fmla="*/ 66 w 107"/>
                <a:gd name="T1" fmla="*/ 40 h 107"/>
                <a:gd name="T2" fmla="*/ 53 w 107"/>
                <a:gd name="T3" fmla="*/ 0 h 107"/>
                <a:gd name="T4" fmla="*/ 41 w 107"/>
                <a:gd name="T5" fmla="*/ 40 h 107"/>
                <a:gd name="T6" fmla="*/ 0 w 107"/>
                <a:gd name="T7" fmla="*/ 53 h 107"/>
                <a:gd name="T8" fmla="*/ 40 w 107"/>
                <a:gd name="T9" fmla="*/ 66 h 107"/>
                <a:gd name="T10" fmla="*/ 53 w 107"/>
                <a:gd name="T11" fmla="*/ 106 h 107"/>
                <a:gd name="T12" fmla="*/ 65 w 107"/>
                <a:gd name="T13" fmla="*/ 65 h 107"/>
                <a:gd name="T14" fmla="*/ 106 w 107"/>
                <a:gd name="T15" fmla="*/ 53 h 107"/>
                <a:gd name="T16" fmla="*/ 66 w 107"/>
                <a:gd name="T17" fmla="*/ 4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7">
                  <a:moveTo>
                    <a:pt x="66" y="40"/>
                  </a:moveTo>
                  <a:lnTo>
                    <a:pt x="53" y="0"/>
                  </a:lnTo>
                  <a:lnTo>
                    <a:pt x="41" y="40"/>
                  </a:lnTo>
                  <a:lnTo>
                    <a:pt x="0" y="53"/>
                  </a:lnTo>
                  <a:lnTo>
                    <a:pt x="40" y="66"/>
                  </a:lnTo>
                  <a:lnTo>
                    <a:pt x="53" y="106"/>
                  </a:lnTo>
                  <a:lnTo>
                    <a:pt x="65" y="65"/>
                  </a:lnTo>
                  <a:lnTo>
                    <a:pt x="106" y="53"/>
                  </a:lnTo>
                  <a:lnTo>
                    <a:pt x="66" y="4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4D17F88-E8DB-8B43-8014-5663640CB4C8}"/>
              </a:ext>
            </a:extLst>
          </p:cNvPr>
          <p:cNvGrpSpPr/>
          <p:nvPr/>
        </p:nvGrpSpPr>
        <p:grpSpPr>
          <a:xfrm>
            <a:off x="18851757" y="5380373"/>
            <a:ext cx="2919657" cy="1867636"/>
            <a:chOff x="13358845" y="5105721"/>
            <a:chExt cx="2713564" cy="1735803"/>
          </a:xfrm>
        </p:grpSpPr>
        <p:sp>
          <p:nvSpPr>
            <p:cNvPr id="68" name="Freeform 227">
              <a:extLst>
                <a:ext uri="{FF2B5EF4-FFF2-40B4-BE49-F238E27FC236}">
                  <a16:creationId xmlns:a16="http://schemas.microsoft.com/office/drawing/2014/main" id="{D01CB497-4F7A-9349-8112-A98217996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731" y="5105721"/>
              <a:ext cx="1043678" cy="1735803"/>
            </a:xfrm>
            <a:custGeom>
              <a:avLst/>
              <a:gdLst>
                <a:gd name="T0" fmla="*/ 836 w 837"/>
                <a:gd name="T1" fmla="*/ 442 h 1394"/>
                <a:gd name="T2" fmla="*/ 836 w 837"/>
                <a:gd name="T3" fmla="*/ 320 h 1394"/>
                <a:gd name="T4" fmla="*/ 836 w 837"/>
                <a:gd name="T5" fmla="*/ 198 h 1394"/>
                <a:gd name="T6" fmla="*/ 836 w 837"/>
                <a:gd name="T7" fmla="*/ 198 h 1394"/>
                <a:gd name="T8" fmla="*/ 825 w 837"/>
                <a:gd name="T9" fmla="*/ 169 h 1394"/>
                <a:gd name="T10" fmla="*/ 825 w 837"/>
                <a:gd name="T11" fmla="*/ 169 h 1394"/>
                <a:gd name="T12" fmla="*/ 799 w 837"/>
                <a:gd name="T13" fmla="*/ 157 h 1394"/>
                <a:gd name="T14" fmla="*/ 799 w 837"/>
                <a:gd name="T15" fmla="*/ 79 h 1394"/>
                <a:gd name="T16" fmla="*/ 799 w 837"/>
                <a:gd name="T17" fmla="*/ 0 h 1394"/>
                <a:gd name="T18" fmla="*/ 399 w 837"/>
                <a:gd name="T19" fmla="*/ 0 h 1394"/>
                <a:gd name="T20" fmla="*/ 0 w 837"/>
                <a:gd name="T21" fmla="*/ 0 h 1394"/>
                <a:gd name="T22" fmla="*/ 0 w 837"/>
                <a:gd name="T23" fmla="*/ 696 h 1394"/>
                <a:gd name="T24" fmla="*/ 0 w 837"/>
                <a:gd name="T25" fmla="*/ 1393 h 1394"/>
                <a:gd name="T26" fmla="*/ 399 w 837"/>
                <a:gd name="T27" fmla="*/ 1393 h 1394"/>
                <a:gd name="T28" fmla="*/ 799 w 837"/>
                <a:gd name="T29" fmla="*/ 1393 h 1394"/>
                <a:gd name="T30" fmla="*/ 799 w 837"/>
                <a:gd name="T31" fmla="*/ 1300 h 1394"/>
                <a:gd name="T32" fmla="*/ 799 w 837"/>
                <a:gd name="T33" fmla="*/ 1206 h 1394"/>
                <a:gd name="T34" fmla="*/ 799 w 837"/>
                <a:gd name="T35" fmla="*/ 1206 h 1394"/>
                <a:gd name="T36" fmla="*/ 825 w 837"/>
                <a:gd name="T37" fmla="*/ 1194 h 1394"/>
                <a:gd name="T38" fmla="*/ 825 w 837"/>
                <a:gd name="T39" fmla="*/ 1194 h 1394"/>
                <a:gd name="T40" fmla="*/ 836 w 837"/>
                <a:gd name="T41" fmla="*/ 1165 h 1394"/>
                <a:gd name="T42" fmla="*/ 836 w 837"/>
                <a:gd name="T43" fmla="*/ 1043 h 1394"/>
                <a:gd name="T44" fmla="*/ 836 w 837"/>
                <a:gd name="T45" fmla="*/ 921 h 1394"/>
                <a:gd name="T46" fmla="*/ 836 w 837"/>
                <a:gd name="T47" fmla="*/ 921 h 1394"/>
                <a:gd name="T48" fmla="*/ 825 w 837"/>
                <a:gd name="T49" fmla="*/ 892 h 1394"/>
                <a:gd name="T50" fmla="*/ 825 w 837"/>
                <a:gd name="T51" fmla="*/ 892 h 1394"/>
                <a:gd name="T52" fmla="*/ 799 w 837"/>
                <a:gd name="T53" fmla="*/ 880 h 1394"/>
                <a:gd name="T54" fmla="*/ 799 w 837"/>
                <a:gd name="T55" fmla="*/ 682 h 1394"/>
                <a:gd name="T56" fmla="*/ 799 w 837"/>
                <a:gd name="T57" fmla="*/ 483 h 1394"/>
                <a:gd name="T58" fmla="*/ 799 w 837"/>
                <a:gd name="T59" fmla="*/ 483 h 1394"/>
                <a:gd name="T60" fmla="*/ 825 w 837"/>
                <a:gd name="T61" fmla="*/ 471 h 1394"/>
                <a:gd name="T62" fmla="*/ 825 w 837"/>
                <a:gd name="T63" fmla="*/ 471 h 1394"/>
                <a:gd name="T64" fmla="*/ 836 w 837"/>
                <a:gd name="T65" fmla="*/ 442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7" h="1394">
                  <a:moveTo>
                    <a:pt x="836" y="442"/>
                  </a:moveTo>
                  <a:lnTo>
                    <a:pt x="836" y="320"/>
                  </a:lnTo>
                  <a:lnTo>
                    <a:pt x="836" y="198"/>
                  </a:lnTo>
                  <a:lnTo>
                    <a:pt x="836" y="198"/>
                  </a:lnTo>
                  <a:cubicBezTo>
                    <a:pt x="836" y="187"/>
                    <a:pt x="832" y="176"/>
                    <a:pt x="825" y="169"/>
                  </a:cubicBezTo>
                  <a:lnTo>
                    <a:pt x="825" y="169"/>
                  </a:lnTo>
                  <a:cubicBezTo>
                    <a:pt x="819" y="162"/>
                    <a:pt x="809" y="157"/>
                    <a:pt x="799" y="157"/>
                  </a:cubicBezTo>
                  <a:lnTo>
                    <a:pt x="799" y="79"/>
                  </a:lnTo>
                  <a:lnTo>
                    <a:pt x="799" y="0"/>
                  </a:lnTo>
                  <a:lnTo>
                    <a:pt x="399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1393"/>
                  </a:lnTo>
                  <a:lnTo>
                    <a:pt x="399" y="1393"/>
                  </a:lnTo>
                  <a:lnTo>
                    <a:pt x="799" y="1393"/>
                  </a:lnTo>
                  <a:lnTo>
                    <a:pt x="799" y="1300"/>
                  </a:lnTo>
                  <a:lnTo>
                    <a:pt x="799" y="1206"/>
                  </a:lnTo>
                  <a:lnTo>
                    <a:pt x="799" y="1206"/>
                  </a:lnTo>
                  <a:cubicBezTo>
                    <a:pt x="809" y="1206"/>
                    <a:pt x="819" y="1201"/>
                    <a:pt x="825" y="1194"/>
                  </a:cubicBezTo>
                  <a:lnTo>
                    <a:pt x="825" y="1194"/>
                  </a:lnTo>
                  <a:cubicBezTo>
                    <a:pt x="832" y="1187"/>
                    <a:pt x="836" y="1176"/>
                    <a:pt x="836" y="1165"/>
                  </a:cubicBezTo>
                  <a:lnTo>
                    <a:pt x="836" y="1043"/>
                  </a:lnTo>
                  <a:lnTo>
                    <a:pt x="836" y="921"/>
                  </a:lnTo>
                  <a:lnTo>
                    <a:pt x="836" y="921"/>
                  </a:lnTo>
                  <a:cubicBezTo>
                    <a:pt x="836" y="910"/>
                    <a:pt x="832" y="899"/>
                    <a:pt x="825" y="892"/>
                  </a:cubicBezTo>
                  <a:lnTo>
                    <a:pt x="825" y="892"/>
                  </a:lnTo>
                  <a:cubicBezTo>
                    <a:pt x="819" y="885"/>
                    <a:pt x="809" y="880"/>
                    <a:pt x="799" y="880"/>
                  </a:cubicBezTo>
                  <a:lnTo>
                    <a:pt x="799" y="682"/>
                  </a:lnTo>
                  <a:lnTo>
                    <a:pt x="799" y="483"/>
                  </a:lnTo>
                  <a:lnTo>
                    <a:pt x="799" y="483"/>
                  </a:lnTo>
                  <a:cubicBezTo>
                    <a:pt x="809" y="483"/>
                    <a:pt x="819" y="478"/>
                    <a:pt x="825" y="471"/>
                  </a:cubicBezTo>
                  <a:lnTo>
                    <a:pt x="825" y="471"/>
                  </a:lnTo>
                  <a:cubicBezTo>
                    <a:pt x="832" y="464"/>
                    <a:pt x="836" y="454"/>
                    <a:pt x="836" y="4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228">
              <a:extLst>
                <a:ext uri="{FF2B5EF4-FFF2-40B4-BE49-F238E27FC236}">
                  <a16:creationId xmlns:a16="http://schemas.microsoft.com/office/drawing/2014/main" id="{0AFD4074-183E-E048-8413-1B59455E7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8845" y="5105721"/>
              <a:ext cx="1719322" cy="1735803"/>
            </a:xfrm>
            <a:custGeom>
              <a:avLst/>
              <a:gdLst>
                <a:gd name="T0" fmla="*/ 1342 w 1382"/>
                <a:gd name="T1" fmla="*/ 483 h 1394"/>
                <a:gd name="T2" fmla="*/ 1370 w 1382"/>
                <a:gd name="T3" fmla="*/ 471 h 1394"/>
                <a:gd name="T4" fmla="*/ 1381 w 1382"/>
                <a:gd name="T5" fmla="*/ 442 h 1394"/>
                <a:gd name="T6" fmla="*/ 1381 w 1382"/>
                <a:gd name="T7" fmla="*/ 198 h 1394"/>
                <a:gd name="T8" fmla="*/ 1370 w 1382"/>
                <a:gd name="T9" fmla="*/ 169 h 1394"/>
                <a:gd name="T10" fmla="*/ 1342 w 1382"/>
                <a:gd name="T11" fmla="*/ 157 h 1394"/>
                <a:gd name="T12" fmla="*/ 1342 w 1382"/>
                <a:gd name="T13" fmla="*/ 157 h 1394"/>
                <a:gd name="T14" fmla="*/ 1342 w 1382"/>
                <a:gd name="T15" fmla="*/ 157 h 1394"/>
                <a:gd name="T16" fmla="*/ 1342 w 1382"/>
                <a:gd name="T17" fmla="*/ 79 h 1394"/>
                <a:gd name="T18" fmla="*/ 689 w 1382"/>
                <a:gd name="T19" fmla="*/ 0 h 1394"/>
                <a:gd name="T20" fmla="*/ 37 w 1382"/>
                <a:gd name="T21" fmla="*/ 79 h 1394"/>
                <a:gd name="T22" fmla="*/ 37 w 1382"/>
                <a:gd name="T23" fmla="*/ 157 h 1394"/>
                <a:gd name="T24" fmla="*/ 11 w 1382"/>
                <a:gd name="T25" fmla="*/ 169 h 1394"/>
                <a:gd name="T26" fmla="*/ 0 w 1382"/>
                <a:gd name="T27" fmla="*/ 320 h 1394"/>
                <a:gd name="T28" fmla="*/ 0 w 1382"/>
                <a:gd name="T29" fmla="*/ 442 h 1394"/>
                <a:gd name="T30" fmla="*/ 11 w 1382"/>
                <a:gd name="T31" fmla="*/ 471 h 1394"/>
                <a:gd name="T32" fmla="*/ 37 w 1382"/>
                <a:gd name="T33" fmla="*/ 682 h 1394"/>
                <a:gd name="T34" fmla="*/ 37 w 1382"/>
                <a:gd name="T35" fmla="*/ 880 h 1394"/>
                <a:gd name="T36" fmla="*/ 11 w 1382"/>
                <a:gd name="T37" fmla="*/ 892 h 1394"/>
                <a:gd name="T38" fmla="*/ 0 w 1382"/>
                <a:gd name="T39" fmla="*/ 1043 h 1394"/>
                <a:gd name="T40" fmla="*/ 0 w 1382"/>
                <a:gd name="T41" fmla="*/ 1165 h 1394"/>
                <a:gd name="T42" fmla="*/ 11 w 1382"/>
                <a:gd name="T43" fmla="*/ 1194 h 1394"/>
                <a:gd name="T44" fmla="*/ 37 w 1382"/>
                <a:gd name="T45" fmla="*/ 1300 h 1394"/>
                <a:gd name="T46" fmla="*/ 689 w 1382"/>
                <a:gd name="T47" fmla="*/ 1393 h 1394"/>
                <a:gd name="T48" fmla="*/ 1342 w 1382"/>
                <a:gd name="T49" fmla="*/ 1300 h 1394"/>
                <a:gd name="T50" fmla="*/ 1342 w 1382"/>
                <a:gd name="T51" fmla="*/ 1206 h 1394"/>
                <a:gd name="T52" fmla="*/ 1342 w 1382"/>
                <a:gd name="T53" fmla="*/ 1206 h 1394"/>
                <a:gd name="T54" fmla="*/ 1342 w 1382"/>
                <a:gd name="T55" fmla="*/ 1206 h 1394"/>
                <a:gd name="T56" fmla="*/ 1370 w 1382"/>
                <a:gd name="T57" fmla="*/ 1194 h 1394"/>
                <a:gd name="T58" fmla="*/ 1381 w 1382"/>
                <a:gd name="T59" fmla="*/ 1165 h 1394"/>
                <a:gd name="T60" fmla="*/ 1381 w 1382"/>
                <a:gd name="T61" fmla="*/ 921 h 1394"/>
                <a:gd name="T62" fmla="*/ 1370 w 1382"/>
                <a:gd name="T63" fmla="*/ 892 h 1394"/>
                <a:gd name="T64" fmla="*/ 1342 w 1382"/>
                <a:gd name="T65" fmla="*/ 880 h 1394"/>
                <a:gd name="T66" fmla="*/ 1342 w 1382"/>
                <a:gd name="T67" fmla="*/ 880 h 1394"/>
                <a:gd name="T68" fmla="*/ 1342 w 1382"/>
                <a:gd name="T69" fmla="*/ 880 h 1394"/>
                <a:gd name="T70" fmla="*/ 1342 w 1382"/>
                <a:gd name="T71" fmla="*/ 682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2" h="1394">
                  <a:moveTo>
                    <a:pt x="1342" y="483"/>
                  </a:moveTo>
                  <a:lnTo>
                    <a:pt x="1342" y="483"/>
                  </a:lnTo>
                  <a:lnTo>
                    <a:pt x="1342" y="483"/>
                  </a:lnTo>
                  <a:cubicBezTo>
                    <a:pt x="1353" y="483"/>
                    <a:pt x="1363" y="478"/>
                    <a:pt x="1370" y="471"/>
                  </a:cubicBezTo>
                  <a:lnTo>
                    <a:pt x="1370" y="471"/>
                  </a:lnTo>
                  <a:cubicBezTo>
                    <a:pt x="1377" y="464"/>
                    <a:pt x="1381" y="454"/>
                    <a:pt x="1381" y="442"/>
                  </a:cubicBezTo>
                  <a:lnTo>
                    <a:pt x="1381" y="320"/>
                  </a:lnTo>
                  <a:lnTo>
                    <a:pt x="1381" y="198"/>
                  </a:lnTo>
                  <a:lnTo>
                    <a:pt x="1381" y="198"/>
                  </a:lnTo>
                  <a:cubicBezTo>
                    <a:pt x="1381" y="187"/>
                    <a:pt x="1377" y="176"/>
                    <a:pt x="1370" y="169"/>
                  </a:cubicBezTo>
                  <a:lnTo>
                    <a:pt x="1370" y="169"/>
                  </a:lnTo>
                  <a:cubicBezTo>
                    <a:pt x="1363" y="162"/>
                    <a:pt x="1353" y="157"/>
                    <a:pt x="1342" y="157"/>
                  </a:cubicBezTo>
                  <a:lnTo>
                    <a:pt x="1342" y="157"/>
                  </a:lnTo>
                  <a:lnTo>
                    <a:pt x="1342" y="157"/>
                  </a:lnTo>
                  <a:lnTo>
                    <a:pt x="1342" y="157"/>
                  </a:lnTo>
                  <a:lnTo>
                    <a:pt x="1342" y="157"/>
                  </a:lnTo>
                  <a:lnTo>
                    <a:pt x="1342" y="157"/>
                  </a:lnTo>
                  <a:lnTo>
                    <a:pt x="1342" y="79"/>
                  </a:lnTo>
                  <a:lnTo>
                    <a:pt x="1342" y="0"/>
                  </a:lnTo>
                  <a:lnTo>
                    <a:pt x="689" y="0"/>
                  </a:lnTo>
                  <a:lnTo>
                    <a:pt x="37" y="0"/>
                  </a:lnTo>
                  <a:lnTo>
                    <a:pt x="37" y="79"/>
                  </a:lnTo>
                  <a:lnTo>
                    <a:pt x="37" y="157"/>
                  </a:lnTo>
                  <a:lnTo>
                    <a:pt x="37" y="157"/>
                  </a:lnTo>
                  <a:cubicBezTo>
                    <a:pt x="27" y="157"/>
                    <a:pt x="18" y="162"/>
                    <a:pt x="11" y="169"/>
                  </a:cubicBezTo>
                  <a:lnTo>
                    <a:pt x="11" y="169"/>
                  </a:lnTo>
                  <a:cubicBezTo>
                    <a:pt x="4" y="176"/>
                    <a:pt x="0" y="187"/>
                    <a:pt x="0" y="198"/>
                  </a:cubicBezTo>
                  <a:lnTo>
                    <a:pt x="0" y="320"/>
                  </a:lnTo>
                  <a:lnTo>
                    <a:pt x="0" y="442"/>
                  </a:lnTo>
                  <a:lnTo>
                    <a:pt x="0" y="442"/>
                  </a:lnTo>
                  <a:cubicBezTo>
                    <a:pt x="0" y="454"/>
                    <a:pt x="4" y="464"/>
                    <a:pt x="11" y="471"/>
                  </a:cubicBezTo>
                  <a:lnTo>
                    <a:pt x="11" y="471"/>
                  </a:lnTo>
                  <a:cubicBezTo>
                    <a:pt x="18" y="478"/>
                    <a:pt x="27" y="483"/>
                    <a:pt x="37" y="483"/>
                  </a:cubicBezTo>
                  <a:lnTo>
                    <a:pt x="37" y="682"/>
                  </a:lnTo>
                  <a:lnTo>
                    <a:pt x="37" y="880"/>
                  </a:lnTo>
                  <a:lnTo>
                    <a:pt x="37" y="880"/>
                  </a:lnTo>
                  <a:cubicBezTo>
                    <a:pt x="27" y="880"/>
                    <a:pt x="18" y="885"/>
                    <a:pt x="11" y="892"/>
                  </a:cubicBezTo>
                  <a:lnTo>
                    <a:pt x="11" y="892"/>
                  </a:lnTo>
                  <a:cubicBezTo>
                    <a:pt x="4" y="899"/>
                    <a:pt x="0" y="910"/>
                    <a:pt x="0" y="921"/>
                  </a:cubicBezTo>
                  <a:lnTo>
                    <a:pt x="0" y="1043"/>
                  </a:lnTo>
                  <a:lnTo>
                    <a:pt x="0" y="1165"/>
                  </a:lnTo>
                  <a:lnTo>
                    <a:pt x="0" y="1165"/>
                  </a:lnTo>
                  <a:cubicBezTo>
                    <a:pt x="0" y="1176"/>
                    <a:pt x="4" y="1187"/>
                    <a:pt x="11" y="1194"/>
                  </a:cubicBezTo>
                  <a:lnTo>
                    <a:pt x="11" y="1194"/>
                  </a:lnTo>
                  <a:cubicBezTo>
                    <a:pt x="18" y="1201"/>
                    <a:pt x="27" y="1206"/>
                    <a:pt x="37" y="1206"/>
                  </a:cubicBezTo>
                  <a:lnTo>
                    <a:pt x="37" y="1300"/>
                  </a:lnTo>
                  <a:lnTo>
                    <a:pt x="37" y="1393"/>
                  </a:lnTo>
                  <a:lnTo>
                    <a:pt x="689" y="1393"/>
                  </a:lnTo>
                  <a:lnTo>
                    <a:pt x="1342" y="1393"/>
                  </a:lnTo>
                  <a:lnTo>
                    <a:pt x="1342" y="1300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cubicBezTo>
                    <a:pt x="1353" y="1206"/>
                    <a:pt x="1363" y="1201"/>
                    <a:pt x="1370" y="1194"/>
                  </a:cubicBezTo>
                  <a:lnTo>
                    <a:pt x="1370" y="1194"/>
                  </a:lnTo>
                  <a:cubicBezTo>
                    <a:pt x="1377" y="1187"/>
                    <a:pt x="1381" y="1177"/>
                    <a:pt x="1381" y="1165"/>
                  </a:cubicBezTo>
                  <a:lnTo>
                    <a:pt x="1381" y="1043"/>
                  </a:lnTo>
                  <a:lnTo>
                    <a:pt x="1381" y="921"/>
                  </a:lnTo>
                  <a:lnTo>
                    <a:pt x="1381" y="921"/>
                  </a:lnTo>
                  <a:cubicBezTo>
                    <a:pt x="1381" y="910"/>
                    <a:pt x="1377" y="899"/>
                    <a:pt x="1370" y="892"/>
                  </a:cubicBezTo>
                  <a:lnTo>
                    <a:pt x="1370" y="892"/>
                  </a:lnTo>
                  <a:cubicBezTo>
                    <a:pt x="1363" y="885"/>
                    <a:pt x="1353" y="880"/>
                    <a:pt x="1342" y="880"/>
                  </a:cubicBezTo>
                  <a:lnTo>
                    <a:pt x="1342" y="880"/>
                  </a:lnTo>
                  <a:lnTo>
                    <a:pt x="1342" y="880"/>
                  </a:lnTo>
                  <a:lnTo>
                    <a:pt x="1342" y="880"/>
                  </a:lnTo>
                  <a:lnTo>
                    <a:pt x="1342" y="880"/>
                  </a:lnTo>
                  <a:lnTo>
                    <a:pt x="1342" y="880"/>
                  </a:lnTo>
                  <a:lnTo>
                    <a:pt x="1342" y="682"/>
                  </a:lnTo>
                  <a:lnTo>
                    <a:pt x="1342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229">
              <a:extLst>
                <a:ext uri="{FF2B5EF4-FFF2-40B4-BE49-F238E27FC236}">
                  <a16:creationId xmlns:a16="http://schemas.microsoft.com/office/drawing/2014/main" id="{55DBE8E0-33AB-BC4B-BA86-D71B118A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5468" y="5363893"/>
              <a:ext cx="1126073" cy="1126076"/>
            </a:xfrm>
            <a:custGeom>
              <a:avLst/>
              <a:gdLst>
                <a:gd name="T0" fmla="*/ 858 w 904"/>
                <a:gd name="T1" fmla="*/ 903 h 904"/>
                <a:gd name="T2" fmla="*/ 451 w 904"/>
                <a:gd name="T3" fmla="*/ 903 h 904"/>
                <a:gd name="T4" fmla="*/ 45 w 904"/>
                <a:gd name="T5" fmla="*/ 903 h 904"/>
                <a:gd name="T6" fmla="*/ 45 w 904"/>
                <a:gd name="T7" fmla="*/ 903 h 904"/>
                <a:gd name="T8" fmla="*/ 13 w 904"/>
                <a:gd name="T9" fmla="*/ 890 h 904"/>
                <a:gd name="T10" fmla="*/ 13 w 904"/>
                <a:gd name="T11" fmla="*/ 890 h 904"/>
                <a:gd name="T12" fmla="*/ 0 w 904"/>
                <a:gd name="T13" fmla="*/ 858 h 904"/>
                <a:gd name="T14" fmla="*/ 0 w 904"/>
                <a:gd name="T15" fmla="*/ 451 h 904"/>
                <a:gd name="T16" fmla="*/ 0 w 904"/>
                <a:gd name="T17" fmla="*/ 45 h 904"/>
                <a:gd name="T18" fmla="*/ 0 w 904"/>
                <a:gd name="T19" fmla="*/ 45 h 904"/>
                <a:gd name="T20" fmla="*/ 13 w 904"/>
                <a:gd name="T21" fmla="*/ 13 h 904"/>
                <a:gd name="T22" fmla="*/ 13 w 904"/>
                <a:gd name="T23" fmla="*/ 13 h 904"/>
                <a:gd name="T24" fmla="*/ 45 w 904"/>
                <a:gd name="T25" fmla="*/ 0 h 904"/>
                <a:gd name="T26" fmla="*/ 451 w 904"/>
                <a:gd name="T27" fmla="*/ 0 h 904"/>
                <a:gd name="T28" fmla="*/ 858 w 904"/>
                <a:gd name="T29" fmla="*/ 0 h 904"/>
                <a:gd name="T30" fmla="*/ 858 w 904"/>
                <a:gd name="T31" fmla="*/ 0 h 904"/>
                <a:gd name="T32" fmla="*/ 890 w 904"/>
                <a:gd name="T33" fmla="*/ 13 h 904"/>
                <a:gd name="T34" fmla="*/ 890 w 904"/>
                <a:gd name="T35" fmla="*/ 13 h 904"/>
                <a:gd name="T36" fmla="*/ 903 w 904"/>
                <a:gd name="T37" fmla="*/ 45 h 904"/>
                <a:gd name="T38" fmla="*/ 903 w 904"/>
                <a:gd name="T39" fmla="*/ 451 h 904"/>
                <a:gd name="T40" fmla="*/ 903 w 904"/>
                <a:gd name="T41" fmla="*/ 858 h 904"/>
                <a:gd name="T42" fmla="*/ 903 w 904"/>
                <a:gd name="T43" fmla="*/ 858 h 904"/>
                <a:gd name="T44" fmla="*/ 890 w 904"/>
                <a:gd name="T45" fmla="*/ 890 h 904"/>
                <a:gd name="T46" fmla="*/ 890 w 904"/>
                <a:gd name="T47" fmla="*/ 890 h 904"/>
                <a:gd name="T48" fmla="*/ 858 w 904"/>
                <a:gd name="T49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4" h="904">
                  <a:moveTo>
                    <a:pt x="858" y="903"/>
                  </a:moveTo>
                  <a:lnTo>
                    <a:pt x="451" y="903"/>
                  </a:lnTo>
                  <a:lnTo>
                    <a:pt x="45" y="903"/>
                  </a:lnTo>
                  <a:lnTo>
                    <a:pt x="45" y="903"/>
                  </a:lnTo>
                  <a:cubicBezTo>
                    <a:pt x="33" y="903"/>
                    <a:pt x="21" y="898"/>
                    <a:pt x="13" y="890"/>
                  </a:cubicBezTo>
                  <a:lnTo>
                    <a:pt x="13" y="890"/>
                  </a:lnTo>
                  <a:cubicBezTo>
                    <a:pt x="5" y="882"/>
                    <a:pt x="0" y="870"/>
                    <a:pt x="0" y="858"/>
                  </a:cubicBezTo>
                  <a:lnTo>
                    <a:pt x="0" y="451"/>
                  </a:lnTo>
                  <a:lnTo>
                    <a:pt x="0" y="45"/>
                  </a:lnTo>
                  <a:lnTo>
                    <a:pt x="0" y="45"/>
                  </a:lnTo>
                  <a:cubicBezTo>
                    <a:pt x="0" y="32"/>
                    <a:pt x="5" y="21"/>
                    <a:pt x="13" y="13"/>
                  </a:cubicBezTo>
                  <a:lnTo>
                    <a:pt x="13" y="13"/>
                  </a:lnTo>
                  <a:cubicBezTo>
                    <a:pt x="21" y="5"/>
                    <a:pt x="33" y="0"/>
                    <a:pt x="45" y="0"/>
                  </a:cubicBezTo>
                  <a:lnTo>
                    <a:pt x="451" y="0"/>
                  </a:lnTo>
                  <a:lnTo>
                    <a:pt x="858" y="0"/>
                  </a:lnTo>
                  <a:lnTo>
                    <a:pt x="858" y="0"/>
                  </a:lnTo>
                  <a:cubicBezTo>
                    <a:pt x="871" y="0"/>
                    <a:pt x="882" y="5"/>
                    <a:pt x="890" y="13"/>
                  </a:cubicBezTo>
                  <a:lnTo>
                    <a:pt x="890" y="13"/>
                  </a:lnTo>
                  <a:cubicBezTo>
                    <a:pt x="898" y="21"/>
                    <a:pt x="903" y="32"/>
                    <a:pt x="903" y="45"/>
                  </a:cubicBezTo>
                  <a:lnTo>
                    <a:pt x="903" y="451"/>
                  </a:lnTo>
                  <a:lnTo>
                    <a:pt x="903" y="858"/>
                  </a:lnTo>
                  <a:lnTo>
                    <a:pt x="903" y="858"/>
                  </a:lnTo>
                  <a:cubicBezTo>
                    <a:pt x="903" y="870"/>
                    <a:pt x="898" y="882"/>
                    <a:pt x="890" y="890"/>
                  </a:cubicBezTo>
                  <a:lnTo>
                    <a:pt x="890" y="890"/>
                  </a:lnTo>
                  <a:cubicBezTo>
                    <a:pt x="882" y="898"/>
                    <a:pt x="871" y="903"/>
                    <a:pt x="858" y="903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230">
              <a:extLst>
                <a:ext uri="{FF2B5EF4-FFF2-40B4-BE49-F238E27FC236}">
                  <a16:creationId xmlns:a16="http://schemas.microsoft.com/office/drawing/2014/main" id="{E4420453-D4B4-3D44-80AF-AD85A074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429" y="5490234"/>
              <a:ext cx="307611" cy="307611"/>
            </a:xfrm>
            <a:custGeom>
              <a:avLst/>
              <a:gdLst>
                <a:gd name="T0" fmla="*/ 248 w 249"/>
                <a:gd name="T1" fmla="*/ 123 h 248"/>
                <a:gd name="T2" fmla="*/ 248 w 249"/>
                <a:gd name="T3" fmla="*/ 123 h 248"/>
                <a:gd name="T4" fmla="*/ 212 w 249"/>
                <a:gd name="T5" fmla="*/ 212 h 248"/>
                <a:gd name="T6" fmla="*/ 212 w 249"/>
                <a:gd name="T7" fmla="*/ 212 h 248"/>
                <a:gd name="T8" fmla="*/ 124 w 249"/>
                <a:gd name="T9" fmla="*/ 247 h 248"/>
                <a:gd name="T10" fmla="*/ 124 w 249"/>
                <a:gd name="T11" fmla="*/ 247 h 248"/>
                <a:gd name="T12" fmla="*/ 37 w 249"/>
                <a:gd name="T13" fmla="*/ 212 h 248"/>
                <a:gd name="T14" fmla="*/ 37 w 249"/>
                <a:gd name="T15" fmla="*/ 212 h 248"/>
                <a:gd name="T16" fmla="*/ 0 w 249"/>
                <a:gd name="T17" fmla="*/ 123 h 248"/>
                <a:gd name="T18" fmla="*/ 0 w 249"/>
                <a:gd name="T19" fmla="*/ 123 h 248"/>
                <a:gd name="T20" fmla="*/ 37 w 249"/>
                <a:gd name="T21" fmla="*/ 36 h 248"/>
                <a:gd name="T22" fmla="*/ 37 w 249"/>
                <a:gd name="T23" fmla="*/ 36 h 248"/>
                <a:gd name="T24" fmla="*/ 124 w 249"/>
                <a:gd name="T25" fmla="*/ 0 h 248"/>
                <a:gd name="T26" fmla="*/ 124 w 249"/>
                <a:gd name="T27" fmla="*/ 0 h 248"/>
                <a:gd name="T28" fmla="*/ 212 w 249"/>
                <a:gd name="T29" fmla="*/ 36 h 248"/>
                <a:gd name="T30" fmla="*/ 212 w 249"/>
                <a:gd name="T31" fmla="*/ 36 h 248"/>
                <a:gd name="T32" fmla="*/ 248 w 249"/>
                <a:gd name="T33" fmla="*/ 12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8">
                  <a:moveTo>
                    <a:pt x="248" y="123"/>
                  </a:moveTo>
                  <a:lnTo>
                    <a:pt x="248" y="123"/>
                  </a:lnTo>
                  <a:cubicBezTo>
                    <a:pt x="248" y="158"/>
                    <a:pt x="234" y="189"/>
                    <a:pt x="212" y="212"/>
                  </a:cubicBezTo>
                  <a:lnTo>
                    <a:pt x="212" y="212"/>
                  </a:lnTo>
                  <a:cubicBezTo>
                    <a:pt x="190" y="234"/>
                    <a:pt x="158" y="247"/>
                    <a:pt x="124" y="247"/>
                  </a:cubicBezTo>
                  <a:lnTo>
                    <a:pt x="124" y="247"/>
                  </a:lnTo>
                  <a:cubicBezTo>
                    <a:pt x="90" y="247"/>
                    <a:pt x="59" y="234"/>
                    <a:pt x="37" y="212"/>
                  </a:cubicBezTo>
                  <a:lnTo>
                    <a:pt x="37" y="212"/>
                  </a:lnTo>
                  <a:cubicBezTo>
                    <a:pt x="14" y="189"/>
                    <a:pt x="0" y="158"/>
                    <a:pt x="0" y="123"/>
                  </a:cubicBezTo>
                  <a:lnTo>
                    <a:pt x="0" y="123"/>
                  </a:lnTo>
                  <a:cubicBezTo>
                    <a:pt x="0" y="89"/>
                    <a:pt x="14" y="58"/>
                    <a:pt x="37" y="36"/>
                  </a:cubicBezTo>
                  <a:lnTo>
                    <a:pt x="37" y="36"/>
                  </a:lnTo>
                  <a:cubicBezTo>
                    <a:pt x="59" y="13"/>
                    <a:pt x="90" y="0"/>
                    <a:pt x="124" y="0"/>
                  </a:cubicBezTo>
                  <a:lnTo>
                    <a:pt x="124" y="0"/>
                  </a:lnTo>
                  <a:cubicBezTo>
                    <a:pt x="158" y="0"/>
                    <a:pt x="190" y="13"/>
                    <a:pt x="212" y="36"/>
                  </a:cubicBezTo>
                  <a:lnTo>
                    <a:pt x="212" y="36"/>
                  </a:lnTo>
                  <a:cubicBezTo>
                    <a:pt x="234" y="58"/>
                    <a:pt x="248" y="89"/>
                    <a:pt x="248" y="1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231">
              <a:extLst>
                <a:ext uri="{FF2B5EF4-FFF2-40B4-BE49-F238E27FC236}">
                  <a16:creationId xmlns:a16="http://schemas.microsoft.com/office/drawing/2014/main" id="{43BCDC1D-DF29-B440-82D2-15D650637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1955" y="5490234"/>
              <a:ext cx="296624" cy="307611"/>
            </a:xfrm>
            <a:custGeom>
              <a:avLst/>
              <a:gdLst>
                <a:gd name="T0" fmla="*/ 236 w 237"/>
                <a:gd name="T1" fmla="*/ 123 h 248"/>
                <a:gd name="T2" fmla="*/ 236 w 237"/>
                <a:gd name="T3" fmla="*/ 123 h 248"/>
                <a:gd name="T4" fmla="*/ 202 w 237"/>
                <a:gd name="T5" fmla="*/ 212 h 248"/>
                <a:gd name="T6" fmla="*/ 202 w 237"/>
                <a:gd name="T7" fmla="*/ 212 h 248"/>
                <a:gd name="T8" fmla="*/ 118 w 237"/>
                <a:gd name="T9" fmla="*/ 247 h 248"/>
                <a:gd name="T10" fmla="*/ 118 w 237"/>
                <a:gd name="T11" fmla="*/ 247 h 248"/>
                <a:gd name="T12" fmla="*/ 34 w 237"/>
                <a:gd name="T13" fmla="*/ 212 h 248"/>
                <a:gd name="T14" fmla="*/ 34 w 237"/>
                <a:gd name="T15" fmla="*/ 212 h 248"/>
                <a:gd name="T16" fmla="*/ 0 w 237"/>
                <a:gd name="T17" fmla="*/ 123 h 248"/>
                <a:gd name="T18" fmla="*/ 0 w 237"/>
                <a:gd name="T19" fmla="*/ 123 h 248"/>
                <a:gd name="T20" fmla="*/ 34 w 237"/>
                <a:gd name="T21" fmla="*/ 36 h 248"/>
                <a:gd name="T22" fmla="*/ 34 w 237"/>
                <a:gd name="T23" fmla="*/ 36 h 248"/>
                <a:gd name="T24" fmla="*/ 118 w 237"/>
                <a:gd name="T25" fmla="*/ 0 h 248"/>
                <a:gd name="T26" fmla="*/ 118 w 237"/>
                <a:gd name="T27" fmla="*/ 0 h 248"/>
                <a:gd name="T28" fmla="*/ 202 w 237"/>
                <a:gd name="T29" fmla="*/ 36 h 248"/>
                <a:gd name="T30" fmla="*/ 202 w 237"/>
                <a:gd name="T31" fmla="*/ 36 h 248"/>
                <a:gd name="T32" fmla="*/ 236 w 237"/>
                <a:gd name="T33" fmla="*/ 12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48">
                  <a:moveTo>
                    <a:pt x="236" y="123"/>
                  </a:moveTo>
                  <a:lnTo>
                    <a:pt x="236" y="123"/>
                  </a:lnTo>
                  <a:cubicBezTo>
                    <a:pt x="236" y="158"/>
                    <a:pt x="223" y="189"/>
                    <a:pt x="202" y="212"/>
                  </a:cubicBezTo>
                  <a:lnTo>
                    <a:pt x="202" y="212"/>
                  </a:lnTo>
                  <a:cubicBezTo>
                    <a:pt x="181" y="234"/>
                    <a:pt x="151" y="247"/>
                    <a:pt x="118" y="247"/>
                  </a:cubicBezTo>
                  <a:lnTo>
                    <a:pt x="118" y="247"/>
                  </a:lnTo>
                  <a:cubicBezTo>
                    <a:pt x="85" y="247"/>
                    <a:pt x="56" y="234"/>
                    <a:pt x="34" y="212"/>
                  </a:cubicBezTo>
                  <a:lnTo>
                    <a:pt x="34" y="212"/>
                  </a:lnTo>
                  <a:cubicBezTo>
                    <a:pt x="13" y="189"/>
                    <a:pt x="0" y="158"/>
                    <a:pt x="0" y="123"/>
                  </a:cubicBezTo>
                  <a:lnTo>
                    <a:pt x="0" y="123"/>
                  </a:lnTo>
                  <a:cubicBezTo>
                    <a:pt x="0" y="89"/>
                    <a:pt x="13" y="58"/>
                    <a:pt x="34" y="36"/>
                  </a:cubicBezTo>
                  <a:lnTo>
                    <a:pt x="34" y="36"/>
                  </a:lnTo>
                  <a:cubicBezTo>
                    <a:pt x="56" y="13"/>
                    <a:pt x="85" y="0"/>
                    <a:pt x="118" y="0"/>
                  </a:cubicBezTo>
                  <a:lnTo>
                    <a:pt x="118" y="0"/>
                  </a:lnTo>
                  <a:cubicBezTo>
                    <a:pt x="151" y="0"/>
                    <a:pt x="181" y="13"/>
                    <a:pt x="202" y="36"/>
                  </a:cubicBezTo>
                  <a:lnTo>
                    <a:pt x="202" y="36"/>
                  </a:lnTo>
                  <a:cubicBezTo>
                    <a:pt x="223" y="58"/>
                    <a:pt x="236" y="89"/>
                    <a:pt x="236" y="1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232">
              <a:extLst>
                <a:ext uri="{FF2B5EF4-FFF2-40B4-BE49-F238E27FC236}">
                  <a16:creationId xmlns:a16="http://schemas.microsoft.com/office/drawing/2014/main" id="{5310EAE4-1DD4-1247-892B-C0BE884DB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0402" y="5539670"/>
              <a:ext cx="203244" cy="203244"/>
            </a:xfrm>
            <a:custGeom>
              <a:avLst/>
              <a:gdLst>
                <a:gd name="T0" fmla="*/ 161 w 162"/>
                <a:gd name="T1" fmla="*/ 80 h 162"/>
                <a:gd name="T2" fmla="*/ 161 w 162"/>
                <a:gd name="T3" fmla="*/ 80 h 162"/>
                <a:gd name="T4" fmla="*/ 138 w 162"/>
                <a:gd name="T5" fmla="*/ 138 h 162"/>
                <a:gd name="T6" fmla="*/ 138 w 162"/>
                <a:gd name="T7" fmla="*/ 138 h 162"/>
                <a:gd name="T8" fmla="*/ 80 w 162"/>
                <a:gd name="T9" fmla="*/ 161 h 162"/>
                <a:gd name="T10" fmla="*/ 80 w 162"/>
                <a:gd name="T11" fmla="*/ 161 h 162"/>
                <a:gd name="T12" fmla="*/ 23 w 162"/>
                <a:gd name="T13" fmla="*/ 138 h 162"/>
                <a:gd name="T14" fmla="*/ 23 w 162"/>
                <a:gd name="T15" fmla="*/ 138 h 162"/>
                <a:gd name="T16" fmla="*/ 0 w 162"/>
                <a:gd name="T17" fmla="*/ 80 h 162"/>
                <a:gd name="T18" fmla="*/ 0 w 162"/>
                <a:gd name="T19" fmla="*/ 80 h 162"/>
                <a:gd name="T20" fmla="*/ 23 w 162"/>
                <a:gd name="T21" fmla="*/ 24 h 162"/>
                <a:gd name="T22" fmla="*/ 23 w 162"/>
                <a:gd name="T23" fmla="*/ 24 h 162"/>
                <a:gd name="T24" fmla="*/ 80 w 162"/>
                <a:gd name="T25" fmla="*/ 0 h 162"/>
                <a:gd name="T26" fmla="*/ 80 w 162"/>
                <a:gd name="T27" fmla="*/ 0 h 162"/>
                <a:gd name="T28" fmla="*/ 138 w 162"/>
                <a:gd name="T29" fmla="*/ 24 h 162"/>
                <a:gd name="T30" fmla="*/ 138 w 162"/>
                <a:gd name="T31" fmla="*/ 24 h 162"/>
                <a:gd name="T32" fmla="*/ 161 w 162"/>
                <a:gd name="T33" fmla="*/ 8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162">
                  <a:moveTo>
                    <a:pt x="161" y="80"/>
                  </a:moveTo>
                  <a:lnTo>
                    <a:pt x="161" y="80"/>
                  </a:lnTo>
                  <a:cubicBezTo>
                    <a:pt x="161" y="103"/>
                    <a:pt x="152" y="123"/>
                    <a:pt x="138" y="138"/>
                  </a:cubicBezTo>
                  <a:lnTo>
                    <a:pt x="138" y="138"/>
                  </a:lnTo>
                  <a:cubicBezTo>
                    <a:pt x="123" y="153"/>
                    <a:pt x="103" y="161"/>
                    <a:pt x="80" y="161"/>
                  </a:cubicBezTo>
                  <a:lnTo>
                    <a:pt x="80" y="161"/>
                  </a:lnTo>
                  <a:cubicBezTo>
                    <a:pt x="58" y="161"/>
                    <a:pt x="38" y="153"/>
                    <a:pt x="23" y="138"/>
                  </a:cubicBezTo>
                  <a:lnTo>
                    <a:pt x="23" y="138"/>
                  </a:lnTo>
                  <a:cubicBezTo>
                    <a:pt x="8" y="123"/>
                    <a:pt x="0" y="103"/>
                    <a:pt x="0" y="80"/>
                  </a:cubicBezTo>
                  <a:lnTo>
                    <a:pt x="0" y="80"/>
                  </a:lnTo>
                  <a:cubicBezTo>
                    <a:pt x="0" y="58"/>
                    <a:pt x="8" y="38"/>
                    <a:pt x="23" y="24"/>
                  </a:cubicBezTo>
                  <a:lnTo>
                    <a:pt x="23" y="24"/>
                  </a:lnTo>
                  <a:cubicBezTo>
                    <a:pt x="38" y="9"/>
                    <a:pt x="58" y="0"/>
                    <a:pt x="80" y="0"/>
                  </a:cubicBezTo>
                  <a:lnTo>
                    <a:pt x="80" y="0"/>
                  </a:lnTo>
                  <a:cubicBezTo>
                    <a:pt x="103" y="0"/>
                    <a:pt x="123" y="9"/>
                    <a:pt x="138" y="24"/>
                  </a:cubicBezTo>
                  <a:lnTo>
                    <a:pt x="138" y="24"/>
                  </a:lnTo>
                  <a:cubicBezTo>
                    <a:pt x="152" y="38"/>
                    <a:pt x="161" y="58"/>
                    <a:pt x="161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233">
              <a:extLst>
                <a:ext uri="{FF2B5EF4-FFF2-40B4-BE49-F238E27FC236}">
                  <a16:creationId xmlns:a16="http://schemas.microsoft.com/office/drawing/2014/main" id="{E7B37A92-1EE2-E848-89CF-5EA7E1B6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7870" y="5594602"/>
              <a:ext cx="98874" cy="98874"/>
            </a:xfrm>
            <a:custGeom>
              <a:avLst/>
              <a:gdLst>
                <a:gd name="T0" fmla="*/ 79 w 80"/>
                <a:gd name="T1" fmla="*/ 39 h 80"/>
                <a:gd name="T2" fmla="*/ 79 w 80"/>
                <a:gd name="T3" fmla="*/ 39 h 80"/>
                <a:gd name="T4" fmla="*/ 67 w 80"/>
                <a:gd name="T5" fmla="*/ 67 h 80"/>
                <a:gd name="T6" fmla="*/ 67 w 80"/>
                <a:gd name="T7" fmla="*/ 67 h 80"/>
                <a:gd name="T8" fmla="*/ 40 w 80"/>
                <a:gd name="T9" fmla="*/ 79 h 80"/>
                <a:gd name="T10" fmla="*/ 40 w 80"/>
                <a:gd name="T11" fmla="*/ 79 h 80"/>
                <a:gd name="T12" fmla="*/ 12 w 80"/>
                <a:gd name="T13" fmla="*/ 67 h 80"/>
                <a:gd name="T14" fmla="*/ 12 w 80"/>
                <a:gd name="T15" fmla="*/ 67 h 80"/>
                <a:gd name="T16" fmla="*/ 0 w 80"/>
                <a:gd name="T17" fmla="*/ 39 h 80"/>
                <a:gd name="T18" fmla="*/ 0 w 80"/>
                <a:gd name="T19" fmla="*/ 39 h 80"/>
                <a:gd name="T20" fmla="*/ 12 w 80"/>
                <a:gd name="T21" fmla="*/ 12 h 80"/>
                <a:gd name="T22" fmla="*/ 12 w 80"/>
                <a:gd name="T23" fmla="*/ 12 h 80"/>
                <a:gd name="T24" fmla="*/ 40 w 80"/>
                <a:gd name="T25" fmla="*/ 0 h 80"/>
                <a:gd name="T26" fmla="*/ 40 w 80"/>
                <a:gd name="T27" fmla="*/ 0 h 80"/>
                <a:gd name="T28" fmla="*/ 67 w 80"/>
                <a:gd name="T29" fmla="*/ 12 h 80"/>
                <a:gd name="T30" fmla="*/ 67 w 80"/>
                <a:gd name="T31" fmla="*/ 12 h 80"/>
                <a:gd name="T32" fmla="*/ 79 w 80"/>
                <a:gd name="T33" fmla="*/ 3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80">
                  <a:moveTo>
                    <a:pt x="79" y="39"/>
                  </a:moveTo>
                  <a:lnTo>
                    <a:pt x="79" y="39"/>
                  </a:lnTo>
                  <a:cubicBezTo>
                    <a:pt x="79" y="50"/>
                    <a:pt x="75" y="60"/>
                    <a:pt x="67" y="67"/>
                  </a:cubicBezTo>
                  <a:lnTo>
                    <a:pt x="67" y="67"/>
                  </a:lnTo>
                  <a:cubicBezTo>
                    <a:pt x="60" y="75"/>
                    <a:pt x="50" y="79"/>
                    <a:pt x="40" y="79"/>
                  </a:cubicBezTo>
                  <a:lnTo>
                    <a:pt x="40" y="79"/>
                  </a:lnTo>
                  <a:cubicBezTo>
                    <a:pt x="29" y="79"/>
                    <a:pt x="19" y="75"/>
                    <a:pt x="12" y="67"/>
                  </a:cubicBezTo>
                  <a:lnTo>
                    <a:pt x="12" y="67"/>
                  </a:lnTo>
                  <a:cubicBezTo>
                    <a:pt x="5" y="60"/>
                    <a:pt x="0" y="50"/>
                    <a:pt x="0" y="39"/>
                  </a:cubicBezTo>
                  <a:lnTo>
                    <a:pt x="0" y="39"/>
                  </a:lnTo>
                  <a:cubicBezTo>
                    <a:pt x="0" y="29"/>
                    <a:pt x="5" y="19"/>
                    <a:pt x="12" y="12"/>
                  </a:cubicBezTo>
                  <a:lnTo>
                    <a:pt x="12" y="12"/>
                  </a:lnTo>
                  <a:cubicBezTo>
                    <a:pt x="19" y="4"/>
                    <a:pt x="29" y="0"/>
                    <a:pt x="40" y="0"/>
                  </a:cubicBezTo>
                  <a:lnTo>
                    <a:pt x="40" y="0"/>
                  </a:lnTo>
                  <a:cubicBezTo>
                    <a:pt x="50" y="0"/>
                    <a:pt x="60" y="4"/>
                    <a:pt x="67" y="12"/>
                  </a:cubicBezTo>
                  <a:lnTo>
                    <a:pt x="67" y="12"/>
                  </a:lnTo>
                  <a:cubicBezTo>
                    <a:pt x="75" y="19"/>
                    <a:pt x="79" y="29"/>
                    <a:pt x="79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234">
              <a:extLst>
                <a:ext uri="{FF2B5EF4-FFF2-40B4-BE49-F238E27FC236}">
                  <a16:creationId xmlns:a16="http://schemas.microsoft.com/office/drawing/2014/main" id="{7F18E322-522C-2E48-8B20-712E669A2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7722" y="6116444"/>
              <a:ext cx="225216" cy="230708"/>
            </a:xfrm>
            <a:custGeom>
              <a:avLst/>
              <a:gdLst>
                <a:gd name="T0" fmla="*/ 89 w 181"/>
                <a:gd name="T1" fmla="*/ 186 h 187"/>
                <a:gd name="T2" fmla="*/ 45 w 181"/>
                <a:gd name="T3" fmla="*/ 186 h 187"/>
                <a:gd name="T4" fmla="*/ 0 w 181"/>
                <a:gd name="T5" fmla="*/ 186 h 187"/>
                <a:gd name="T6" fmla="*/ 0 w 181"/>
                <a:gd name="T7" fmla="*/ 93 h 187"/>
                <a:gd name="T8" fmla="*/ 0 w 181"/>
                <a:gd name="T9" fmla="*/ 0 h 187"/>
                <a:gd name="T10" fmla="*/ 45 w 181"/>
                <a:gd name="T11" fmla="*/ 0 h 187"/>
                <a:gd name="T12" fmla="*/ 89 w 181"/>
                <a:gd name="T13" fmla="*/ 0 h 187"/>
                <a:gd name="T14" fmla="*/ 89 w 181"/>
                <a:gd name="T15" fmla="*/ 0 h 187"/>
                <a:gd name="T16" fmla="*/ 153 w 181"/>
                <a:gd name="T17" fmla="*/ 26 h 187"/>
                <a:gd name="T18" fmla="*/ 153 w 181"/>
                <a:gd name="T19" fmla="*/ 26 h 187"/>
                <a:gd name="T20" fmla="*/ 180 w 181"/>
                <a:gd name="T21" fmla="*/ 91 h 187"/>
                <a:gd name="T22" fmla="*/ 180 w 181"/>
                <a:gd name="T23" fmla="*/ 93 h 187"/>
                <a:gd name="T24" fmla="*/ 180 w 181"/>
                <a:gd name="T25" fmla="*/ 95 h 187"/>
                <a:gd name="T26" fmla="*/ 180 w 181"/>
                <a:gd name="T27" fmla="*/ 95 h 187"/>
                <a:gd name="T28" fmla="*/ 153 w 181"/>
                <a:gd name="T29" fmla="*/ 159 h 187"/>
                <a:gd name="T30" fmla="*/ 153 w 181"/>
                <a:gd name="T31" fmla="*/ 159 h 187"/>
                <a:gd name="T32" fmla="*/ 89 w 181"/>
                <a:gd name="T33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87">
                  <a:moveTo>
                    <a:pt x="89" y="186"/>
                  </a:moveTo>
                  <a:lnTo>
                    <a:pt x="45" y="186"/>
                  </a:lnTo>
                  <a:lnTo>
                    <a:pt x="0" y="186"/>
                  </a:lnTo>
                  <a:lnTo>
                    <a:pt x="0" y="9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89" y="0"/>
                  </a:lnTo>
                  <a:lnTo>
                    <a:pt x="89" y="0"/>
                  </a:lnTo>
                  <a:cubicBezTo>
                    <a:pt x="114" y="0"/>
                    <a:pt x="137" y="10"/>
                    <a:pt x="153" y="26"/>
                  </a:cubicBezTo>
                  <a:lnTo>
                    <a:pt x="153" y="26"/>
                  </a:lnTo>
                  <a:cubicBezTo>
                    <a:pt x="170" y="43"/>
                    <a:pt x="180" y="66"/>
                    <a:pt x="180" y="91"/>
                  </a:cubicBezTo>
                  <a:lnTo>
                    <a:pt x="180" y="93"/>
                  </a:lnTo>
                  <a:lnTo>
                    <a:pt x="180" y="95"/>
                  </a:lnTo>
                  <a:lnTo>
                    <a:pt x="180" y="95"/>
                  </a:lnTo>
                  <a:cubicBezTo>
                    <a:pt x="180" y="120"/>
                    <a:pt x="170" y="143"/>
                    <a:pt x="153" y="159"/>
                  </a:cubicBezTo>
                  <a:lnTo>
                    <a:pt x="153" y="159"/>
                  </a:lnTo>
                  <a:cubicBezTo>
                    <a:pt x="137" y="175"/>
                    <a:pt x="114" y="186"/>
                    <a:pt x="89" y="1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235">
              <a:extLst>
                <a:ext uri="{FF2B5EF4-FFF2-40B4-BE49-F238E27FC236}">
                  <a16:creationId xmlns:a16="http://schemas.microsoft.com/office/drawing/2014/main" id="{DC7CDA01-7878-554D-8614-1DABDC8D0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8705" y="5841792"/>
              <a:ext cx="758041" cy="626206"/>
            </a:xfrm>
            <a:custGeom>
              <a:avLst/>
              <a:gdLst>
                <a:gd name="T0" fmla="*/ 487 w 610"/>
                <a:gd name="T1" fmla="*/ 322 h 501"/>
                <a:gd name="T2" fmla="*/ 405 w 610"/>
                <a:gd name="T3" fmla="*/ 304 h 501"/>
                <a:gd name="T4" fmla="*/ 374 w 610"/>
                <a:gd name="T5" fmla="*/ 245 h 501"/>
                <a:gd name="T6" fmla="*/ 312 w 610"/>
                <a:gd name="T7" fmla="*/ 221 h 501"/>
                <a:gd name="T8" fmla="*/ 308 w 610"/>
                <a:gd name="T9" fmla="*/ 221 h 501"/>
                <a:gd name="T10" fmla="*/ 257 w 610"/>
                <a:gd name="T11" fmla="*/ 125 h 501"/>
                <a:gd name="T12" fmla="*/ 210 w 610"/>
                <a:gd name="T13" fmla="*/ 29 h 501"/>
                <a:gd name="T14" fmla="*/ 209 w 610"/>
                <a:gd name="T15" fmla="*/ 27 h 501"/>
                <a:gd name="T16" fmla="*/ 207 w 610"/>
                <a:gd name="T17" fmla="*/ 24 h 501"/>
                <a:gd name="T18" fmla="*/ 177 w 610"/>
                <a:gd name="T19" fmla="*/ 3 h 501"/>
                <a:gd name="T20" fmla="*/ 139 w 610"/>
                <a:gd name="T21" fmla="*/ 10 h 501"/>
                <a:gd name="T22" fmla="*/ 117 w 610"/>
                <a:gd name="T23" fmla="*/ 40 h 501"/>
                <a:gd name="T24" fmla="*/ 182 w 610"/>
                <a:gd name="T25" fmla="*/ 167 h 501"/>
                <a:gd name="T26" fmla="*/ 239 w 610"/>
                <a:gd name="T27" fmla="*/ 257 h 501"/>
                <a:gd name="T28" fmla="*/ 224 w 610"/>
                <a:gd name="T29" fmla="*/ 283 h 501"/>
                <a:gd name="T30" fmla="*/ 219 w 610"/>
                <a:gd name="T31" fmla="*/ 314 h 501"/>
                <a:gd name="T32" fmla="*/ 219 w 610"/>
                <a:gd name="T33" fmla="*/ 318 h 501"/>
                <a:gd name="T34" fmla="*/ 127 w 610"/>
                <a:gd name="T35" fmla="*/ 359 h 501"/>
                <a:gd name="T36" fmla="*/ 35 w 610"/>
                <a:gd name="T37" fmla="*/ 397 h 501"/>
                <a:gd name="T38" fmla="*/ 32 w 610"/>
                <a:gd name="T39" fmla="*/ 398 h 501"/>
                <a:gd name="T40" fmla="*/ 28 w 610"/>
                <a:gd name="T41" fmla="*/ 400 h 501"/>
                <a:gd name="T42" fmla="*/ 4 w 610"/>
                <a:gd name="T43" fmla="*/ 431 h 501"/>
                <a:gd name="T44" fmla="*/ 9 w 610"/>
                <a:gd name="T45" fmla="*/ 472 h 501"/>
                <a:gd name="T46" fmla="*/ 41 w 610"/>
                <a:gd name="T47" fmla="*/ 496 h 501"/>
                <a:gd name="T48" fmla="*/ 169 w 610"/>
                <a:gd name="T49" fmla="*/ 440 h 501"/>
                <a:gd name="T50" fmla="*/ 258 w 610"/>
                <a:gd name="T51" fmla="*/ 389 h 501"/>
                <a:gd name="T52" fmla="*/ 283 w 610"/>
                <a:gd name="T53" fmla="*/ 402 h 501"/>
                <a:gd name="T54" fmla="*/ 312 w 610"/>
                <a:gd name="T55" fmla="*/ 407 h 501"/>
                <a:gd name="T56" fmla="*/ 351 w 610"/>
                <a:gd name="T57" fmla="*/ 398 h 501"/>
                <a:gd name="T58" fmla="*/ 463 w 610"/>
                <a:gd name="T59" fmla="*/ 403 h 501"/>
                <a:gd name="T60" fmla="*/ 545 w 610"/>
                <a:gd name="T61" fmla="*/ 431 h 501"/>
                <a:gd name="T62" fmla="*/ 548 w 610"/>
                <a:gd name="T63" fmla="*/ 431 h 501"/>
                <a:gd name="T64" fmla="*/ 550 w 610"/>
                <a:gd name="T65" fmla="*/ 432 h 501"/>
                <a:gd name="T66" fmla="*/ 586 w 610"/>
                <a:gd name="T67" fmla="*/ 426 h 501"/>
                <a:gd name="T68" fmla="*/ 607 w 610"/>
                <a:gd name="T69" fmla="*/ 396 h 501"/>
                <a:gd name="T70" fmla="*/ 600 w 610"/>
                <a:gd name="T71" fmla="*/ 36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0" h="501">
                  <a:moveTo>
                    <a:pt x="570" y="340"/>
                  </a:moveTo>
                  <a:lnTo>
                    <a:pt x="487" y="322"/>
                  </a:lnTo>
                  <a:lnTo>
                    <a:pt x="405" y="304"/>
                  </a:lnTo>
                  <a:lnTo>
                    <a:pt x="405" y="304"/>
                  </a:lnTo>
                  <a:cubicBezTo>
                    <a:pt x="402" y="281"/>
                    <a:pt x="390" y="260"/>
                    <a:pt x="374" y="245"/>
                  </a:cubicBezTo>
                  <a:lnTo>
                    <a:pt x="374" y="245"/>
                  </a:lnTo>
                  <a:cubicBezTo>
                    <a:pt x="358" y="230"/>
                    <a:pt x="336" y="221"/>
                    <a:pt x="312" y="221"/>
                  </a:cubicBezTo>
                  <a:lnTo>
                    <a:pt x="312" y="221"/>
                  </a:lnTo>
                  <a:cubicBezTo>
                    <a:pt x="310" y="221"/>
                    <a:pt x="309" y="221"/>
                    <a:pt x="308" y="221"/>
                  </a:cubicBezTo>
                  <a:lnTo>
                    <a:pt x="308" y="221"/>
                  </a:lnTo>
                  <a:cubicBezTo>
                    <a:pt x="307" y="221"/>
                    <a:pt x="306" y="221"/>
                    <a:pt x="305" y="221"/>
                  </a:cubicBezTo>
                  <a:lnTo>
                    <a:pt x="257" y="125"/>
                  </a:lnTo>
                  <a:lnTo>
                    <a:pt x="210" y="29"/>
                  </a:lnTo>
                  <a:lnTo>
                    <a:pt x="210" y="29"/>
                  </a:lnTo>
                  <a:lnTo>
                    <a:pt x="209" y="27"/>
                  </a:lnTo>
                  <a:lnTo>
                    <a:pt x="209" y="27"/>
                  </a:lnTo>
                  <a:cubicBezTo>
                    <a:pt x="208" y="26"/>
                    <a:pt x="208" y="25"/>
                    <a:pt x="207" y="24"/>
                  </a:cubicBezTo>
                  <a:lnTo>
                    <a:pt x="207" y="24"/>
                  </a:lnTo>
                  <a:cubicBezTo>
                    <a:pt x="200" y="12"/>
                    <a:pt x="189" y="5"/>
                    <a:pt x="177" y="3"/>
                  </a:cubicBezTo>
                  <a:lnTo>
                    <a:pt x="177" y="3"/>
                  </a:lnTo>
                  <a:cubicBezTo>
                    <a:pt x="164" y="0"/>
                    <a:pt x="150" y="2"/>
                    <a:pt x="139" y="10"/>
                  </a:cubicBezTo>
                  <a:lnTo>
                    <a:pt x="139" y="10"/>
                  </a:lnTo>
                  <a:cubicBezTo>
                    <a:pt x="128" y="17"/>
                    <a:pt x="120" y="28"/>
                    <a:pt x="117" y="40"/>
                  </a:cubicBezTo>
                  <a:lnTo>
                    <a:pt x="117" y="40"/>
                  </a:lnTo>
                  <a:cubicBezTo>
                    <a:pt x="115" y="53"/>
                    <a:pt x="117" y="66"/>
                    <a:pt x="124" y="77"/>
                  </a:cubicBezTo>
                  <a:lnTo>
                    <a:pt x="182" y="167"/>
                  </a:lnTo>
                  <a:lnTo>
                    <a:pt x="239" y="257"/>
                  </a:lnTo>
                  <a:lnTo>
                    <a:pt x="239" y="257"/>
                  </a:lnTo>
                  <a:cubicBezTo>
                    <a:pt x="233" y="265"/>
                    <a:pt x="227" y="274"/>
                    <a:pt x="224" y="283"/>
                  </a:cubicBezTo>
                  <a:lnTo>
                    <a:pt x="224" y="283"/>
                  </a:lnTo>
                  <a:cubicBezTo>
                    <a:pt x="221" y="293"/>
                    <a:pt x="219" y="303"/>
                    <a:pt x="219" y="314"/>
                  </a:cubicBezTo>
                  <a:lnTo>
                    <a:pt x="219" y="314"/>
                  </a:lnTo>
                  <a:cubicBezTo>
                    <a:pt x="219" y="315"/>
                    <a:pt x="219" y="316"/>
                    <a:pt x="219" y="318"/>
                  </a:cubicBezTo>
                  <a:lnTo>
                    <a:pt x="219" y="318"/>
                  </a:lnTo>
                  <a:cubicBezTo>
                    <a:pt x="219" y="320"/>
                    <a:pt x="219" y="321"/>
                    <a:pt x="219" y="322"/>
                  </a:cubicBezTo>
                  <a:lnTo>
                    <a:pt x="127" y="359"/>
                  </a:lnTo>
                  <a:lnTo>
                    <a:pt x="35" y="397"/>
                  </a:lnTo>
                  <a:lnTo>
                    <a:pt x="35" y="397"/>
                  </a:lnTo>
                  <a:cubicBezTo>
                    <a:pt x="34" y="397"/>
                    <a:pt x="33" y="397"/>
                    <a:pt x="32" y="398"/>
                  </a:cubicBezTo>
                  <a:lnTo>
                    <a:pt x="32" y="398"/>
                  </a:lnTo>
                  <a:cubicBezTo>
                    <a:pt x="30" y="398"/>
                    <a:pt x="29" y="399"/>
                    <a:pt x="28" y="400"/>
                  </a:cubicBezTo>
                  <a:lnTo>
                    <a:pt x="28" y="400"/>
                  </a:lnTo>
                  <a:cubicBezTo>
                    <a:pt x="16" y="407"/>
                    <a:pt x="7" y="419"/>
                    <a:pt x="4" y="431"/>
                  </a:cubicBezTo>
                  <a:lnTo>
                    <a:pt x="4" y="431"/>
                  </a:lnTo>
                  <a:cubicBezTo>
                    <a:pt x="0" y="445"/>
                    <a:pt x="2" y="459"/>
                    <a:pt x="9" y="472"/>
                  </a:cubicBezTo>
                  <a:lnTo>
                    <a:pt x="9" y="472"/>
                  </a:lnTo>
                  <a:cubicBezTo>
                    <a:pt x="16" y="485"/>
                    <a:pt x="28" y="493"/>
                    <a:pt x="41" y="496"/>
                  </a:cubicBezTo>
                  <a:lnTo>
                    <a:pt x="41" y="496"/>
                  </a:lnTo>
                  <a:cubicBezTo>
                    <a:pt x="54" y="500"/>
                    <a:pt x="68" y="498"/>
                    <a:pt x="81" y="492"/>
                  </a:cubicBezTo>
                  <a:lnTo>
                    <a:pt x="169" y="440"/>
                  </a:lnTo>
                  <a:lnTo>
                    <a:pt x="258" y="389"/>
                  </a:lnTo>
                  <a:lnTo>
                    <a:pt x="258" y="389"/>
                  </a:lnTo>
                  <a:cubicBezTo>
                    <a:pt x="265" y="395"/>
                    <a:pt x="274" y="399"/>
                    <a:pt x="283" y="402"/>
                  </a:cubicBezTo>
                  <a:lnTo>
                    <a:pt x="283" y="402"/>
                  </a:lnTo>
                  <a:cubicBezTo>
                    <a:pt x="292" y="405"/>
                    <a:pt x="302" y="407"/>
                    <a:pt x="312" y="407"/>
                  </a:cubicBezTo>
                  <a:lnTo>
                    <a:pt x="312" y="407"/>
                  </a:lnTo>
                  <a:cubicBezTo>
                    <a:pt x="326" y="407"/>
                    <a:pt x="339" y="404"/>
                    <a:pt x="351" y="398"/>
                  </a:cubicBezTo>
                  <a:lnTo>
                    <a:pt x="351" y="398"/>
                  </a:lnTo>
                  <a:cubicBezTo>
                    <a:pt x="363" y="393"/>
                    <a:pt x="373" y="384"/>
                    <a:pt x="382" y="375"/>
                  </a:cubicBezTo>
                  <a:lnTo>
                    <a:pt x="463" y="403"/>
                  </a:lnTo>
                  <a:lnTo>
                    <a:pt x="545" y="431"/>
                  </a:lnTo>
                  <a:lnTo>
                    <a:pt x="545" y="431"/>
                  </a:lnTo>
                  <a:cubicBezTo>
                    <a:pt x="546" y="431"/>
                    <a:pt x="547" y="431"/>
                    <a:pt x="548" y="431"/>
                  </a:cubicBezTo>
                  <a:lnTo>
                    <a:pt x="548" y="431"/>
                  </a:lnTo>
                  <a:cubicBezTo>
                    <a:pt x="549" y="432"/>
                    <a:pt x="550" y="432"/>
                    <a:pt x="550" y="432"/>
                  </a:cubicBezTo>
                  <a:lnTo>
                    <a:pt x="550" y="432"/>
                  </a:lnTo>
                  <a:cubicBezTo>
                    <a:pt x="563" y="435"/>
                    <a:pt x="576" y="433"/>
                    <a:pt x="586" y="426"/>
                  </a:cubicBezTo>
                  <a:lnTo>
                    <a:pt x="586" y="426"/>
                  </a:lnTo>
                  <a:cubicBezTo>
                    <a:pt x="596" y="419"/>
                    <a:pt x="604" y="409"/>
                    <a:pt x="607" y="396"/>
                  </a:cubicBezTo>
                  <a:lnTo>
                    <a:pt x="607" y="396"/>
                  </a:lnTo>
                  <a:cubicBezTo>
                    <a:pt x="609" y="383"/>
                    <a:pt x="607" y="370"/>
                    <a:pt x="600" y="361"/>
                  </a:cubicBezTo>
                  <a:lnTo>
                    <a:pt x="600" y="361"/>
                  </a:lnTo>
                  <a:cubicBezTo>
                    <a:pt x="594" y="350"/>
                    <a:pt x="583" y="343"/>
                    <a:pt x="570" y="3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236">
              <a:extLst>
                <a:ext uri="{FF2B5EF4-FFF2-40B4-BE49-F238E27FC236}">
                  <a16:creationId xmlns:a16="http://schemas.microsoft.com/office/drawing/2014/main" id="{4D37D643-3FFC-EE46-81B4-1CC1B4DD6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2794" y="6182357"/>
              <a:ext cx="82397" cy="82395"/>
            </a:xfrm>
            <a:custGeom>
              <a:avLst/>
              <a:gdLst>
                <a:gd name="T0" fmla="*/ 66 w 67"/>
                <a:gd name="T1" fmla="*/ 33 h 66"/>
                <a:gd name="T2" fmla="*/ 66 w 67"/>
                <a:gd name="T3" fmla="*/ 33 h 66"/>
                <a:gd name="T4" fmla="*/ 56 w 67"/>
                <a:gd name="T5" fmla="*/ 56 h 66"/>
                <a:gd name="T6" fmla="*/ 56 w 67"/>
                <a:gd name="T7" fmla="*/ 56 h 66"/>
                <a:gd name="T8" fmla="*/ 33 w 67"/>
                <a:gd name="T9" fmla="*/ 65 h 66"/>
                <a:gd name="T10" fmla="*/ 33 w 67"/>
                <a:gd name="T11" fmla="*/ 65 h 66"/>
                <a:gd name="T12" fmla="*/ 10 w 67"/>
                <a:gd name="T13" fmla="*/ 56 h 66"/>
                <a:gd name="T14" fmla="*/ 10 w 67"/>
                <a:gd name="T15" fmla="*/ 56 h 66"/>
                <a:gd name="T16" fmla="*/ 0 w 67"/>
                <a:gd name="T17" fmla="*/ 33 h 66"/>
                <a:gd name="T18" fmla="*/ 0 w 67"/>
                <a:gd name="T19" fmla="*/ 33 h 66"/>
                <a:gd name="T20" fmla="*/ 10 w 67"/>
                <a:gd name="T21" fmla="*/ 9 h 66"/>
                <a:gd name="T22" fmla="*/ 10 w 67"/>
                <a:gd name="T23" fmla="*/ 9 h 66"/>
                <a:gd name="T24" fmla="*/ 33 w 67"/>
                <a:gd name="T25" fmla="*/ 0 h 66"/>
                <a:gd name="T26" fmla="*/ 33 w 67"/>
                <a:gd name="T27" fmla="*/ 0 h 66"/>
                <a:gd name="T28" fmla="*/ 56 w 67"/>
                <a:gd name="T29" fmla="*/ 9 h 66"/>
                <a:gd name="T30" fmla="*/ 56 w 67"/>
                <a:gd name="T31" fmla="*/ 9 h 66"/>
                <a:gd name="T32" fmla="*/ 66 w 67"/>
                <a:gd name="T33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6">
                  <a:moveTo>
                    <a:pt x="66" y="33"/>
                  </a:moveTo>
                  <a:lnTo>
                    <a:pt x="66" y="33"/>
                  </a:lnTo>
                  <a:cubicBezTo>
                    <a:pt x="66" y="42"/>
                    <a:pt x="62" y="50"/>
                    <a:pt x="56" y="56"/>
                  </a:cubicBezTo>
                  <a:lnTo>
                    <a:pt x="56" y="56"/>
                  </a:lnTo>
                  <a:cubicBezTo>
                    <a:pt x="50" y="61"/>
                    <a:pt x="42" y="65"/>
                    <a:pt x="33" y="65"/>
                  </a:cubicBezTo>
                  <a:lnTo>
                    <a:pt x="33" y="65"/>
                  </a:lnTo>
                  <a:cubicBezTo>
                    <a:pt x="24" y="65"/>
                    <a:pt x="16" y="61"/>
                    <a:pt x="10" y="56"/>
                  </a:cubicBezTo>
                  <a:lnTo>
                    <a:pt x="10" y="56"/>
                  </a:lnTo>
                  <a:cubicBezTo>
                    <a:pt x="4" y="50"/>
                    <a:pt x="0" y="42"/>
                    <a:pt x="0" y="33"/>
                  </a:cubicBezTo>
                  <a:lnTo>
                    <a:pt x="0" y="33"/>
                  </a:lnTo>
                  <a:cubicBezTo>
                    <a:pt x="0" y="24"/>
                    <a:pt x="4" y="15"/>
                    <a:pt x="10" y="9"/>
                  </a:cubicBezTo>
                  <a:lnTo>
                    <a:pt x="10" y="9"/>
                  </a:lnTo>
                  <a:cubicBezTo>
                    <a:pt x="16" y="3"/>
                    <a:pt x="24" y="0"/>
                    <a:pt x="33" y="0"/>
                  </a:cubicBezTo>
                  <a:lnTo>
                    <a:pt x="33" y="0"/>
                  </a:lnTo>
                  <a:cubicBezTo>
                    <a:pt x="42" y="0"/>
                    <a:pt x="50" y="3"/>
                    <a:pt x="56" y="9"/>
                  </a:cubicBezTo>
                  <a:lnTo>
                    <a:pt x="56" y="9"/>
                  </a:lnTo>
                  <a:cubicBezTo>
                    <a:pt x="62" y="15"/>
                    <a:pt x="66" y="24"/>
                    <a:pt x="66" y="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44C450-ABE2-C34A-A8B7-1570B7321C8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1FDD-0CBF-7D4C-A791-2ACC8F0C677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5C263-EBE4-344E-B4C9-F2B30C678F82}"/>
              </a:ext>
            </a:extLst>
          </p:cNvPr>
          <p:cNvSpPr txBox="1"/>
          <p:nvPr/>
        </p:nvSpPr>
        <p:spPr>
          <a:xfrm>
            <a:off x="1896756" y="9237543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7649F-4966-5B48-B763-5918FD748FD7}"/>
              </a:ext>
            </a:extLst>
          </p:cNvPr>
          <p:cNvSpPr txBox="1"/>
          <p:nvPr/>
        </p:nvSpPr>
        <p:spPr>
          <a:xfrm>
            <a:off x="1896756" y="9895873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5736A-EAF4-D741-BFF4-279EBE235125}"/>
              </a:ext>
            </a:extLst>
          </p:cNvPr>
          <p:cNvSpPr txBox="1"/>
          <p:nvPr/>
        </p:nvSpPr>
        <p:spPr>
          <a:xfrm>
            <a:off x="7379017" y="9237543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A68A-ED7E-A447-A155-F3AFFDEC409A}"/>
              </a:ext>
            </a:extLst>
          </p:cNvPr>
          <p:cNvSpPr txBox="1"/>
          <p:nvPr/>
        </p:nvSpPr>
        <p:spPr>
          <a:xfrm>
            <a:off x="7379017" y="9895873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9435C-D63E-B844-87DB-9FCABC17AD1C}"/>
              </a:ext>
            </a:extLst>
          </p:cNvPr>
          <p:cNvSpPr txBox="1"/>
          <p:nvPr/>
        </p:nvSpPr>
        <p:spPr>
          <a:xfrm>
            <a:off x="12790701" y="9237543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97D28-5CC5-9D42-82AC-A1B71ABEC161}"/>
              </a:ext>
            </a:extLst>
          </p:cNvPr>
          <p:cNvSpPr txBox="1"/>
          <p:nvPr/>
        </p:nvSpPr>
        <p:spPr>
          <a:xfrm>
            <a:off x="12790701" y="9895873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3390C-813B-CD48-9032-FADFA053EE8C}"/>
              </a:ext>
            </a:extLst>
          </p:cNvPr>
          <p:cNvSpPr txBox="1"/>
          <p:nvPr/>
        </p:nvSpPr>
        <p:spPr>
          <a:xfrm>
            <a:off x="18202383" y="9237543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DD714-B6EB-7C4A-B692-402FF043E48A}"/>
              </a:ext>
            </a:extLst>
          </p:cNvPr>
          <p:cNvSpPr txBox="1"/>
          <p:nvPr/>
        </p:nvSpPr>
        <p:spPr>
          <a:xfrm>
            <a:off x="18202383" y="9895873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22879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3">
            <a:extLst>
              <a:ext uri="{FF2B5EF4-FFF2-40B4-BE49-F238E27FC236}">
                <a16:creationId xmlns:a16="http://schemas.microsoft.com/office/drawing/2014/main" id="{BC7A9819-E5E1-F94A-8A24-47F0BE45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484" y="8549859"/>
            <a:ext cx="5416035" cy="3850627"/>
          </a:xfrm>
          <a:custGeom>
            <a:avLst/>
            <a:gdLst>
              <a:gd name="T0" fmla="*/ 0 w 4348"/>
              <a:gd name="T1" fmla="*/ 0 h 3092"/>
              <a:gd name="T2" fmla="*/ 0 w 4348"/>
              <a:gd name="T3" fmla="*/ 1656022 h 3092"/>
              <a:gd name="T4" fmla="*/ 0 w 4348"/>
              <a:gd name="T5" fmla="*/ 2018440 h 3092"/>
              <a:gd name="T6" fmla="*/ 1410191 w 4348"/>
              <a:gd name="T7" fmla="*/ 1656022 h 3092"/>
              <a:gd name="T8" fmla="*/ 2839325 w 4348"/>
              <a:gd name="T9" fmla="*/ 2018440 h 3092"/>
              <a:gd name="T10" fmla="*/ 2839325 w 4348"/>
              <a:gd name="T11" fmla="*/ 1656022 h 3092"/>
              <a:gd name="T12" fmla="*/ 2839325 w 4348"/>
              <a:gd name="T13" fmla="*/ 0 h 3092"/>
              <a:gd name="T14" fmla="*/ 0 w 4348"/>
              <a:gd name="T15" fmla="*/ 0 h 30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48" h="3092">
                <a:moveTo>
                  <a:pt x="0" y="0"/>
                </a:moveTo>
                <a:lnTo>
                  <a:pt x="0" y="2536"/>
                </a:lnTo>
                <a:lnTo>
                  <a:pt x="0" y="3091"/>
                </a:lnTo>
                <a:lnTo>
                  <a:pt x="2159" y="2536"/>
                </a:lnTo>
                <a:lnTo>
                  <a:pt x="4347" y="3091"/>
                </a:lnTo>
                <a:lnTo>
                  <a:pt x="4347" y="2536"/>
                </a:lnTo>
                <a:lnTo>
                  <a:pt x="4347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64">
            <a:extLst>
              <a:ext uri="{FF2B5EF4-FFF2-40B4-BE49-F238E27FC236}">
                <a16:creationId xmlns:a16="http://schemas.microsoft.com/office/drawing/2014/main" id="{12AACBD5-F004-EA4F-9BC0-0A7E4E2F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484" y="3836827"/>
            <a:ext cx="5416035" cy="4196687"/>
          </a:xfrm>
          <a:custGeom>
            <a:avLst/>
            <a:gdLst>
              <a:gd name="T0" fmla="*/ 2728939 w 4348"/>
              <a:gd name="T1" fmla="*/ 2199897 h 3367"/>
              <a:gd name="T2" fmla="*/ 1419989 w 4348"/>
              <a:gd name="T3" fmla="*/ 2199897 h 3367"/>
              <a:gd name="T4" fmla="*/ 110386 w 4348"/>
              <a:gd name="T5" fmla="*/ 2199897 h 3367"/>
              <a:gd name="T6" fmla="*/ 110386 w 4348"/>
              <a:gd name="T7" fmla="*/ 2199897 h 3367"/>
              <a:gd name="T8" fmla="*/ 32658 w 4348"/>
              <a:gd name="T9" fmla="*/ 2167219 h 3367"/>
              <a:gd name="T10" fmla="*/ 32658 w 4348"/>
              <a:gd name="T11" fmla="*/ 2167219 h 3367"/>
              <a:gd name="T12" fmla="*/ 0 w 4348"/>
              <a:gd name="T13" fmla="*/ 2089445 h 3367"/>
              <a:gd name="T14" fmla="*/ 0 w 4348"/>
              <a:gd name="T15" fmla="*/ 1100602 h 3367"/>
              <a:gd name="T16" fmla="*/ 0 w 4348"/>
              <a:gd name="T17" fmla="*/ 111106 h 3367"/>
              <a:gd name="T18" fmla="*/ 0 w 4348"/>
              <a:gd name="T19" fmla="*/ 111106 h 3367"/>
              <a:gd name="T20" fmla="*/ 32658 w 4348"/>
              <a:gd name="T21" fmla="*/ 32678 h 3367"/>
              <a:gd name="T22" fmla="*/ 32658 w 4348"/>
              <a:gd name="T23" fmla="*/ 32678 h 3367"/>
              <a:gd name="T24" fmla="*/ 110386 w 4348"/>
              <a:gd name="T25" fmla="*/ 0 h 3367"/>
              <a:gd name="T26" fmla="*/ 1419989 w 4348"/>
              <a:gd name="T27" fmla="*/ 0 h 3367"/>
              <a:gd name="T28" fmla="*/ 2728939 w 4348"/>
              <a:gd name="T29" fmla="*/ 0 h 3367"/>
              <a:gd name="T30" fmla="*/ 2728939 w 4348"/>
              <a:gd name="T31" fmla="*/ 0 h 3367"/>
              <a:gd name="T32" fmla="*/ 2807320 w 4348"/>
              <a:gd name="T33" fmla="*/ 32678 h 3367"/>
              <a:gd name="T34" fmla="*/ 2807320 w 4348"/>
              <a:gd name="T35" fmla="*/ 32678 h 3367"/>
              <a:gd name="T36" fmla="*/ 2839325 w 4348"/>
              <a:gd name="T37" fmla="*/ 111106 h 3367"/>
              <a:gd name="T38" fmla="*/ 2839325 w 4348"/>
              <a:gd name="T39" fmla="*/ 1100602 h 3367"/>
              <a:gd name="T40" fmla="*/ 2839325 w 4348"/>
              <a:gd name="T41" fmla="*/ 2089445 h 3367"/>
              <a:gd name="T42" fmla="*/ 2839325 w 4348"/>
              <a:gd name="T43" fmla="*/ 2089445 h 3367"/>
              <a:gd name="T44" fmla="*/ 2807320 w 4348"/>
              <a:gd name="T45" fmla="*/ 2167219 h 3367"/>
              <a:gd name="T46" fmla="*/ 2807320 w 4348"/>
              <a:gd name="T47" fmla="*/ 2167219 h 3367"/>
              <a:gd name="T48" fmla="*/ 2728939 w 4348"/>
              <a:gd name="T49" fmla="*/ 2199897 h 336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348" h="3367">
                <a:moveTo>
                  <a:pt x="4178" y="3366"/>
                </a:moveTo>
                <a:lnTo>
                  <a:pt x="2174" y="3366"/>
                </a:lnTo>
                <a:lnTo>
                  <a:pt x="169" y="3366"/>
                </a:lnTo>
                <a:cubicBezTo>
                  <a:pt x="123" y="3366"/>
                  <a:pt x="80" y="3347"/>
                  <a:pt x="50" y="3316"/>
                </a:cubicBezTo>
                <a:cubicBezTo>
                  <a:pt x="19" y="3286"/>
                  <a:pt x="0" y="3244"/>
                  <a:pt x="0" y="3197"/>
                </a:cubicBezTo>
                <a:lnTo>
                  <a:pt x="0" y="1684"/>
                </a:lnTo>
                <a:lnTo>
                  <a:pt x="0" y="170"/>
                </a:lnTo>
                <a:cubicBezTo>
                  <a:pt x="0" y="123"/>
                  <a:pt x="19" y="80"/>
                  <a:pt x="50" y="50"/>
                </a:cubicBezTo>
                <a:cubicBezTo>
                  <a:pt x="80" y="19"/>
                  <a:pt x="123" y="0"/>
                  <a:pt x="169" y="0"/>
                </a:cubicBezTo>
                <a:lnTo>
                  <a:pt x="2174" y="0"/>
                </a:lnTo>
                <a:lnTo>
                  <a:pt x="4178" y="0"/>
                </a:lnTo>
                <a:cubicBezTo>
                  <a:pt x="4225" y="0"/>
                  <a:pt x="4267" y="19"/>
                  <a:pt x="4298" y="50"/>
                </a:cubicBezTo>
                <a:cubicBezTo>
                  <a:pt x="4328" y="80"/>
                  <a:pt x="4347" y="123"/>
                  <a:pt x="4347" y="170"/>
                </a:cubicBezTo>
                <a:lnTo>
                  <a:pt x="4347" y="1684"/>
                </a:lnTo>
                <a:lnTo>
                  <a:pt x="4347" y="3197"/>
                </a:lnTo>
                <a:cubicBezTo>
                  <a:pt x="4347" y="3244"/>
                  <a:pt x="4328" y="3286"/>
                  <a:pt x="4298" y="3316"/>
                </a:cubicBezTo>
                <a:cubicBezTo>
                  <a:pt x="4267" y="3347"/>
                  <a:pt x="4225" y="3366"/>
                  <a:pt x="4178" y="33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EE97FE-932C-AE44-B505-4452FB805F32}"/>
              </a:ext>
            </a:extLst>
          </p:cNvPr>
          <p:cNvGrpSpPr/>
          <p:nvPr/>
        </p:nvGrpSpPr>
        <p:grpSpPr>
          <a:xfrm>
            <a:off x="2988157" y="4704728"/>
            <a:ext cx="4130687" cy="2460886"/>
            <a:chOff x="2988157" y="4704728"/>
            <a:chExt cx="4130687" cy="2460886"/>
          </a:xfrm>
        </p:grpSpPr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9BD616BC-378A-484D-8680-446D07787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157" y="6500957"/>
              <a:ext cx="4130687" cy="664657"/>
            </a:xfrm>
            <a:custGeom>
              <a:avLst/>
              <a:gdLst>
                <a:gd name="T0" fmla="*/ 1917121 w 3316"/>
                <a:gd name="T1" fmla="*/ 347861 h 532"/>
                <a:gd name="T2" fmla="*/ 1082994 w 3316"/>
                <a:gd name="T3" fmla="*/ 347861 h 532"/>
                <a:gd name="T4" fmla="*/ 248213 w 3316"/>
                <a:gd name="T5" fmla="*/ 347861 h 532"/>
                <a:gd name="T6" fmla="*/ 248213 w 3316"/>
                <a:gd name="T7" fmla="*/ 347861 h 532"/>
                <a:gd name="T8" fmla="*/ 72504 w 3316"/>
                <a:gd name="T9" fmla="*/ 274489 h 532"/>
                <a:gd name="T10" fmla="*/ 72504 w 3316"/>
                <a:gd name="T11" fmla="*/ 274489 h 532"/>
                <a:gd name="T12" fmla="*/ 0 w 3316"/>
                <a:gd name="T13" fmla="*/ 98921 h 532"/>
                <a:gd name="T14" fmla="*/ 0 w 3316"/>
                <a:gd name="T15" fmla="*/ 49788 h 532"/>
                <a:gd name="T16" fmla="*/ 0 w 3316"/>
                <a:gd name="T17" fmla="*/ 0 h 532"/>
                <a:gd name="T18" fmla="*/ 1082994 w 3316"/>
                <a:gd name="T19" fmla="*/ 0 h 532"/>
                <a:gd name="T20" fmla="*/ 2165334 w 3316"/>
                <a:gd name="T21" fmla="*/ 0 h 532"/>
                <a:gd name="T22" fmla="*/ 2165334 w 3316"/>
                <a:gd name="T23" fmla="*/ 49788 h 532"/>
                <a:gd name="T24" fmla="*/ 2165334 w 3316"/>
                <a:gd name="T25" fmla="*/ 98921 h 532"/>
                <a:gd name="T26" fmla="*/ 2165334 w 3316"/>
                <a:gd name="T27" fmla="*/ 98921 h 532"/>
                <a:gd name="T28" fmla="*/ 2092829 w 3316"/>
                <a:gd name="T29" fmla="*/ 274489 h 532"/>
                <a:gd name="T30" fmla="*/ 2092829 w 3316"/>
                <a:gd name="T31" fmla="*/ 274489 h 532"/>
                <a:gd name="T32" fmla="*/ 1917121 w 3316"/>
                <a:gd name="T33" fmla="*/ 347861 h 5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16" h="532">
                  <a:moveTo>
                    <a:pt x="2935" y="531"/>
                  </a:moveTo>
                  <a:lnTo>
                    <a:pt x="1658" y="531"/>
                  </a:lnTo>
                  <a:lnTo>
                    <a:pt x="380" y="531"/>
                  </a:lnTo>
                  <a:cubicBezTo>
                    <a:pt x="275" y="531"/>
                    <a:pt x="180" y="488"/>
                    <a:pt x="111" y="419"/>
                  </a:cubicBezTo>
                  <a:cubicBezTo>
                    <a:pt x="43" y="350"/>
                    <a:pt x="0" y="256"/>
                    <a:pt x="0" y="151"/>
                  </a:cubicBezTo>
                  <a:lnTo>
                    <a:pt x="0" y="76"/>
                  </a:lnTo>
                  <a:lnTo>
                    <a:pt x="0" y="0"/>
                  </a:lnTo>
                  <a:lnTo>
                    <a:pt x="1658" y="0"/>
                  </a:lnTo>
                  <a:lnTo>
                    <a:pt x="3315" y="0"/>
                  </a:lnTo>
                  <a:lnTo>
                    <a:pt x="3315" y="76"/>
                  </a:lnTo>
                  <a:lnTo>
                    <a:pt x="3315" y="151"/>
                  </a:lnTo>
                  <a:cubicBezTo>
                    <a:pt x="3315" y="256"/>
                    <a:pt x="3273" y="350"/>
                    <a:pt x="3204" y="419"/>
                  </a:cubicBezTo>
                  <a:cubicBezTo>
                    <a:pt x="3135" y="488"/>
                    <a:pt x="3040" y="531"/>
                    <a:pt x="2935" y="5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54567714-5317-834A-9CE3-8327B0828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157" y="4704728"/>
              <a:ext cx="4130687" cy="2103839"/>
            </a:xfrm>
            <a:custGeom>
              <a:avLst/>
              <a:gdLst>
                <a:gd name="T0" fmla="*/ 2023591 w 3316"/>
                <a:gd name="T1" fmla="*/ 0 h 1688"/>
                <a:gd name="T2" fmla="*/ 1938023 w 3316"/>
                <a:gd name="T3" fmla="*/ 0 h 1688"/>
                <a:gd name="T4" fmla="*/ 1261315 w 3316"/>
                <a:gd name="T5" fmla="*/ 0 h 1688"/>
                <a:gd name="T6" fmla="*/ 602897 w 3316"/>
                <a:gd name="T7" fmla="*/ 0 h 1688"/>
                <a:gd name="T8" fmla="*/ 572197 w 3316"/>
                <a:gd name="T9" fmla="*/ 12417 h 1688"/>
                <a:gd name="T10" fmla="*/ 559786 w 3316"/>
                <a:gd name="T11" fmla="*/ 72542 h 1688"/>
                <a:gd name="T12" fmla="*/ 559786 w 3316"/>
                <a:gd name="T13" fmla="*/ 102604 h 1688"/>
                <a:gd name="T14" fmla="*/ 547375 w 3316"/>
                <a:gd name="T15" fmla="*/ 132666 h 1688"/>
                <a:gd name="T16" fmla="*/ 517329 w 3316"/>
                <a:gd name="T17" fmla="*/ 145083 h 1688"/>
                <a:gd name="T18" fmla="*/ 487935 w 3316"/>
                <a:gd name="T19" fmla="*/ 132666 h 1688"/>
                <a:gd name="T20" fmla="*/ 474871 w 3316"/>
                <a:gd name="T21" fmla="*/ 72542 h 1688"/>
                <a:gd name="T22" fmla="*/ 474871 w 3316"/>
                <a:gd name="T23" fmla="*/ 42479 h 1688"/>
                <a:gd name="T24" fmla="*/ 462460 w 3316"/>
                <a:gd name="T25" fmla="*/ 12417 h 1688"/>
                <a:gd name="T26" fmla="*/ 237762 w 3316"/>
                <a:gd name="T27" fmla="*/ 0 h 1688"/>
                <a:gd name="T28" fmla="*/ 42458 w 3316"/>
                <a:gd name="T29" fmla="*/ 0 h 1688"/>
                <a:gd name="T30" fmla="*/ 12411 w 3316"/>
                <a:gd name="T31" fmla="*/ 12417 h 1688"/>
                <a:gd name="T32" fmla="*/ 0 w 3316"/>
                <a:gd name="T33" fmla="*/ 550925 h 1688"/>
                <a:gd name="T34" fmla="*/ 0 w 3316"/>
                <a:gd name="T35" fmla="*/ 1059371 h 1688"/>
                <a:gd name="T36" fmla="*/ 12411 w 3316"/>
                <a:gd name="T37" fmla="*/ 1089433 h 1688"/>
                <a:gd name="T38" fmla="*/ 237762 w 3316"/>
                <a:gd name="T39" fmla="*/ 1102503 h 1688"/>
                <a:gd name="T40" fmla="*/ 432414 w 3316"/>
                <a:gd name="T41" fmla="*/ 1102503 h 1688"/>
                <a:gd name="T42" fmla="*/ 462460 w 3316"/>
                <a:gd name="T43" fmla="*/ 1089433 h 1688"/>
                <a:gd name="T44" fmla="*/ 474871 w 3316"/>
                <a:gd name="T45" fmla="*/ 1029962 h 1688"/>
                <a:gd name="T46" fmla="*/ 474871 w 3316"/>
                <a:gd name="T47" fmla="*/ 999899 h 1688"/>
                <a:gd name="T48" fmla="*/ 487935 w 3316"/>
                <a:gd name="T49" fmla="*/ 969184 h 1688"/>
                <a:gd name="T50" fmla="*/ 517329 w 3316"/>
                <a:gd name="T51" fmla="*/ 956766 h 1688"/>
                <a:gd name="T52" fmla="*/ 547375 w 3316"/>
                <a:gd name="T53" fmla="*/ 969184 h 1688"/>
                <a:gd name="T54" fmla="*/ 559786 w 3316"/>
                <a:gd name="T55" fmla="*/ 1029962 h 1688"/>
                <a:gd name="T56" fmla="*/ 559786 w 3316"/>
                <a:gd name="T57" fmla="*/ 1059371 h 1688"/>
                <a:gd name="T58" fmla="*/ 572197 w 3316"/>
                <a:gd name="T59" fmla="*/ 1089433 h 1688"/>
                <a:gd name="T60" fmla="*/ 1261315 w 3316"/>
                <a:gd name="T61" fmla="*/ 1102503 h 1688"/>
                <a:gd name="T62" fmla="*/ 1938023 w 3316"/>
                <a:gd name="T63" fmla="*/ 1102503 h 1688"/>
                <a:gd name="T64" fmla="*/ 2023591 w 3316"/>
                <a:gd name="T65" fmla="*/ 1102503 h 1688"/>
                <a:gd name="T66" fmla="*/ 2090870 w 3316"/>
                <a:gd name="T67" fmla="*/ 1102503 h 1688"/>
                <a:gd name="T68" fmla="*/ 2143125 w 3316"/>
                <a:gd name="T69" fmla="*/ 1080283 h 1688"/>
                <a:gd name="T70" fmla="*/ 2165334 w 3316"/>
                <a:gd name="T71" fmla="*/ 550925 h 1688"/>
                <a:gd name="T72" fmla="*/ 2165334 w 3316"/>
                <a:gd name="T73" fmla="*/ 75156 h 1688"/>
                <a:gd name="T74" fmla="*/ 2143125 w 3316"/>
                <a:gd name="T75" fmla="*/ 21566 h 16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16" h="1688">
                  <a:moveTo>
                    <a:pt x="3201" y="0"/>
                  </a:moveTo>
                  <a:lnTo>
                    <a:pt x="3098" y="0"/>
                  </a:lnTo>
                  <a:lnTo>
                    <a:pt x="2995" y="0"/>
                  </a:lnTo>
                  <a:lnTo>
                    <a:pt x="2967" y="0"/>
                  </a:lnTo>
                  <a:lnTo>
                    <a:pt x="2940" y="0"/>
                  </a:lnTo>
                  <a:lnTo>
                    <a:pt x="1931" y="0"/>
                  </a:lnTo>
                  <a:lnTo>
                    <a:pt x="923" y="0"/>
                  </a:lnTo>
                  <a:cubicBezTo>
                    <a:pt x="904" y="0"/>
                    <a:pt x="888" y="8"/>
                    <a:pt x="876" y="19"/>
                  </a:cubicBezTo>
                  <a:cubicBezTo>
                    <a:pt x="864" y="31"/>
                    <a:pt x="857" y="47"/>
                    <a:pt x="857" y="65"/>
                  </a:cubicBezTo>
                  <a:lnTo>
                    <a:pt x="857" y="111"/>
                  </a:lnTo>
                  <a:lnTo>
                    <a:pt x="857" y="157"/>
                  </a:lnTo>
                  <a:cubicBezTo>
                    <a:pt x="857" y="175"/>
                    <a:pt x="850" y="191"/>
                    <a:pt x="838" y="203"/>
                  </a:cubicBezTo>
                  <a:cubicBezTo>
                    <a:pt x="827" y="215"/>
                    <a:pt x="810" y="222"/>
                    <a:pt x="792" y="222"/>
                  </a:cubicBezTo>
                  <a:cubicBezTo>
                    <a:pt x="774" y="222"/>
                    <a:pt x="758" y="215"/>
                    <a:pt x="747" y="203"/>
                  </a:cubicBezTo>
                  <a:cubicBezTo>
                    <a:pt x="734" y="191"/>
                    <a:pt x="727" y="175"/>
                    <a:pt x="727" y="157"/>
                  </a:cubicBezTo>
                  <a:lnTo>
                    <a:pt x="727" y="111"/>
                  </a:lnTo>
                  <a:lnTo>
                    <a:pt x="727" y="65"/>
                  </a:lnTo>
                  <a:cubicBezTo>
                    <a:pt x="727" y="47"/>
                    <a:pt x="720" y="31"/>
                    <a:pt x="708" y="19"/>
                  </a:cubicBezTo>
                  <a:cubicBezTo>
                    <a:pt x="696" y="8"/>
                    <a:pt x="680" y="0"/>
                    <a:pt x="662" y="0"/>
                  </a:cubicBezTo>
                  <a:lnTo>
                    <a:pt x="364" y="0"/>
                  </a:lnTo>
                  <a:lnTo>
                    <a:pt x="65" y="0"/>
                  </a:lnTo>
                  <a:cubicBezTo>
                    <a:pt x="47" y="0"/>
                    <a:pt x="31" y="8"/>
                    <a:pt x="19" y="19"/>
                  </a:cubicBezTo>
                  <a:cubicBezTo>
                    <a:pt x="7" y="31"/>
                    <a:pt x="0" y="47"/>
                    <a:pt x="0" y="65"/>
                  </a:cubicBezTo>
                  <a:lnTo>
                    <a:pt x="0" y="843"/>
                  </a:lnTo>
                  <a:lnTo>
                    <a:pt x="0" y="1621"/>
                  </a:lnTo>
                  <a:cubicBezTo>
                    <a:pt x="0" y="1639"/>
                    <a:pt x="7" y="1656"/>
                    <a:pt x="19" y="1667"/>
                  </a:cubicBezTo>
                  <a:cubicBezTo>
                    <a:pt x="31" y="1679"/>
                    <a:pt x="47" y="1687"/>
                    <a:pt x="65" y="1687"/>
                  </a:cubicBezTo>
                  <a:lnTo>
                    <a:pt x="364" y="1687"/>
                  </a:lnTo>
                  <a:lnTo>
                    <a:pt x="662" y="1687"/>
                  </a:lnTo>
                  <a:cubicBezTo>
                    <a:pt x="680" y="1687"/>
                    <a:pt x="696" y="1679"/>
                    <a:pt x="708" y="1667"/>
                  </a:cubicBezTo>
                  <a:cubicBezTo>
                    <a:pt x="720" y="1656"/>
                    <a:pt x="727" y="1639"/>
                    <a:pt x="727" y="1621"/>
                  </a:cubicBezTo>
                  <a:lnTo>
                    <a:pt x="727" y="1576"/>
                  </a:lnTo>
                  <a:lnTo>
                    <a:pt x="727" y="1530"/>
                  </a:lnTo>
                  <a:cubicBezTo>
                    <a:pt x="727" y="1511"/>
                    <a:pt x="734" y="1496"/>
                    <a:pt x="747" y="1483"/>
                  </a:cubicBezTo>
                  <a:cubicBezTo>
                    <a:pt x="758" y="1472"/>
                    <a:pt x="774" y="1464"/>
                    <a:pt x="792" y="1464"/>
                  </a:cubicBezTo>
                  <a:cubicBezTo>
                    <a:pt x="810" y="1464"/>
                    <a:pt x="827" y="1472"/>
                    <a:pt x="838" y="1483"/>
                  </a:cubicBezTo>
                  <a:cubicBezTo>
                    <a:pt x="850" y="1496"/>
                    <a:pt x="857" y="1511"/>
                    <a:pt x="857" y="1530"/>
                  </a:cubicBezTo>
                  <a:lnTo>
                    <a:pt x="857" y="1576"/>
                  </a:lnTo>
                  <a:lnTo>
                    <a:pt x="857" y="1621"/>
                  </a:lnTo>
                  <a:cubicBezTo>
                    <a:pt x="857" y="1639"/>
                    <a:pt x="864" y="1656"/>
                    <a:pt x="876" y="1667"/>
                  </a:cubicBezTo>
                  <a:cubicBezTo>
                    <a:pt x="888" y="1679"/>
                    <a:pt x="904" y="1687"/>
                    <a:pt x="923" y="1687"/>
                  </a:cubicBezTo>
                  <a:lnTo>
                    <a:pt x="1931" y="1687"/>
                  </a:lnTo>
                  <a:lnTo>
                    <a:pt x="2940" y="1687"/>
                  </a:lnTo>
                  <a:lnTo>
                    <a:pt x="2967" y="1687"/>
                  </a:lnTo>
                  <a:lnTo>
                    <a:pt x="2995" y="1687"/>
                  </a:lnTo>
                  <a:lnTo>
                    <a:pt x="3098" y="1687"/>
                  </a:lnTo>
                  <a:lnTo>
                    <a:pt x="3201" y="1687"/>
                  </a:lnTo>
                  <a:cubicBezTo>
                    <a:pt x="3233" y="1687"/>
                    <a:pt x="3261" y="1674"/>
                    <a:pt x="3281" y="1653"/>
                  </a:cubicBezTo>
                  <a:cubicBezTo>
                    <a:pt x="3302" y="1632"/>
                    <a:pt x="3315" y="1604"/>
                    <a:pt x="3315" y="1572"/>
                  </a:cubicBezTo>
                  <a:lnTo>
                    <a:pt x="3315" y="843"/>
                  </a:lnTo>
                  <a:lnTo>
                    <a:pt x="3315" y="115"/>
                  </a:lnTo>
                  <a:cubicBezTo>
                    <a:pt x="3315" y="83"/>
                    <a:pt x="3302" y="54"/>
                    <a:pt x="3281" y="33"/>
                  </a:cubicBezTo>
                  <a:cubicBezTo>
                    <a:pt x="3261" y="13"/>
                    <a:pt x="3233" y="0"/>
                    <a:pt x="320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C39D807F-6DC8-4B4F-AA63-F1A4368A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814" y="4847546"/>
              <a:ext cx="1554502" cy="527332"/>
            </a:xfrm>
            <a:custGeom>
              <a:avLst/>
              <a:gdLst>
                <a:gd name="T0" fmla="*/ 814473 w 1248"/>
                <a:gd name="T1" fmla="*/ 275857 h 424"/>
                <a:gd name="T2" fmla="*/ 0 w 1248"/>
                <a:gd name="T3" fmla="*/ 275857 h 424"/>
                <a:gd name="T4" fmla="*/ 0 w 1248"/>
                <a:gd name="T5" fmla="*/ 0 h 424"/>
                <a:gd name="T6" fmla="*/ 814473 w 1248"/>
                <a:gd name="T7" fmla="*/ 0 h 424"/>
                <a:gd name="T8" fmla="*/ 814473 w 1248"/>
                <a:gd name="T9" fmla="*/ 275857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424">
                  <a:moveTo>
                    <a:pt x="1247" y="423"/>
                  </a:moveTo>
                  <a:lnTo>
                    <a:pt x="0" y="423"/>
                  </a:lnTo>
                  <a:lnTo>
                    <a:pt x="0" y="0"/>
                  </a:lnTo>
                  <a:lnTo>
                    <a:pt x="1247" y="0"/>
                  </a:lnTo>
                  <a:lnTo>
                    <a:pt x="1247" y="42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F645DF9B-A7DA-FC4A-8B9C-B7A852B8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407" y="4875014"/>
              <a:ext cx="505350" cy="38449"/>
            </a:xfrm>
            <a:custGeom>
              <a:avLst/>
              <a:gdLst>
                <a:gd name="T0" fmla="*/ 259085 w 404"/>
                <a:gd name="T1" fmla="*/ 19489 h 30"/>
                <a:gd name="T2" fmla="*/ 5903 w 404"/>
                <a:gd name="T3" fmla="*/ 19489 h 30"/>
                <a:gd name="T4" fmla="*/ 5903 w 404"/>
                <a:gd name="T5" fmla="*/ 19489 h 30"/>
                <a:gd name="T6" fmla="*/ 0 w 404"/>
                <a:gd name="T7" fmla="*/ 13441 h 30"/>
                <a:gd name="T8" fmla="*/ 0 w 404"/>
                <a:gd name="T9" fmla="*/ 6048 h 30"/>
                <a:gd name="T10" fmla="*/ 0 w 404"/>
                <a:gd name="T11" fmla="*/ 6048 h 30"/>
                <a:gd name="T12" fmla="*/ 5903 w 404"/>
                <a:gd name="T13" fmla="*/ 0 h 30"/>
                <a:gd name="T14" fmla="*/ 259085 w 404"/>
                <a:gd name="T15" fmla="*/ 0 h 30"/>
                <a:gd name="T16" fmla="*/ 259085 w 404"/>
                <a:gd name="T17" fmla="*/ 0 h 30"/>
                <a:gd name="T18" fmla="*/ 264332 w 404"/>
                <a:gd name="T19" fmla="*/ 6048 h 30"/>
                <a:gd name="T20" fmla="*/ 264332 w 404"/>
                <a:gd name="T21" fmla="*/ 13441 h 30"/>
                <a:gd name="T22" fmla="*/ 264332 w 404"/>
                <a:gd name="T23" fmla="*/ 13441 h 30"/>
                <a:gd name="T24" fmla="*/ 259085 w 404"/>
                <a:gd name="T25" fmla="*/ 19489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4" h="30">
                  <a:moveTo>
                    <a:pt x="395" y="29"/>
                  </a:moveTo>
                  <a:lnTo>
                    <a:pt x="9" y="29"/>
                  </a:ln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395" y="0"/>
                  </a:lnTo>
                  <a:cubicBezTo>
                    <a:pt x="400" y="0"/>
                    <a:pt x="403" y="4"/>
                    <a:pt x="403" y="9"/>
                  </a:cubicBezTo>
                  <a:lnTo>
                    <a:pt x="403" y="20"/>
                  </a:lnTo>
                  <a:cubicBezTo>
                    <a:pt x="403" y="25"/>
                    <a:pt x="400" y="29"/>
                    <a:pt x="395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19DCF0D3-6E99-5547-AACD-5BCBAD36C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407" y="5006847"/>
              <a:ext cx="505350" cy="38449"/>
            </a:xfrm>
            <a:custGeom>
              <a:avLst/>
              <a:gdLst>
                <a:gd name="T0" fmla="*/ 259085 w 404"/>
                <a:gd name="T1" fmla="*/ 19489 h 30"/>
                <a:gd name="T2" fmla="*/ 5903 w 404"/>
                <a:gd name="T3" fmla="*/ 19489 h 30"/>
                <a:gd name="T4" fmla="*/ 5903 w 404"/>
                <a:gd name="T5" fmla="*/ 19489 h 30"/>
                <a:gd name="T6" fmla="*/ 0 w 404"/>
                <a:gd name="T7" fmla="*/ 13441 h 30"/>
                <a:gd name="T8" fmla="*/ 0 w 404"/>
                <a:gd name="T9" fmla="*/ 6048 h 30"/>
                <a:gd name="T10" fmla="*/ 0 w 404"/>
                <a:gd name="T11" fmla="*/ 6048 h 30"/>
                <a:gd name="T12" fmla="*/ 5903 w 404"/>
                <a:gd name="T13" fmla="*/ 0 h 30"/>
                <a:gd name="T14" fmla="*/ 259085 w 404"/>
                <a:gd name="T15" fmla="*/ 0 h 30"/>
                <a:gd name="T16" fmla="*/ 259085 w 404"/>
                <a:gd name="T17" fmla="*/ 0 h 30"/>
                <a:gd name="T18" fmla="*/ 264332 w 404"/>
                <a:gd name="T19" fmla="*/ 6048 h 30"/>
                <a:gd name="T20" fmla="*/ 264332 w 404"/>
                <a:gd name="T21" fmla="*/ 13441 h 30"/>
                <a:gd name="T22" fmla="*/ 264332 w 404"/>
                <a:gd name="T23" fmla="*/ 13441 h 30"/>
                <a:gd name="T24" fmla="*/ 259085 w 404"/>
                <a:gd name="T25" fmla="*/ 19489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4" h="30">
                  <a:moveTo>
                    <a:pt x="395" y="29"/>
                  </a:moveTo>
                  <a:lnTo>
                    <a:pt x="9" y="29"/>
                  </a:ln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395" y="0"/>
                  </a:lnTo>
                  <a:cubicBezTo>
                    <a:pt x="400" y="0"/>
                    <a:pt x="403" y="4"/>
                    <a:pt x="403" y="9"/>
                  </a:cubicBezTo>
                  <a:lnTo>
                    <a:pt x="403" y="20"/>
                  </a:lnTo>
                  <a:cubicBezTo>
                    <a:pt x="403" y="25"/>
                    <a:pt x="400" y="29"/>
                    <a:pt x="395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01156C25-6D73-8345-9A1C-D464F829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407" y="5144172"/>
              <a:ext cx="505350" cy="38453"/>
            </a:xfrm>
            <a:custGeom>
              <a:avLst/>
              <a:gdLst>
                <a:gd name="T0" fmla="*/ 259085 w 404"/>
                <a:gd name="T1" fmla="*/ 19468 h 29"/>
                <a:gd name="T2" fmla="*/ 5903 w 404"/>
                <a:gd name="T3" fmla="*/ 19468 h 29"/>
                <a:gd name="T4" fmla="*/ 5903 w 404"/>
                <a:gd name="T5" fmla="*/ 19468 h 29"/>
                <a:gd name="T6" fmla="*/ 0 w 404"/>
                <a:gd name="T7" fmla="*/ 13906 h 29"/>
                <a:gd name="T8" fmla="*/ 0 w 404"/>
                <a:gd name="T9" fmla="*/ 5562 h 29"/>
                <a:gd name="T10" fmla="*/ 0 w 404"/>
                <a:gd name="T11" fmla="*/ 5562 h 29"/>
                <a:gd name="T12" fmla="*/ 5903 w 404"/>
                <a:gd name="T13" fmla="*/ 0 h 29"/>
                <a:gd name="T14" fmla="*/ 259085 w 404"/>
                <a:gd name="T15" fmla="*/ 0 h 29"/>
                <a:gd name="T16" fmla="*/ 259085 w 404"/>
                <a:gd name="T17" fmla="*/ 0 h 29"/>
                <a:gd name="T18" fmla="*/ 264332 w 404"/>
                <a:gd name="T19" fmla="*/ 5562 h 29"/>
                <a:gd name="T20" fmla="*/ 264332 w 404"/>
                <a:gd name="T21" fmla="*/ 13906 h 29"/>
                <a:gd name="T22" fmla="*/ 264332 w 404"/>
                <a:gd name="T23" fmla="*/ 13906 h 29"/>
                <a:gd name="T24" fmla="*/ 259085 w 404"/>
                <a:gd name="T25" fmla="*/ 19468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4" h="29">
                  <a:moveTo>
                    <a:pt x="395" y="28"/>
                  </a:moveTo>
                  <a:lnTo>
                    <a:pt x="9" y="28"/>
                  </a:lnTo>
                  <a:cubicBezTo>
                    <a:pt x="4" y="28"/>
                    <a:pt x="0" y="24"/>
                    <a:pt x="0" y="20"/>
                  </a:cubicBezTo>
                  <a:lnTo>
                    <a:pt x="0" y="8"/>
                  </a:lnTo>
                  <a:cubicBezTo>
                    <a:pt x="0" y="3"/>
                    <a:pt x="4" y="0"/>
                    <a:pt x="9" y="0"/>
                  </a:cubicBezTo>
                  <a:lnTo>
                    <a:pt x="395" y="0"/>
                  </a:lnTo>
                  <a:cubicBezTo>
                    <a:pt x="400" y="0"/>
                    <a:pt x="403" y="3"/>
                    <a:pt x="403" y="8"/>
                  </a:cubicBezTo>
                  <a:lnTo>
                    <a:pt x="403" y="20"/>
                  </a:lnTo>
                  <a:cubicBezTo>
                    <a:pt x="403" y="24"/>
                    <a:pt x="400" y="28"/>
                    <a:pt x="395" y="2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8FDBE3BF-B3E7-5E42-A8DF-4B0B82796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814" y="5111211"/>
              <a:ext cx="1554502" cy="263667"/>
            </a:xfrm>
            <a:custGeom>
              <a:avLst/>
              <a:gdLst>
                <a:gd name="T0" fmla="*/ 814473 w 1248"/>
                <a:gd name="T1" fmla="*/ 137606 h 213"/>
                <a:gd name="T2" fmla="*/ 0 w 1248"/>
                <a:gd name="T3" fmla="*/ 137606 h 213"/>
                <a:gd name="T4" fmla="*/ 0 w 1248"/>
                <a:gd name="T5" fmla="*/ 0 h 213"/>
                <a:gd name="T6" fmla="*/ 814473 w 1248"/>
                <a:gd name="T7" fmla="*/ 0 h 213"/>
                <a:gd name="T8" fmla="*/ 814473 w 1248"/>
                <a:gd name="T9" fmla="*/ 137606 h 2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213">
                  <a:moveTo>
                    <a:pt x="1247" y="212"/>
                  </a:moveTo>
                  <a:lnTo>
                    <a:pt x="0" y="212"/>
                  </a:lnTo>
                  <a:lnTo>
                    <a:pt x="0" y="0"/>
                  </a:lnTo>
                  <a:lnTo>
                    <a:pt x="1247" y="0"/>
                  </a:lnTo>
                  <a:lnTo>
                    <a:pt x="1247" y="212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CC0A9254-18F9-9840-8BB9-7B8332A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149" y="5567140"/>
              <a:ext cx="192254" cy="186763"/>
            </a:xfrm>
            <a:custGeom>
              <a:avLst/>
              <a:gdLst>
                <a:gd name="T0" fmla="*/ 57514 w 156"/>
                <a:gd name="T1" fmla="*/ 97268 h 148"/>
                <a:gd name="T2" fmla="*/ 50406 w 156"/>
                <a:gd name="T3" fmla="*/ 97268 h 148"/>
                <a:gd name="T4" fmla="*/ 43297 w 156"/>
                <a:gd name="T5" fmla="*/ 97268 h 148"/>
                <a:gd name="T6" fmla="*/ 43297 w 156"/>
                <a:gd name="T7" fmla="*/ 97268 h 148"/>
                <a:gd name="T8" fmla="*/ 12278 w 156"/>
                <a:gd name="T9" fmla="*/ 84696 h 148"/>
                <a:gd name="T10" fmla="*/ 12278 w 156"/>
                <a:gd name="T11" fmla="*/ 84696 h 148"/>
                <a:gd name="T12" fmla="*/ 0 w 156"/>
                <a:gd name="T13" fmla="*/ 53597 h 148"/>
                <a:gd name="T14" fmla="*/ 0 w 156"/>
                <a:gd name="T15" fmla="*/ 48965 h 148"/>
                <a:gd name="T16" fmla="*/ 0 w 156"/>
                <a:gd name="T17" fmla="*/ 44333 h 148"/>
                <a:gd name="T18" fmla="*/ 0 w 156"/>
                <a:gd name="T19" fmla="*/ 44333 h 148"/>
                <a:gd name="T20" fmla="*/ 12278 w 156"/>
                <a:gd name="T21" fmla="*/ 13234 h 148"/>
                <a:gd name="T22" fmla="*/ 12278 w 156"/>
                <a:gd name="T23" fmla="*/ 13234 h 148"/>
                <a:gd name="T24" fmla="*/ 43297 w 156"/>
                <a:gd name="T25" fmla="*/ 0 h 148"/>
                <a:gd name="T26" fmla="*/ 50406 w 156"/>
                <a:gd name="T27" fmla="*/ 0 h 148"/>
                <a:gd name="T28" fmla="*/ 57514 w 156"/>
                <a:gd name="T29" fmla="*/ 0 h 148"/>
                <a:gd name="T30" fmla="*/ 57514 w 156"/>
                <a:gd name="T31" fmla="*/ 0 h 148"/>
                <a:gd name="T32" fmla="*/ 87887 w 156"/>
                <a:gd name="T33" fmla="*/ 13234 h 148"/>
                <a:gd name="T34" fmla="*/ 87887 w 156"/>
                <a:gd name="T35" fmla="*/ 13234 h 148"/>
                <a:gd name="T36" fmla="*/ 100165 w 156"/>
                <a:gd name="T37" fmla="*/ 44333 h 148"/>
                <a:gd name="T38" fmla="*/ 100165 w 156"/>
                <a:gd name="T39" fmla="*/ 48965 h 148"/>
                <a:gd name="T40" fmla="*/ 100165 w 156"/>
                <a:gd name="T41" fmla="*/ 53597 h 148"/>
                <a:gd name="T42" fmla="*/ 100165 w 156"/>
                <a:gd name="T43" fmla="*/ 53597 h 148"/>
                <a:gd name="T44" fmla="*/ 87887 w 156"/>
                <a:gd name="T45" fmla="*/ 84696 h 148"/>
                <a:gd name="T46" fmla="*/ 87887 w 156"/>
                <a:gd name="T47" fmla="*/ 84696 h 148"/>
                <a:gd name="T48" fmla="*/ 57514 w 156"/>
                <a:gd name="T49" fmla="*/ 97268 h 1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6" h="148">
                  <a:moveTo>
                    <a:pt x="89" y="147"/>
                  </a:moveTo>
                  <a:lnTo>
                    <a:pt x="78" y="147"/>
                  </a:lnTo>
                  <a:lnTo>
                    <a:pt x="67" y="147"/>
                  </a:lnTo>
                  <a:cubicBezTo>
                    <a:pt x="48" y="147"/>
                    <a:pt x="32" y="140"/>
                    <a:pt x="19" y="128"/>
                  </a:cubicBezTo>
                  <a:cubicBezTo>
                    <a:pt x="8" y="116"/>
                    <a:pt x="0" y="100"/>
                    <a:pt x="0" y="81"/>
                  </a:cubicBezTo>
                  <a:lnTo>
                    <a:pt x="0" y="74"/>
                  </a:lnTo>
                  <a:lnTo>
                    <a:pt x="0" y="67"/>
                  </a:lnTo>
                  <a:cubicBezTo>
                    <a:pt x="0" y="48"/>
                    <a:pt x="8" y="32"/>
                    <a:pt x="19" y="20"/>
                  </a:cubicBezTo>
                  <a:cubicBezTo>
                    <a:pt x="32" y="8"/>
                    <a:pt x="48" y="0"/>
                    <a:pt x="67" y="0"/>
                  </a:cubicBezTo>
                  <a:lnTo>
                    <a:pt x="78" y="0"/>
                  </a:lnTo>
                  <a:lnTo>
                    <a:pt x="89" y="0"/>
                  </a:lnTo>
                  <a:cubicBezTo>
                    <a:pt x="107" y="0"/>
                    <a:pt x="124" y="8"/>
                    <a:pt x="136" y="20"/>
                  </a:cubicBezTo>
                  <a:cubicBezTo>
                    <a:pt x="148" y="32"/>
                    <a:pt x="155" y="48"/>
                    <a:pt x="155" y="67"/>
                  </a:cubicBezTo>
                  <a:lnTo>
                    <a:pt x="155" y="74"/>
                  </a:lnTo>
                  <a:lnTo>
                    <a:pt x="155" y="81"/>
                  </a:lnTo>
                  <a:cubicBezTo>
                    <a:pt x="155" y="100"/>
                    <a:pt x="148" y="116"/>
                    <a:pt x="136" y="128"/>
                  </a:cubicBezTo>
                  <a:cubicBezTo>
                    <a:pt x="124" y="140"/>
                    <a:pt x="107" y="147"/>
                    <a:pt x="89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D1CAD731-5AF5-3243-A1F1-90BA0DC4D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332" y="5567140"/>
              <a:ext cx="192252" cy="186763"/>
            </a:xfrm>
            <a:custGeom>
              <a:avLst/>
              <a:gdLst>
                <a:gd name="T0" fmla="*/ 57234 w 155"/>
                <a:gd name="T1" fmla="*/ 97268 h 148"/>
                <a:gd name="T2" fmla="*/ 50080 w 155"/>
                <a:gd name="T3" fmla="*/ 97268 h 148"/>
                <a:gd name="T4" fmla="*/ 42275 w 155"/>
                <a:gd name="T5" fmla="*/ 97268 h 148"/>
                <a:gd name="T6" fmla="*/ 42275 w 155"/>
                <a:gd name="T7" fmla="*/ 97268 h 148"/>
                <a:gd name="T8" fmla="*/ 11707 w 155"/>
                <a:gd name="T9" fmla="*/ 84696 h 148"/>
                <a:gd name="T10" fmla="*/ 11707 w 155"/>
                <a:gd name="T11" fmla="*/ 84696 h 148"/>
                <a:gd name="T12" fmla="*/ 0 w 155"/>
                <a:gd name="T13" fmla="*/ 53597 h 148"/>
                <a:gd name="T14" fmla="*/ 0 w 155"/>
                <a:gd name="T15" fmla="*/ 48965 h 148"/>
                <a:gd name="T16" fmla="*/ 0 w 155"/>
                <a:gd name="T17" fmla="*/ 44333 h 148"/>
                <a:gd name="T18" fmla="*/ 0 w 155"/>
                <a:gd name="T19" fmla="*/ 44333 h 148"/>
                <a:gd name="T20" fmla="*/ 11707 w 155"/>
                <a:gd name="T21" fmla="*/ 13234 h 148"/>
                <a:gd name="T22" fmla="*/ 11707 w 155"/>
                <a:gd name="T23" fmla="*/ 13234 h 148"/>
                <a:gd name="T24" fmla="*/ 42275 w 155"/>
                <a:gd name="T25" fmla="*/ 0 h 148"/>
                <a:gd name="T26" fmla="*/ 50080 w 155"/>
                <a:gd name="T27" fmla="*/ 0 h 148"/>
                <a:gd name="T28" fmla="*/ 57234 w 155"/>
                <a:gd name="T29" fmla="*/ 0 h 148"/>
                <a:gd name="T30" fmla="*/ 57234 w 155"/>
                <a:gd name="T31" fmla="*/ 0 h 148"/>
                <a:gd name="T32" fmla="*/ 87802 w 155"/>
                <a:gd name="T33" fmla="*/ 13234 h 148"/>
                <a:gd name="T34" fmla="*/ 87802 w 155"/>
                <a:gd name="T35" fmla="*/ 13234 h 148"/>
                <a:gd name="T36" fmla="*/ 100160 w 155"/>
                <a:gd name="T37" fmla="*/ 44333 h 148"/>
                <a:gd name="T38" fmla="*/ 100160 w 155"/>
                <a:gd name="T39" fmla="*/ 48965 h 148"/>
                <a:gd name="T40" fmla="*/ 100160 w 155"/>
                <a:gd name="T41" fmla="*/ 53597 h 148"/>
                <a:gd name="T42" fmla="*/ 100160 w 155"/>
                <a:gd name="T43" fmla="*/ 53597 h 148"/>
                <a:gd name="T44" fmla="*/ 87802 w 155"/>
                <a:gd name="T45" fmla="*/ 84696 h 148"/>
                <a:gd name="T46" fmla="*/ 87802 w 155"/>
                <a:gd name="T47" fmla="*/ 84696 h 148"/>
                <a:gd name="T48" fmla="*/ 57234 w 155"/>
                <a:gd name="T49" fmla="*/ 97268 h 1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5" h="148">
                  <a:moveTo>
                    <a:pt x="88" y="147"/>
                  </a:moveTo>
                  <a:lnTo>
                    <a:pt x="77" y="147"/>
                  </a:lnTo>
                  <a:lnTo>
                    <a:pt x="65" y="147"/>
                  </a:lnTo>
                  <a:cubicBezTo>
                    <a:pt x="47" y="147"/>
                    <a:pt x="31" y="140"/>
                    <a:pt x="18" y="128"/>
                  </a:cubicBezTo>
                  <a:cubicBezTo>
                    <a:pt x="7" y="116"/>
                    <a:pt x="0" y="100"/>
                    <a:pt x="0" y="81"/>
                  </a:cubicBezTo>
                  <a:lnTo>
                    <a:pt x="0" y="74"/>
                  </a:lnTo>
                  <a:lnTo>
                    <a:pt x="0" y="67"/>
                  </a:lnTo>
                  <a:cubicBezTo>
                    <a:pt x="0" y="48"/>
                    <a:pt x="7" y="32"/>
                    <a:pt x="18" y="20"/>
                  </a:cubicBezTo>
                  <a:cubicBezTo>
                    <a:pt x="31" y="8"/>
                    <a:pt x="47" y="0"/>
                    <a:pt x="65" y="0"/>
                  </a:cubicBezTo>
                  <a:lnTo>
                    <a:pt x="77" y="0"/>
                  </a:lnTo>
                  <a:lnTo>
                    <a:pt x="88" y="0"/>
                  </a:lnTo>
                  <a:cubicBezTo>
                    <a:pt x="107" y="0"/>
                    <a:pt x="123" y="8"/>
                    <a:pt x="135" y="20"/>
                  </a:cubicBezTo>
                  <a:cubicBezTo>
                    <a:pt x="147" y="32"/>
                    <a:pt x="154" y="48"/>
                    <a:pt x="154" y="67"/>
                  </a:cubicBezTo>
                  <a:lnTo>
                    <a:pt x="154" y="74"/>
                  </a:lnTo>
                  <a:lnTo>
                    <a:pt x="154" y="81"/>
                  </a:lnTo>
                  <a:cubicBezTo>
                    <a:pt x="154" y="100"/>
                    <a:pt x="147" y="116"/>
                    <a:pt x="135" y="128"/>
                  </a:cubicBezTo>
                  <a:cubicBezTo>
                    <a:pt x="123" y="140"/>
                    <a:pt x="107" y="147"/>
                    <a:pt x="88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A7E535AC-2477-914F-A6FD-E58153DD8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515" y="5567140"/>
              <a:ext cx="192254" cy="186763"/>
            </a:xfrm>
            <a:custGeom>
              <a:avLst/>
              <a:gdLst>
                <a:gd name="T0" fmla="*/ 57885 w 155"/>
                <a:gd name="T1" fmla="*/ 97268 h 148"/>
                <a:gd name="T2" fmla="*/ 50080 w 155"/>
                <a:gd name="T3" fmla="*/ 97268 h 148"/>
                <a:gd name="T4" fmla="*/ 42926 w 155"/>
                <a:gd name="T5" fmla="*/ 97268 h 148"/>
                <a:gd name="T6" fmla="*/ 42926 w 155"/>
                <a:gd name="T7" fmla="*/ 97268 h 148"/>
                <a:gd name="T8" fmla="*/ 12357 w 155"/>
                <a:gd name="T9" fmla="*/ 84696 h 148"/>
                <a:gd name="T10" fmla="*/ 12357 w 155"/>
                <a:gd name="T11" fmla="*/ 84696 h 148"/>
                <a:gd name="T12" fmla="*/ 0 w 155"/>
                <a:gd name="T13" fmla="*/ 53597 h 148"/>
                <a:gd name="T14" fmla="*/ 0 w 155"/>
                <a:gd name="T15" fmla="*/ 48965 h 148"/>
                <a:gd name="T16" fmla="*/ 0 w 155"/>
                <a:gd name="T17" fmla="*/ 44333 h 148"/>
                <a:gd name="T18" fmla="*/ 0 w 155"/>
                <a:gd name="T19" fmla="*/ 44333 h 148"/>
                <a:gd name="T20" fmla="*/ 12357 w 155"/>
                <a:gd name="T21" fmla="*/ 13234 h 148"/>
                <a:gd name="T22" fmla="*/ 12357 w 155"/>
                <a:gd name="T23" fmla="*/ 13234 h 148"/>
                <a:gd name="T24" fmla="*/ 42926 w 155"/>
                <a:gd name="T25" fmla="*/ 0 h 148"/>
                <a:gd name="T26" fmla="*/ 50080 w 155"/>
                <a:gd name="T27" fmla="*/ 0 h 148"/>
                <a:gd name="T28" fmla="*/ 57885 w 155"/>
                <a:gd name="T29" fmla="*/ 0 h 148"/>
                <a:gd name="T30" fmla="*/ 57885 w 155"/>
                <a:gd name="T31" fmla="*/ 0 h 148"/>
                <a:gd name="T32" fmla="*/ 87803 w 155"/>
                <a:gd name="T33" fmla="*/ 13234 h 148"/>
                <a:gd name="T34" fmla="*/ 87803 w 155"/>
                <a:gd name="T35" fmla="*/ 13234 h 148"/>
                <a:gd name="T36" fmla="*/ 100161 w 155"/>
                <a:gd name="T37" fmla="*/ 44333 h 148"/>
                <a:gd name="T38" fmla="*/ 100161 w 155"/>
                <a:gd name="T39" fmla="*/ 48965 h 148"/>
                <a:gd name="T40" fmla="*/ 100161 w 155"/>
                <a:gd name="T41" fmla="*/ 53597 h 148"/>
                <a:gd name="T42" fmla="*/ 100161 w 155"/>
                <a:gd name="T43" fmla="*/ 53597 h 148"/>
                <a:gd name="T44" fmla="*/ 87803 w 155"/>
                <a:gd name="T45" fmla="*/ 84696 h 148"/>
                <a:gd name="T46" fmla="*/ 87803 w 155"/>
                <a:gd name="T47" fmla="*/ 84696 h 148"/>
                <a:gd name="T48" fmla="*/ 57885 w 155"/>
                <a:gd name="T49" fmla="*/ 97268 h 1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5" h="148">
                  <a:moveTo>
                    <a:pt x="89" y="147"/>
                  </a:moveTo>
                  <a:lnTo>
                    <a:pt x="77" y="147"/>
                  </a:lnTo>
                  <a:lnTo>
                    <a:pt x="66" y="147"/>
                  </a:lnTo>
                  <a:cubicBezTo>
                    <a:pt x="47" y="147"/>
                    <a:pt x="31" y="140"/>
                    <a:pt x="19" y="128"/>
                  </a:cubicBezTo>
                  <a:cubicBezTo>
                    <a:pt x="7" y="116"/>
                    <a:pt x="0" y="100"/>
                    <a:pt x="0" y="81"/>
                  </a:cubicBezTo>
                  <a:lnTo>
                    <a:pt x="0" y="74"/>
                  </a:lnTo>
                  <a:lnTo>
                    <a:pt x="0" y="67"/>
                  </a:lnTo>
                  <a:cubicBezTo>
                    <a:pt x="0" y="48"/>
                    <a:pt x="7" y="32"/>
                    <a:pt x="19" y="20"/>
                  </a:cubicBezTo>
                  <a:cubicBezTo>
                    <a:pt x="31" y="8"/>
                    <a:pt x="47" y="0"/>
                    <a:pt x="66" y="0"/>
                  </a:cubicBezTo>
                  <a:lnTo>
                    <a:pt x="77" y="0"/>
                  </a:lnTo>
                  <a:lnTo>
                    <a:pt x="89" y="0"/>
                  </a:lnTo>
                  <a:cubicBezTo>
                    <a:pt x="107" y="0"/>
                    <a:pt x="123" y="8"/>
                    <a:pt x="135" y="20"/>
                  </a:cubicBezTo>
                  <a:cubicBezTo>
                    <a:pt x="147" y="32"/>
                    <a:pt x="154" y="48"/>
                    <a:pt x="154" y="67"/>
                  </a:cubicBezTo>
                  <a:lnTo>
                    <a:pt x="154" y="74"/>
                  </a:lnTo>
                  <a:lnTo>
                    <a:pt x="154" y="81"/>
                  </a:lnTo>
                  <a:cubicBezTo>
                    <a:pt x="154" y="100"/>
                    <a:pt x="147" y="116"/>
                    <a:pt x="135" y="128"/>
                  </a:cubicBezTo>
                  <a:cubicBezTo>
                    <a:pt x="123" y="140"/>
                    <a:pt x="107" y="147"/>
                    <a:pt x="89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A04ABECD-F9EF-464E-924A-C26018EB1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696" y="5567140"/>
              <a:ext cx="192252" cy="186763"/>
            </a:xfrm>
            <a:custGeom>
              <a:avLst/>
              <a:gdLst>
                <a:gd name="T0" fmla="*/ 56867 w 156"/>
                <a:gd name="T1" fmla="*/ 97268 h 148"/>
                <a:gd name="T2" fmla="*/ 49759 w 156"/>
                <a:gd name="T3" fmla="*/ 97268 h 148"/>
                <a:gd name="T4" fmla="*/ 42650 w 156"/>
                <a:gd name="T5" fmla="*/ 97268 h 148"/>
                <a:gd name="T6" fmla="*/ 42650 w 156"/>
                <a:gd name="T7" fmla="*/ 97268 h 148"/>
                <a:gd name="T8" fmla="*/ 12278 w 156"/>
                <a:gd name="T9" fmla="*/ 84696 h 148"/>
                <a:gd name="T10" fmla="*/ 12278 w 156"/>
                <a:gd name="T11" fmla="*/ 84696 h 148"/>
                <a:gd name="T12" fmla="*/ 0 w 156"/>
                <a:gd name="T13" fmla="*/ 53597 h 148"/>
                <a:gd name="T14" fmla="*/ 0 w 156"/>
                <a:gd name="T15" fmla="*/ 48965 h 148"/>
                <a:gd name="T16" fmla="*/ 0 w 156"/>
                <a:gd name="T17" fmla="*/ 44333 h 148"/>
                <a:gd name="T18" fmla="*/ 0 w 156"/>
                <a:gd name="T19" fmla="*/ 44333 h 148"/>
                <a:gd name="T20" fmla="*/ 12278 w 156"/>
                <a:gd name="T21" fmla="*/ 13234 h 148"/>
                <a:gd name="T22" fmla="*/ 12278 w 156"/>
                <a:gd name="T23" fmla="*/ 13234 h 148"/>
                <a:gd name="T24" fmla="*/ 42650 w 156"/>
                <a:gd name="T25" fmla="*/ 0 h 148"/>
                <a:gd name="T26" fmla="*/ 49759 w 156"/>
                <a:gd name="T27" fmla="*/ 0 h 148"/>
                <a:gd name="T28" fmla="*/ 56867 w 156"/>
                <a:gd name="T29" fmla="*/ 0 h 148"/>
                <a:gd name="T30" fmla="*/ 56867 w 156"/>
                <a:gd name="T31" fmla="*/ 0 h 148"/>
                <a:gd name="T32" fmla="*/ 87886 w 156"/>
                <a:gd name="T33" fmla="*/ 13234 h 148"/>
                <a:gd name="T34" fmla="*/ 87886 w 156"/>
                <a:gd name="T35" fmla="*/ 13234 h 148"/>
                <a:gd name="T36" fmla="*/ 100164 w 156"/>
                <a:gd name="T37" fmla="*/ 44333 h 148"/>
                <a:gd name="T38" fmla="*/ 100164 w 156"/>
                <a:gd name="T39" fmla="*/ 48965 h 148"/>
                <a:gd name="T40" fmla="*/ 100164 w 156"/>
                <a:gd name="T41" fmla="*/ 53597 h 148"/>
                <a:gd name="T42" fmla="*/ 100164 w 156"/>
                <a:gd name="T43" fmla="*/ 53597 h 148"/>
                <a:gd name="T44" fmla="*/ 87886 w 156"/>
                <a:gd name="T45" fmla="*/ 84696 h 148"/>
                <a:gd name="T46" fmla="*/ 87886 w 156"/>
                <a:gd name="T47" fmla="*/ 84696 h 148"/>
                <a:gd name="T48" fmla="*/ 56867 w 156"/>
                <a:gd name="T49" fmla="*/ 97268 h 1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6" h="148">
                  <a:moveTo>
                    <a:pt x="88" y="147"/>
                  </a:moveTo>
                  <a:lnTo>
                    <a:pt x="77" y="147"/>
                  </a:lnTo>
                  <a:lnTo>
                    <a:pt x="66" y="147"/>
                  </a:lnTo>
                  <a:cubicBezTo>
                    <a:pt x="48" y="147"/>
                    <a:pt x="31" y="140"/>
                    <a:pt x="19" y="128"/>
                  </a:cubicBezTo>
                  <a:cubicBezTo>
                    <a:pt x="7" y="116"/>
                    <a:pt x="0" y="100"/>
                    <a:pt x="0" y="81"/>
                  </a:cubicBezTo>
                  <a:lnTo>
                    <a:pt x="0" y="74"/>
                  </a:lnTo>
                  <a:lnTo>
                    <a:pt x="0" y="67"/>
                  </a:lnTo>
                  <a:cubicBezTo>
                    <a:pt x="0" y="48"/>
                    <a:pt x="7" y="32"/>
                    <a:pt x="19" y="20"/>
                  </a:cubicBezTo>
                  <a:cubicBezTo>
                    <a:pt x="31" y="8"/>
                    <a:pt x="48" y="0"/>
                    <a:pt x="66" y="0"/>
                  </a:cubicBezTo>
                  <a:lnTo>
                    <a:pt x="77" y="0"/>
                  </a:lnTo>
                  <a:lnTo>
                    <a:pt x="88" y="0"/>
                  </a:lnTo>
                  <a:cubicBezTo>
                    <a:pt x="107" y="0"/>
                    <a:pt x="123" y="8"/>
                    <a:pt x="136" y="20"/>
                  </a:cubicBezTo>
                  <a:cubicBezTo>
                    <a:pt x="147" y="32"/>
                    <a:pt x="155" y="48"/>
                    <a:pt x="155" y="67"/>
                  </a:cubicBezTo>
                  <a:lnTo>
                    <a:pt x="155" y="74"/>
                  </a:lnTo>
                  <a:lnTo>
                    <a:pt x="155" y="81"/>
                  </a:lnTo>
                  <a:cubicBezTo>
                    <a:pt x="155" y="100"/>
                    <a:pt x="147" y="116"/>
                    <a:pt x="136" y="128"/>
                  </a:cubicBezTo>
                  <a:cubicBezTo>
                    <a:pt x="123" y="140"/>
                    <a:pt x="107" y="147"/>
                    <a:pt x="88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356D79EA-E3A0-D64A-85EF-2E4F5040E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149" y="5830805"/>
              <a:ext cx="192254" cy="186763"/>
            </a:xfrm>
            <a:custGeom>
              <a:avLst/>
              <a:gdLst>
                <a:gd name="T0" fmla="*/ 57514 w 156"/>
                <a:gd name="T1" fmla="*/ 97268 h 148"/>
                <a:gd name="T2" fmla="*/ 50406 w 156"/>
                <a:gd name="T3" fmla="*/ 97268 h 148"/>
                <a:gd name="T4" fmla="*/ 43297 w 156"/>
                <a:gd name="T5" fmla="*/ 97268 h 148"/>
                <a:gd name="T6" fmla="*/ 43297 w 156"/>
                <a:gd name="T7" fmla="*/ 97268 h 148"/>
                <a:gd name="T8" fmla="*/ 12278 w 156"/>
                <a:gd name="T9" fmla="*/ 84696 h 148"/>
                <a:gd name="T10" fmla="*/ 12278 w 156"/>
                <a:gd name="T11" fmla="*/ 84696 h 148"/>
                <a:gd name="T12" fmla="*/ 0 w 156"/>
                <a:gd name="T13" fmla="*/ 53597 h 148"/>
                <a:gd name="T14" fmla="*/ 0 w 156"/>
                <a:gd name="T15" fmla="*/ 48303 h 148"/>
                <a:gd name="T16" fmla="*/ 0 w 156"/>
                <a:gd name="T17" fmla="*/ 43671 h 148"/>
                <a:gd name="T18" fmla="*/ 0 w 156"/>
                <a:gd name="T19" fmla="*/ 43671 h 148"/>
                <a:gd name="T20" fmla="*/ 12278 w 156"/>
                <a:gd name="T21" fmla="*/ 12572 h 148"/>
                <a:gd name="T22" fmla="*/ 12278 w 156"/>
                <a:gd name="T23" fmla="*/ 12572 h 148"/>
                <a:gd name="T24" fmla="*/ 43297 w 156"/>
                <a:gd name="T25" fmla="*/ 0 h 148"/>
                <a:gd name="T26" fmla="*/ 50406 w 156"/>
                <a:gd name="T27" fmla="*/ 0 h 148"/>
                <a:gd name="T28" fmla="*/ 57514 w 156"/>
                <a:gd name="T29" fmla="*/ 0 h 148"/>
                <a:gd name="T30" fmla="*/ 57514 w 156"/>
                <a:gd name="T31" fmla="*/ 0 h 148"/>
                <a:gd name="T32" fmla="*/ 87887 w 156"/>
                <a:gd name="T33" fmla="*/ 12572 h 148"/>
                <a:gd name="T34" fmla="*/ 87887 w 156"/>
                <a:gd name="T35" fmla="*/ 12572 h 148"/>
                <a:gd name="T36" fmla="*/ 100165 w 156"/>
                <a:gd name="T37" fmla="*/ 43671 h 148"/>
                <a:gd name="T38" fmla="*/ 100165 w 156"/>
                <a:gd name="T39" fmla="*/ 48303 h 148"/>
                <a:gd name="T40" fmla="*/ 100165 w 156"/>
                <a:gd name="T41" fmla="*/ 53597 h 148"/>
                <a:gd name="T42" fmla="*/ 100165 w 156"/>
                <a:gd name="T43" fmla="*/ 53597 h 148"/>
                <a:gd name="T44" fmla="*/ 87887 w 156"/>
                <a:gd name="T45" fmla="*/ 84696 h 148"/>
                <a:gd name="T46" fmla="*/ 87887 w 156"/>
                <a:gd name="T47" fmla="*/ 84696 h 148"/>
                <a:gd name="T48" fmla="*/ 57514 w 156"/>
                <a:gd name="T49" fmla="*/ 97268 h 1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6" h="148">
                  <a:moveTo>
                    <a:pt x="89" y="147"/>
                  </a:moveTo>
                  <a:lnTo>
                    <a:pt x="78" y="147"/>
                  </a:lnTo>
                  <a:lnTo>
                    <a:pt x="67" y="147"/>
                  </a:lnTo>
                  <a:cubicBezTo>
                    <a:pt x="48" y="147"/>
                    <a:pt x="32" y="140"/>
                    <a:pt x="19" y="128"/>
                  </a:cubicBezTo>
                  <a:cubicBezTo>
                    <a:pt x="8" y="116"/>
                    <a:pt x="0" y="99"/>
                    <a:pt x="0" y="81"/>
                  </a:cubicBezTo>
                  <a:lnTo>
                    <a:pt x="0" y="73"/>
                  </a:lnTo>
                  <a:lnTo>
                    <a:pt x="0" y="66"/>
                  </a:lnTo>
                  <a:cubicBezTo>
                    <a:pt x="0" y="48"/>
                    <a:pt x="8" y="31"/>
                    <a:pt x="19" y="19"/>
                  </a:cubicBezTo>
                  <a:cubicBezTo>
                    <a:pt x="32" y="7"/>
                    <a:pt x="48" y="0"/>
                    <a:pt x="67" y="0"/>
                  </a:cubicBezTo>
                  <a:lnTo>
                    <a:pt x="78" y="0"/>
                  </a:lnTo>
                  <a:lnTo>
                    <a:pt x="89" y="0"/>
                  </a:lnTo>
                  <a:cubicBezTo>
                    <a:pt x="107" y="0"/>
                    <a:pt x="124" y="7"/>
                    <a:pt x="136" y="19"/>
                  </a:cubicBezTo>
                  <a:cubicBezTo>
                    <a:pt x="148" y="31"/>
                    <a:pt x="155" y="48"/>
                    <a:pt x="155" y="66"/>
                  </a:cubicBezTo>
                  <a:lnTo>
                    <a:pt x="155" y="73"/>
                  </a:lnTo>
                  <a:lnTo>
                    <a:pt x="155" y="81"/>
                  </a:lnTo>
                  <a:cubicBezTo>
                    <a:pt x="155" y="99"/>
                    <a:pt x="148" y="116"/>
                    <a:pt x="136" y="128"/>
                  </a:cubicBezTo>
                  <a:cubicBezTo>
                    <a:pt x="124" y="140"/>
                    <a:pt x="107" y="147"/>
                    <a:pt x="89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F4ED05D2-4136-1A4D-AA00-68ACC9EF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332" y="5830805"/>
              <a:ext cx="192252" cy="186763"/>
            </a:xfrm>
            <a:custGeom>
              <a:avLst/>
              <a:gdLst>
                <a:gd name="T0" fmla="*/ 57234 w 155"/>
                <a:gd name="T1" fmla="*/ 97268 h 148"/>
                <a:gd name="T2" fmla="*/ 50080 w 155"/>
                <a:gd name="T3" fmla="*/ 97268 h 148"/>
                <a:gd name="T4" fmla="*/ 42275 w 155"/>
                <a:gd name="T5" fmla="*/ 97268 h 148"/>
                <a:gd name="T6" fmla="*/ 42275 w 155"/>
                <a:gd name="T7" fmla="*/ 97268 h 148"/>
                <a:gd name="T8" fmla="*/ 11707 w 155"/>
                <a:gd name="T9" fmla="*/ 84696 h 148"/>
                <a:gd name="T10" fmla="*/ 11707 w 155"/>
                <a:gd name="T11" fmla="*/ 84696 h 148"/>
                <a:gd name="T12" fmla="*/ 0 w 155"/>
                <a:gd name="T13" fmla="*/ 53597 h 148"/>
                <a:gd name="T14" fmla="*/ 0 w 155"/>
                <a:gd name="T15" fmla="*/ 48303 h 148"/>
                <a:gd name="T16" fmla="*/ 0 w 155"/>
                <a:gd name="T17" fmla="*/ 43671 h 148"/>
                <a:gd name="T18" fmla="*/ 0 w 155"/>
                <a:gd name="T19" fmla="*/ 43671 h 148"/>
                <a:gd name="T20" fmla="*/ 11707 w 155"/>
                <a:gd name="T21" fmla="*/ 12572 h 148"/>
                <a:gd name="T22" fmla="*/ 11707 w 155"/>
                <a:gd name="T23" fmla="*/ 12572 h 148"/>
                <a:gd name="T24" fmla="*/ 42275 w 155"/>
                <a:gd name="T25" fmla="*/ 0 h 148"/>
                <a:gd name="T26" fmla="*/ 50080 w 155"/>
                <a:gd name="T27" fmla="*/ 0 h 148"/>
                <a:gd name="T28" fmla="*/ 57234 w 155"/>
                <a:gd name="T29" fmla="*/ 0 h 148"/>
                <a:gd name="T30" fmla="*/ 57234 w 155"/>
                <a:gd name="T31" fmla="*/ 0 h 148"/>
                <a:gd name="T32" fmla="*/ 87802 w 155"/>
                <a:gd name="T33" fmla="*/ 12572 h 148"/>
                <a:gd name="T34" fmla="*/ 87802 w 155"/>
                <a:gd name="T35" fmla="*/ 12572 h 148"/>
                <a:gd name="T36" fmla="*/ 100160 w 155"/>
                <a:gd name="T37" fmla="*/ 43671 h 148"/>
                <a:gd name="T38" fmla="*/ 100160 w 155"/>
                <a:gd name="T39" fmla="*/ 48303 h 148"/>
                <a:gd name="T40" fmla="*/ 100160 w 155"/>
                <a:gd name="T41" fmla="*/ 53597 h 148"/>
                <a:gd name="T42" fmla="*/ 100160 w 155"/>
                <a:gd name="T43" fmla="*/ 53597 h 148"/>
                <a:gd name="T44" fmla="*/ 87802 w 155"/>
                <a:gd name="T45" fmla="*/ 84696 h 148"/>
                <a:gd name="T46" fmla="*/ 87802 w 155"/>
                <a:gd name="T47" fmla="*/ 84696 h 148"/>
                <a:gd name="T48" fmla="*/ 57234 w 155"/>
                <a:gd name="T49" fmla="*/ 97268 h 1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5" h="148">
                  <a:moveTo>
                    <a:pt x="88" y="147"/>
                  </a:moveTo>
                  <a:lnTo>
                    <a:pt x="77" y="147"/>
                  </a:lnTo>
                  <a:lnTo>
                    <a:pt x="65" y="147"/>
                  </a:lnTo>
                  <a:cubicBezTo>
                    <a:pt x="47" y="147"/>
                    <a:pt x="31" y="140"/>
                    <a:pt x="18" y="128"/>
                  </a:cubicBezTo>
                  <a:cubicBezTo>
                    <a:pt x="7" y="116"/>
                    <a:pt x="0" y="99"/>
                    <a:pt x="0" y="81"/>
                  </a:cubicBezTo>
                  <a:lnTo>
                    <a:pt x="0" y="73"/>
                  </a:lnTo>
                  <a:lnTo>
                    <a:pt x="0" y="66"/>
                  </a:lnTo>
                  <a:cubicBezTo>
                    <a:pt x="0" y="48"/>
                    <a:pt x="7" y="31"/>
                    <a:pt x="18" y="19"/>
                  </a:cubicBezTo>
                  <a:cubicBezTo>
                    <a:pt x="31" y="7"/>
                    <a:pt x="47" y="0"/>
                    <a:pt x="65" y="0"/>
                  </a:cubicBezTo>
                  <a:lnTo>
                    <a:pt x="77" y="0"/>
                  </a:lnTo>
                  <a:lnTo>
                    <a:pt x="88" y="0"/>
                  </a:lnTo>
                  <a:cubicBezTo>
                    <a:pt x="107" y="0"/>
                    <a:pt x="123" y="7"/>
                    <a:pt x="135" y="19"/>
                  </a:cubicBezTo>
                  <a:cubicBezTo>
                    <a:pt x="147" y="31"/>
                    <a:pt x="154" y="48"/>
                    <a:pt x="154" y="66"/>
                  </a:cubicBezTo>
                  <a:lnTo>
                    <a:pt x="154" y="73"/>
                  </a:lnTo>
                  <a:lnTo>
                    <a:pt x="154" y="81"/>
                  </a:lnTo>
                  <a:cubicBezTo>
                    <a:pt x="154" y="99"/>
                    <a:pt x="147" y="116"/>
                    <a:pt x="135" y="128"/>
                  </a:cubicBezTo>
                  <a:cubicBezTo>
                    <a:pt x="123" y="140"/>
                    <a:pt x="107" y="147"/>
                    <a:pt x="88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2B8A1A4E-340F-A848-AD0B-D5CE5726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515" y="5830805"/>
              <a:ext cx="192254" cy="186763"/>
            </a:xfrm>
            <a:custGeom>
              <a:avLst/>
              <a:gdLst>
                <a:gd name="T0" fmla="*/ 57885 w 155"/>
                <a:gd name="T1" fmla="*/ 97268 h 148"/>
                <a:gd name="T2" fmla="*/ 50080 w 155"/>
                <a:gd name="T3" fmla="*/ 97268 h 148"/>
                <a:gd name="T4" fmla="*/ 42926 w 155"/>
                <a:gd name="T5" fmla="*/ 97268 h 148"/>
                <a:gd name="T6" fmla="*/ 42926 w 155"/>
                <a:gd name="T7" fmla="*/ 97268 h 148"/>
                <a:gd name="T8" fmla="*/ 12357 w 155"/>
                <a:gd name="T9" fmla="*/ 84696 h 148"/>
                <a:gd name="T10" fmla="*/ 12357 w 155"/>
                <a:gd name="T11" fmla="*/ 84696 h 148"/>
                <a:gd name="T12" fmla="*/ 0 w 155"/>
                <a:gd name="T13" fmla="*/ 53597 h 148"/>
                <a:gd name="T14" fmla="*/ 0 w 155"/>
                <a:gd name="T15" fmla="*/ 48303 h 148"/>
                <a:gd name="T16" fmla="*/ 0 w 155"/>
                <a:gd name="T17" fmla="*/ 43671 h 148"/>
                <a:gd name="T18" fmla="*/ 0 w 155"/>
                <a:gd name="T19" fmla="*/ 43671 h 148"/>
                <a:gd name="T20" fmla="*/ 12357 w 155"/>
                <a:gd name="T21" fmla="*/ 12572 h 148"/>
                <a:gd name="T22" fmla="*/ 12357 w 155"/>
                <a:gd name="T23" fmla="*/ 12572 h 148"/>
                <a:gd name="T24" fmla="*/ 42926 w 155"/>
                <a:gd name="T25" fmla="*/ 0 h 148"/>
                <a:gd name="T26" fmla="*/ 50080 w 155"/>
                <a:gd name="T27" fmla="*/ 0 h 148"/>
                <a:gd name="T28" fmla="*/ 57885 w 155"/>
                <a:gd name="T29" fmla="*/ 0 h 148"/>
                <a:gd name="T30" fmla="*/ 57885 w 155"/>
                <a:gd name="T31" fmla="*/ 0 h 148"/>
                <a:gd name="T32" fmla="*/ 87803 w 155"/>
                <a:gd name="T33" fmla="*/ 12572 h 148"/>
                <a:gd name="T34" fmla="*/ 87803 w 155"/>
                <a:gd name="T35" fmla="*/ 12572 h 148"/>
                <a:gd name="T36" fmla="*/ 100161 w 155"/>
                <a:gd name="T37" fmla="*/ 43671 h 148"/>
                <a:gd name="T38" fmla="*/ 100161 w 155"/>
                <a:gd name="T39" fmla="*/ 48303 h 148"/>
                <a:gd name="T40" fmla="*/ 100161 w 155"/>
                <a:gd name="T41" fmla="*/ 53597 h 148"/>
                <a:gd name="T42" fmla="*/ 100161 w 155"/>
                <a:gd name="T43" fmla="*/ 53597 h 148"/>
                <a:gd name="T44" fmla="*/ 87803 w 155"/>
                <a:gd name="T45" fmla="*/ 84696 h 148"/>
                <a:gd name="T46" fmla="*/ 87803 w 155"/>
                <a:gd name="T47" fmla="*/ 84696 h 148"/>
                <a:gd name="T48" fmla="*/ 57885 w 155"/>
                <a:gd name="T49" fmla="*/ 97268 h 1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5" h="148">
                  <a:moveTo>
                    <a:pt x="89" y="147"/>
                  </a:moveTo>
                  <a:lnTo>
                    <a:pt x="77" y="147"/>
                  </a:lnTo>
                  <a:lnTo>
                    <a:pt x="66" y="147"/>
                  </a:lnTo>
                  <a:cubicBezTo>
                    <a:pt x="47" y="147"/>
                    <a:pt x="31" y="140"/>
                    <a:pt x="19" y="128"/>
                  </a:cubicBezTo>
                  <a:cubicBezTo>
                    <a:pt x="7" y="116"/>
                    <a:pt x="0" y="99"/>
                    <a:pt x="0" y="81"/>
                  </a:cubicBezTo>
                  <a:lnTo>
                    <a:pt x="0" y="73"/>
                  </a:lnTo>
                  <a:lnTo>
                    <a:pt x="0" y="66"/>
                  </a:lnTo>
                  <a:cubicBezTo>
                    <a:pt x="0" y="48"/>
                    <a:pt x="7" y="31"/>
                    <a:pt x="19" y="19"/>
                  </a:cubicBezTo>
                  <a:cubicBezTo>
                    <a:pt x="31" y="7"/>
                    <a:pt x="47" y="0"/>
                    <a:pt x="66" y="0"/>
                  </a:cubicBezTo>
                  <a:lnTo>
                    <a:pt x="77" y="0"/>
                  </a:lnTo>
                  <a:lnTo>
                    <a:pt x="89" y="0"/>
                  </a:lnTo>
                  <a:cubicBezTo>
                    <a:pt x="107" y="0"/>
                    <a:pt x="123" y="7"/>
                    <a:pt x="135" y="19"/>
                  </a:cubicBezTo>
                  <a:cubicBezTo>
                    <a:pt x="147" y="31"/>
                    <a:pt x="154" y="48"/>
                    <a:pt x="154" y="66"/>
                  </a:cubicBezTo>
                  <a:lnTo>
                    <a:pt x="154" y="73"/>
                  </a:lnTo>
                  <a:lnTo>
                    <a:pt x="154" y="81"/>
                  </a:lnTo>
                  <a:cubicBezTo>
                    <a:pt x="154" y="99"/>
                    <a:pt x="147" y="116"/>
                    <a:pt x="135" y="128"/>
                  </a:cubicBezTo>
                  <a:cubicBezTo>
                    <a:pt x="123" y="140"/>
                    <a:pt x="107" y="147"/>
                    <a:pt x="89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6CE5D1C2-754A-4E4D-AE4E-AAA9F1BA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696" y="5830805"/>
              <a:ext cx="192252" cy="186763"/>
            </a:xfrm>
            <a:custGeom>
              <a:avLst/>
              <a:gdLst>
                <a:gd name="T0" fmla="*/ 56867 w 156"/>
                <a:gd name="T1" fmla="*/ 97268 h 148"/>
                <a:gd name="T2" fmla="*/ 49759 w 156"/>
                <a:gd name="T3" fmla="*/ 97268 h 148"/>
                <a:gd name="T4" fmla="*/ 42650 w 156"/>
                <a:gd name="T5" fmla="*/ 97268 h 148"/>
                <a:gd name="T6" fmla="*/ 42650 w 156"/>
                <a:gd name="T7" fmla="*/ 97268 h 148"/>
                <a:gd name="T8" fmla="*/ 12278 w 156"/>
                <a:gd name="T9" fmla="*/ 84696 h 148"/>
                <a:gd name="T10" fmla="*/ 12278 w 156"/>
                <a:gd name="T11" fmla="*/ 84696 h 148"/>
                <a:gd name="T12" fmla="*/ 0 w 156"/>
                <a:gd name="T13" fmla="*/ 53597 h 148"/>
                <a:gd name="T14" fmla="*/ 0 w 156"/>
                <a:gd name="T15" fmla="*/ 48303 h 148"/>
                <a:gd name="T16" fmla="*/ 0 w 156"/>
                <a:gd name="T17" fmla="*/ 43671 h 148"/>
                <a:gd name="T18" fmla="*/ 0 w 156"/>
                <a:gd name="T19" fmla="*/ 43671 h 148"/>
                <a:gd name="T20" fmla="*/ 12278 w 156"/>
                <a:gd name="T21" fmla="*/ 12572 h 148"/>
                <a:gd name="T22" fmla="*/ 12278 w 156"/>
                <a:gd name="T23" fmla="*/ 12572 h 148"/>
                <a:gd name="T24" fmla="*/ 42650 w 156"/>
                <a:gd name="T25" fmla="*/ 0 h 148"/>
                <a:gd name="T26" fmla="*/ 49759 w 156"/>
                <a:gd name="T27" fmla="*/ 0 h 148"/>
                <a:gd name="T28" fmla="*/ 56867 w 156"/>
                <a:gd name="T29" fmla="*/ 0 h 148"/>
                <a:gd name="T30" fmla="*/ 56867 w 156"/>
                <a:gd name="T31" fmla="*/ 0 h 148"/>
                <a:gd name="T32" fmla="*/ 87886 w 156"/>
                <a:gd name="T33" fmla="*/ 12572 h 148"/>
                <a:gd name="T34" fmla="*/ 87886 w 156"/>
                <a:gd name="T35" fmla="*/ 12572 h 148"/>
                <a:gd name="T36" fmla="*/ 100164 w 156"/>
                <a:gd name="T37" fmla="*/ 43671 h 148"/>
                <a:gd name="T38" fmla="*/ 100164 w 156"/>
                <a:gd name="T39" fmla="*/ 48303 h 148"/>
                <a:gd name="T40" fmla="*/ 100164 w 156"/>
                <a:gd name="T41" fmla="*/ 53597 h 148"/>
                <a:gd name="T42" fmla="*/ 100164 w 156"/>
                <a:gd name="T43" fmla="*/ 53597 h 148"/>
                <a:gd name="T44" fmla="*/ 87886 w 156"/>
                <a:gd name="T45" fmla="*/ 84696 h 148"/>
                <a:gd name="T46" fmla="*/ 87886 w 156"/>
                <a:gd name="T47" fmla="*/ 84696 h 148"/>
                <a:gd name="T48" fmla="*/ 56867 w 156"/>
                <a:gd name="T49" fmla="*/ 97268 h 1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6" h="148">
                  <a:moveTo>
                    <a:pt x="88" y="147"/>
                  </a:moveTo>
                  <a:lnTo>
                    <a:pt x="77" y="147"/>
                  </a:lnTo>
                  <a:lnTo>
                    <a:pt x="66" y="147"/>
                  </a:lnTo>
                  <a:cubicBezTo>
                    <a:pt x="48" y="147"/>
                    <a:pt x="31" y="140"/>
                    <a:pt x="19" y="128"/>
                  </a:cubicBezTo>
                  <a:cubicBezTo>
                    <a:pt x="7" y="116"/>
                    <a:pt x="0" y="99"/>
                    <a:pt x="0" y="81"/>
                  </a:cubicBezTo>
                  <a:lnTo>
                    <a:pt x="0" y="73"/>
                  </a:lnTo>
                  <a:lnTo>
                    <a:pt x="0" y="66"/>
                  </a:lnTo>
                  <a:cubicBezTo>
                    <a:pt x="0" y="48"/>
                    <a:pt x="7" y="31"/>
                    <a:pt x="19" y="19"/>
                  </a:cubicBezTo>
                  <a:cubicBezTo>
                    <a:pt x="31" y="7"/>
                    <a:pt x="48" y="0"/>
                    <a:pt x="66" y="0"/>
                  </a:cubicBezTo>
                  <a:lnTo>
                    <a:pt x="77" y="0"/>
                  </a:lnTo>
                  <a:lnTo>
                    <a:pt x="88" y="0"/>
                  </a:lnTo>
                  <a:cubicBezTo>
                    <a:pt x="107" y="0"/>
                    <a:pt x="123" y="7"/>
                    <a:pt x="136" y="19"/>
                  </a:cubicBezTo>
                  <a:cubicBezTo>
                    <a:pt x="147" y="31"/>
                    <a:pt x="155" y="48"/>
                    <a:pt x="155" y="66"/>
                  </a:cubicBezTo>
                  <a:lnTo>
                    <a:pt x="155" y="73"/>
                  </a:lnTo>
                  <a:lnTo>
                    <a:pt x="155" y="81"/>
                  </a:lnTo>
                  <a:cubicBezTo>
                    <a:pt x="155" y="99"/>
                    <a:pt x="147" y="116"/>
                    <a:pt x="136" y="128"/>
                  </a:cubicBezTo>
                  <a:cubicBezTo>
                    <a:pt x="123" y="140"/>
                    <a:pt x="107" y="147"/>
                    <a:pt x="88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61BE7B92-88FE-1F4B-8294-D20D495D1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149" y="6094472"/>
              <a:ext cx="192254" cy="186763"/>
            </a:xfrm>
            <a:custGeom>
              <a:avLst/>
              <a:gdLst>
                <a:gd name="T0" fmla="*/ 57514 w 156"/>
                <a:gd name="T1" fmla="*/ 97273 h 149"/>
                <a:gd name="T2" fmla="*/ 50406 w 156"/>
                <a:gd name="T3" fmla="*/ 97273 h 149"/>
                <a:gd name="T4" fmla="*/ 43297 w 156"/>
                <a:gd name="T5" fmla="*/ 97273 h 149"/>
                <a:gd name="T6" fmla="*/ 43297 w 156"/>
                <a:gd name="T7" fmla="*/ 97273 h 149"/>
                <a:gd name="T8" fmla="*/ 12278 w 156"/>
                <a:gd name="T9" fmla="*/ 84128 h 149"/>
                <a:gd name="T10" fmla="*/ 12278 w 156"/>
                <a:gd name="T11" fmla="*/ 84128 h 149"/>
                <a:gd name="T12" fmla="*/ 0 w 156"/>
                <a:gd name="T13" fmla="*/ 53237 h 149"/>
                <a:gd name="T14" fmla="*/ 0 w 156"/>
                <a:gd name="T15" fmla="*/ 48636 h 149"/>
                <a:gd name="T16" fmla="*/ 0 w 156"/>
                <a:gd name="T17" fmla="*/ 44036 h 149"/>
                <a:gd name="T18" fmla="*/ 0 w 156"/>
                <a:gd name="T19" fmla="*/ 44036 h 149"/>
                <a:gd name="T20" fmla="*/ 12278 w 156"/>
                <a:gd name="T21" fmla="*/ 13145 h 149"/>
                <a:gd name="T22" fmla="*/ 12278 w 156"/>
                <a:gd name="T23" fmla="*/ 13145 h 149"/>
                <a:gd name="T24" fmla="*/ 43297 w 156"/>
                <a:gd name="T25" fmla="*/ 0 h 149"/>
                <a:gd name="T26" fmla="*/ 50406 w 156"/>
                <a:gd name="T27" fmla="*/ 0 h 149"/>
                <a:gd name="T28" fmla="*/ 57514 w 156"/>
                <a:gd name="T29" fmla="*/ 0 h 149"/>
                <a:gd name="T30" fmla="*/ 57514 w 156"/>
                <a:gd name="T31" fmla="*/ 0 h 149"/>
                <a:gd name="T32" fmla="*/ 87887 w 156"/>
                <a:gd name="T33" fmla="*/ 13145 h 149"/>
                <a:gd name="T34" fmla="*/ 87887 w 156"/>
                <a:gd name="T35" fmla="*/ 13145 h 149"/>
                <a:gd name="T36" fmla="*/ 100165 w 156"/>
                <a:gd name="T37" fmla="*/ 44036 h 149"/>
                <a:gd name="T38" fmla="*/ 100165 w 156"/>
                <a:gd name="T39" fmla="*/ 48636 h 149"/>
                <a:gd name="T40" fmla="*/ 100165 w 156"/>
                <a:gd name="T41" fmla="*/ 53237 h 149"/>
                <a:gd name="T42" fmla="*/ 100165 w 156"/>
                <a:gd name="T43" fmla="*/ 53237 h 149"/>
                <a:gd name="T44" fmla="*/ 87887 w 156"/>
                <a:gd name="T45" fmla="*/ 84128 h 149"/>
                <a:gd name="T46" fmla="*/ 87887 w 156"/>
                <a:gd name="T47" fmla="*/ 84128 h 149"/>
                <a:gd name="T48" fmla="*/ 57514 w 156"/>
                <a:gd name="T49" fmla="*/ 97273 h 1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6" h="149">
                  <a:moveTo>
                    <a:pt x="89" y="148"/>
                  </a:moveTo>
                  <a:lnTo>
                    <a:pt x="78" y="148"/>
                  </a:lnTo>
                  <a:lnTo>
                    <a:pt x="67" y="148"/>
                  </a:lnTo>
                  <a:cubicBezTo>
                    <a:pt x="48" y="148"/>
                    <a:pt x="32" y="140"/>
                    <a:pt x="19" y="128"/>
                  </a:cubicBezTo>
                  <a:cubicBezTo>
                    <a:pt x="8" y="116"/>
                    <a:pt x="0" y="99"/>
                    <a:pt x="0" y="81"/>
                  </a:cubicBezTo>
                  <a:lnTo>
                    <a:pt x="0" y="74"/>
                  </a:lnTo>
                  <a:lnTo>
                    <a:pt x="0" y="67"/>
                  </a:lnTo>
                  <a:cubicBezTo>
                    <a:pt x="0" y="49"/>
                    <a:pt x="8" y="32"/>
                    <a:pt x="19" y="20"/>
                  </a:cubicBezTo>
                  <a:cubicBezTo>
                    <a:pt x="32" y="8"/>
                    <a:pt x="48" y="0"/>
                    <a:pt x="67" y="0"/>
                  </a:cubicBezTo>
                  <a:lnTo>
                    <a:pt x="78" y="0"/>
                  </a:lnTo>
                  <a:lnTo>
                    <a:pt x="89" y="0"/>
                  </a:lnTo>
                  <a:cubicBezTo>
                    <a:pt x="107" y="0"/>
                    <a:pt x="124" y="8"/>
                    <a:pt x="136" y="20"/>
                  </a:cubicBezTo>
                  <a:cubicBezTo>
                    <a:pt x="148" y="32"/>
                    <a:pt x="155" y="49"/>
                    <a:pt x="155" y="67"/>
                  </a:cubicBezTo>
                  <a:lnTo>
                    <a:pt x="155" y="74"/>
                  </a:lnTo>
                  <a:lnTo>
                    <a:pt x="155" y="81"/>
                  </a:lnTo>
                  <a:cubicBezTo>
                    <a:pt x="155" y="99"/>
                    <a:pt x="148" y="116"/>
                    <a:pt x="136" y="128"/>
                  </a:cubicBezTo>
                  <a:cubicBezTo>
                    <a:pt x="124" y="140"/>
                    <a:pt x="107" y="148"/>
                    <a:pt x="89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0342C065-9AB2-9445-BF82-2DAEC01DC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332" y="6094472"/>
              <a:ext cx="192252" cy="186763"/>
            </a:xfrm>
            <a:custGeom>
              <a:avLst/>
              <a:gdLst>
                <a:gd name="T0" fmla="*/ 57234 w 155"/>
                <a:gd name="T1" fmla="*/ 97273 h 149"/>
                <a:gd name="T2" fmla="*/ 50080 w 155"/>
                <a:gd name="T3" fmla="*/ 97273 h 149"/>
                <a:gd name="T4" fmla="*/ 42275 w 155"/>
                <a:gd name="T5" fmla="*/ 97273 h 149"/>
                <a:gd name="T6" fmla="*/ 42275 w 155"/>
                <a:gd name="T7" fmla="*/ 97273 h 149"/>
                <a:gd name="T8" fmla="*/ 11707 w 155"/>
                <a:gd name="T9" fmla="*/ 84128 h 149"/>
                <a:gd name="T10" fmla="*/ 11707 w 155"/>
                <a:gd name="T11" fmla="*/ 84128 h 149"/>
                <a:gd name="T12" fmla="*/ 0 w 155"/>
                <a:gd name="T13" fmla="*/ 53237 h 149"/>
                <a:gd name="T14" fmla="*/ 0 w 155"/>
                <a:gd name="T15" fmla="*/ 48636 h 149"/>
                <a:gd name="T16" fmla="*/ 0 w 155"/>
                <a:gd name="T17" fmla="*/ 44036 h 149"/>
                <a:gd name="T18" fmla="*/ 0 w 155"/>
                <a:gd name="T19" fmla="*/ 44036 h 149"/>
                <a:gd name="T20" fmla="*/ 11707 w 155"/>
                <a:gd name="T21" fmla="*/ 13145 h 149"/>
                <a:gd name="T22" fmla="*/ 11707 w 155"/>
                <a:gd name="T23" fmla="*/ 13145 h 149"/>
                <a:gd name="T24" fmla="*/ 42275 w 155"/>
                <a:gd name="T25" fmla="*/ 0 h 149"/>
                <a:gd name="T26" fmla="*/ 50080 w 155"/>
                <a:gd name="T27" fmla="*/ 0 h 149"/>
                <a:gd name="T28" fmla="*/ 57234 w 155"/>
                <a:gd name="T29" fmla="*/ 0 h 149"/>
                <a:gd name="T30" fmla="*/ 57234 w 155"/>
                <a:gd name="T31" fmla="*/ 0 h 149"/>
                <a:gd name="T32" fmla="*/ 87802 w 155"/>
                <a:gd name="T33" fmla="*/ 13145 h 149"/>
                <a:gd name="T34" fmla="*/ 87802 w 155"/>
                <a:gd name="T35" fmla="*/ 13145 h 149"/>
                <a:gd name="T36" fmla="*/ 100160 w 155"/>
                <a:gd name="T37" fmla="*/ 44036 h 149"/>
                <a:gd name="T38" fmla="*/ 100160 w 155"/>
                <a:gd name="T39" fmla="*/ 48636 h 149"/>
                <a:gd name="T40" fmla="*/ 100160 w 155"/>
                <a:gd name="T41" fmla="*/ 53237 h 149"/>
                <a:gd name="T42" fmla="*/ 100160 w 155"/>
                <a:gd name="T43" fmla="*/ 53237 h 149"/>
                <a:gd name="T44" fmla="*/ 87802 w 155"/>
                <a:gd name="T45" fmla="*/ 84128 h 149"/>
                <a:gd name="T46" fmla="*/ 87802 w 155"/>
                <a:gd name="T47" fmla="*/ 84128 h 149"/>
                <a:gd name="T48" fmla="*/ 57234 w 155"/>
                <a:gd name="T49" fmla="*/ 97273 h 1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5" h="149">
                  <a:moveTo>
                    <a:pt x="88" y="148"/>
                  </a:moveTo>
                  <a:lnTo>
                    <a:pt x="77" y="148"/>
                  </a:lnTo>
                  <a:lnTo>
                    <a:pt x="65" y="148"/>
                  </a:lnTo>
                  <a:cubicBezTo>
                    <a:pt x="47" y="148"/>
                    <a:pt x="31" y="140"/>
                    <a:pt x="18" y="128"/>
                  </a:cubicBezTo>
                  <a:cubicBezTo>
                    <a:pt x="7" y="116"/>
                    <a:pt x="0" y="99"/>
                    <a:pt x="0" y="81"/>
                  </a:cubicBezTo>
                  <a:lnTo>
                    <a:pt x="0" y="74"/>
                  </a:lnTo>
                  <a:lnTo>
                    <a:pt x="0" y="67"/>
                  </a:lnTo>
                  <a:cubicBezTo>
                    <a:pt x="0" y="49"/>
                    <a:pt x="7" y="32"/>
                    <a:pt x="18" y="20"/>
                  </a:cubicBezTo>
                  <a:cubicBezTo>
                    <a:pt x="31" y="8"/>
                    <a:pt x="47" y="0"/>
                    <a:pt x="65" y="0"/>
                  </a:cubicBezTo>
                  <a:lnTo>
                    <a:pt x="77" y="0"/>
                  </a:lnTo>
                  <a:lnTo>
                    <a:pt x="88" y="0"/>
                  </a:lnTo>
                  <a:cubicBezTo>
                    <a:pt x="107" y="0"/>
                    <a:pt x="123" y="8"/>
                    <a:pt x="135" y="20"/>
                  </a:cubicBezTo>
                  <a:cubicBezTo>
                    <a:pt x="147" y="32"/>
                    <a:pt x="154" y="49"/>
                    <a:pt x="154" y="67"/>
                  </a:cubicBezTo>
                  <a:lnTo>
                    <a:pt x="154" y="74"/>
                  </a:lnTo>
                  <a:lnTo>
                    <a:pt x="154" y="81"/>
                  </a:lnTo>
                  <a:cubicBezTo>
                    <a:pt x="154" y="99"/>
                    <a:pt x="147" y="116"/>
                    <a:pt x="135" y="128"/>
                  </a:cubicBezTo>
                  <a:cubicBezTo>
                    <a:pt x="123" y="140"/>
                    <a:pt x="107" y="148"/>
                    <a:pt x="88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82">
              <a:extLst>
                <a:ext uri="{FF2B5EF4-FFF2-40B4-BE49-F238E27FC236}">
                  <a16:creationId xmlns:a16="http://schemas.microsoft.com/office/drawing/2014/main" id="{36C56322-01F2-B743-8229-A7BD8C40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515" y="6094472"/>
              <a:ext cx="192254" cy="186763"/>
            </a:xfrm>
            <a:custGeom>
              <a:avLst/>
              <a:gdLst>
                <a:gd name="T0" fmla="*/ 57885 w 155"/>
                <a:gd name="T1" fmla="*/ 97273 h 149"/>
                <a:gd name="T2" fmla="*/ 50080 w 155"/>
                <a:gd name="T3" fmla="*/ 97273 h 149"/>
                <a:gd name="T4" fmla="*/ 42926 w 155"/>
                <a:gd name="T5" fmla="*/ 97273 h 149"/>
                <a:gd name="T6" fmla="*/ 42926 w 155"/>
                <a:gd name="T7" fmla="*/ 97273 h 149"/>
                <a:gd name="T8" fmla="*/ 12357 w 155"/>
                <a:gd name="T9" fmla="*/ 84128 h 149"/>
                <a:gd name="T10" fmla="*/ 12357 w 155"/>
                <a:gd name="T11" fmla="*/ 84128 h 149"/>
                <a:gd name="T12" fmla="*/ 0 w 155"/>
                <a:gd name="T13" fmla="*/ 53237 h 149"/>
                <a:gd name="T14" fmla="*/ 0 w 155"/>
                <a:gd name="T15" fmla="*/ 48636 h 149"/>
                <a:gd name="T16" fmla="*/ 0 w 155"/>
                <a:gd name="T17" fmla="*/ 44036 h 149"/>
                <a:gd name="T18" fmla="*/ 0 w 155"/>
                <a:gd name="T19" fmla="*/ 44036 h 149"/>
                <a:gd name="T20" fmla="*/ 12357 w 155"/>
                <a:gd name="T21" fmla="*/ 13145 h 149"/>
                <a:gd name="T22" fmla="*/ 12357 w 155"/>
                <a:gd name="T23" fmla="*/ 13145 h 149"/>
                <a:gd name="T24" fmla="*/ 42926 w 155"/>
                <a:gd name="T25" fmla="*/ 0 h 149"/>
                <a:gd name="T26" fmla="*/ 50080 w 155"/>
                <a:gd name="T27" fmla="*/ 0 h 149"/>
                <a:gd name="T28" fmla="*/ 57885 w 155"/>
                <a:gd name="T29" fmla="*/ 0 h 149"/>
                <a:gd name="T30" fmla="*/ 57885 w 155"/>
                <a:gd name="T31" fmla="*/ 0 h 149"/>
                <a:gd name="T32" fmla="*/ 87803 w 155"/>
                <a:gd name="T33" fmla="*/ 13145 h 149"/>
                <a:gd name="T34" fmla="*/ 87803 w 155"/>
                <a:gd name="T35" fmla="*/ 13145 h 149"/>
                <a:gd name="T36" fmla="*/ 100161 w 155"/>
                <a:gd name="T37" fmla="*/ 44036 h 149"/>
                <a:gd name="T38" fmla="*/ 100161 w 155"/>
                <a:gd name="T39" fmla="*/ 48636 h 149"/>
                <a:gd name="T40" fmla="*/ 100161 w 155"/>
                <a:gd name="T41" fmla="*/ 53237 h 149"/>
                <a:gd name="T42" fmla="*/ 100161 w 155"/>
                <a:gd name="T43" fmla="*/ 53237 h 149"/>
                <a:gd name="T44" fmla="*/ 87803 w 155"/>
                <a:gd name="T45" fmla="*/ 84128 h 149"/>
                <a:gd name="T46" fmla="*/ 87803 w 155"/>
                <a:gd name="T47" fmla="*/ 84128 h 149"/>
                <a:gd name="T48" fmla="*/ 57885 w 155"/>
                <a:gd name="T49" fmla="*/ 97273 h 1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5" h="149">
                  <a:moveTo>
                    <a:pt x="89" y="148"/>
                  </a:moveTo>
                  <a:lnTo>
                    <a:pt x="77" y="148"/>
                  </a:lnTo>
                  <a:lnTo>
                    <a:pt x="66" y="148"/>
                  </a:lnTo>
                  <a:cubicBezTo>
                    <a:pt x="47" y="148"/>
                    <a:pt x="31" y="140"/>
                    <a:pt x="19" y="128"/>
                  </a:cubicBezTo>
                  <a:cubicBezTo>
                    <a:pt x="7" y="116"/>
                    <a:pt x="0" y="99"/>
                    <a:pt x="0" y="81"/>
                  </a:cubicBezTo>
                  <a:lnTo>
                    <a:pt x="0" y="74"/>
                  </a:lnTo>
                  <a:lnTo>
                    <a:pt x="0" y="67"/>
                  </a:lnTo>
                  <a:cubicBezTo>
                    <a:pt x="0" y="49"/>
                    <a:pt x="7" y="32"/>
                    <a:pt x="19" y="20"/>
                  </a:cubicBezTo>
                  <a:cubicBezTo>
                    <a:pt x="31" y="8"/>
                    <a:pt x="47" y="0"/>
                    <a:pt x="66" y="0"/>
                  </a:cubicBezTo>
                  <a:lnTo>
                    <a:pt x="77" y="0"/>
                  </a:lnTo>
                  <a:lnTo>
                    <a:pt x="89" y="0"/>
                  </a:lnTo>
                  <a:cubicBezTo>
                    <a:pt x="107" y="0"/>
                    <a:pt x="123" y="8"/>
                    <a:pt x="135" y="20"/>
                  </a:cubicBezTo>
                  <a:cubicBezTo>
                    <a:pt x="147" y="32"/>
                    <a:pt x="154" y="49"/>
                    <a:pt x="154" y="67"/>
                  </a:cubicBezTo>
                  <a:lnTo>
                    <a:pt x="154" y="74"/>
                  </a:lnTo>
                  <a:lnTo>
                    <a:pt x="154" y="81"/>
                  </a:lnTo>
                  <a:cubicBezTo>
                    <a:pt x="154" y="99"/>
                    <a:pt x="147" y="116"/>
                    <a:pt x="135" y="128"/>
                  </a:cubicBezTo>
                  <a:cubicBezTo>
                    <a:pt x="123" y="140"/>
                    <a:pt x="107" y="148"/>
                    <a:pt x="89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282675F3-0FD6-874E-9E8C-E690215E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696" y="6094472"/>
              <a:ext cx="192252" cy="186763"/>
            </a:xfrm>
            <a:custGeom>
              <a:avLst/>
              <a:gdLst>
                <a:gd name="T0" fmla="*/ 56867 w 156"/>
                <a:gd name="T1" fmla="*/ 97273 h 149"/>
                <a:gd name="T2" fmla="*/ 49759 w 156"/>
                <a:gd name="T3" fmla="*/ 97273 h 149"/>
                <a:gd name="T4" fmla="*/ 42650 w 156"/>
                <a:gd name="T5" fmla="*/ 97273 h 149"/>
                <a:gd name="T6" fmla="*/ 42650 w 156"/>
                <a:gd name="T7" fmla="*/ 97273 h 149"/>
                <a:gd name="T8" fmla="*/ 12278 w 156"/>
                <a:gd name="T9" fmla="*/ 84128 h 149"/>
                <a:gd name="T10" fmla="*/ 12278 w 156"/>
                <a:gd name="T11" fmla="*/ 84128 h 149"/>
                <a:gd name="T12" fmla="*/ 0 w 156"/>
                <a:gd name="T13" fmla="*/ 53237 h 149"/>
                <a:gd name="T14" fmla="*/ 0 w 156"/>
                <a:gd name="T15" fmla="*/ 48636 h 149"/>
                <a:gd name="T16" fmla="*/ 0 w 156"/>
                <a:gd name="T17" fmla="*/ 44036 h 149"/>
                <a:gd name="T18" fmla="*/ 0 w 156"/>
                <a:gd name="T19" fmla="*/ 44036 h 149"/>
                <a:gd name="T20" fmla="*/ 12278 w 156"/>
                <a:gd name="T21" fmla="*/ 13145 h 149"/>
                <a:gd name="T22" fmla="*/ 12278 w 156"/>
                <a:gd name="T23" fmla="*/ 13145 h 149"/>
                <a:gd name="T24" fmla="*/ 42650 w 156"/>
                <a:gd name="T25" fmla="*/ 0 h 149"/>
                <a:gd name="T26" fmla="*/ 49759 w 156"/>
                <a:gd name="T27" fmla="*/ 0 h 149"/>
                <a:gd name="T28" fmla="*/ 56867 w 156"/>
                <a:gd name="T29" fmla="*/ 0 h 149"/>
                <a:gd name="T30" fmla="*/ 56867 w 156"/>
                <a:gd name="T31" fmla="*/ 0 h 149"/>
                <a:gd name="T32" fmla="*/ 87886 w 156"/>
                <a:gd name="T33" fmla="*/ 13145 h 149"/>
                <a:gd name="T34" fmla="*/ 87886 w 156"/>
                <a:gd name="T35" fmla="*/ 13145 h 149"/>
                <a:gd name="T36" fmla="*/ 100164 w 156"/>
                <a:gd name="T37" fmla="*/ 44036 h 149"/>
                <a:gd name="T38" fmla="*/ 100164 w 156"/>
                <a:gd name="T39" fmla="*/ 48636 h 149"/>
                <a:gd name="T40" fmla="*/ 100164 w 156"/>
                <a:gd name="T41" fmla="*/ 53237 h 149"/>
                <a:gd name="T42" fmla="*/ 100164 w 156"/>
                <a:gd name="T43" fmla="*/ 53237 h 149"/>
                <a:gd name="T44" fmla="*/ 87886 w 156"/>
                <a:gd name="T45" fmla="*/ 84128 h 149"/>
                <a:gd name="T46" fmla="*/ 87886 w 156"/>
                <a:gd name="T47" fmla="*/ 84128 h 149"/>
                <a:gd name="T48" fmla="*/ 56867 w 156"/>
                <a:gd name="T49" fmla="*/ 97273 h 1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6" h="149">
                  <a:moveTo>
                    <a:pt x="88" y="148"/>
                  </a:moveTo>
                  <a:lnTo>
                    <a:pt x="77" y="148"/>
                  </a:lnTo>
                  <a:lnTo>
                    <a:pt x="66" y="148"/>
                  </a:lnTo>
                  <a:cubicBezTo>
                    <a:pt x="48" y="148"/>
                    <a:pt x="31" y="140"/>
                    <a:pt x="19" y="128"/>
                  </a:cubicBezTo>
                  <a:cubicBezTo>
                    <a:pt x="7" y="116"/>
                    <a:pt x="0" y="99"/>
                    <a:pt x="0" y="81"/>
                  </a:cubicBezTo>
                  <a:lnTo>
                    <a:pt x="0" y="74"/>
                  </a:lnTo>
                  <a:lnTo>
                    <a:pt x="0" y="67"/>
                  </a:lnTo>
                  <a:cubicBezTo>
                    <a:pt x="0" y="49"/>
                    <a:pt x="7" y="32"/>
                    <a:pt x="19" y="20"/>
                  </a:cubicBezTo>
                  <a:cubicBezTo>
                    <a:pt x="31" y="8"/>
                    <a:pt x="48" y="0"/>
                    <a:pt x="66" y="0"/>
                  </a:cubicBezTo>
                  <a:lnTo>
                    <a:pt x="77" y="0"/>
                  </a:lnTo>
                  <a:lnTo>
                    <a:pt x="88" y="0"/>
                  </a:lnTo>
                  <a:cubicBezTo>
                    <a:pt x="107" y="0"/>
                    <a:pt x="123" y="8"/>
                    <a:pt x="136" y="20"/>
                  </a:cubicBezTo>
                  <a:cubicBezTo>
                    <a:pt x="147" y="32"/>
                    <a:pt x="155" y="49"/>
                    <a:pt x="155" y="67"/>
                  </a:cubicBezTo>
                  <a:lnTo>
                    <a:pt x="155" y="74"/>
                  </a:lnTo>
                  <a:lnTo>
                    <a:pt x="155" y="81"/>
                  </a:lnTo>
                  <a:cubicBezTo>
                    <a:pt x="155" y="99"/>
                    <a:pt x="147" y="116"/>
                    <a:pt x="136" y="128"/>
                  </a:cubicBezTo>
                  <a:cubicBezTo>
                    <a:pt x="123" y="140"/>
                    <a:pt x="107" y="148"/>
                    <a:pt x="88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E63660A2-1EC3-EE4D-B19B-75594699C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43" y="5567138"/>
              <a:ext cx="280141" cy="131833"/>
            </a:xfrm>
            <a:custGeom>
              <a:avLst/>
              <a:gdLst>
                <a:gd name="T0" fmla="*/ 119353 w 224"/>
                <a:gd name="T1" fmla="*/ 68481 h 107"/>
                <a:gd name="T2" fmla="*/ 73448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728 h 107"/>
                <a:gd name="T10" fmla="*/ 7869 w 224"/>
                <a:gd name="T11" fmla="*/ 60728 h 107"/>
                <a:gd name="T12" fmla="*/ 0 w 224"/>
                <a:gd name="T13" fmla="*/ 41993 h 107"/>
                <a:gd name="T14" fmla="*/ 0 w 224"/>
                <a:gd name="T15" fmla="*/ 34240 h 107"/>
                <a:gd name="T16" fmla="*/ 0 w 224"/>
                <a:gd name="T17" fmla="*/ 27134 h 107"/>
                <a:gd name="T18" fmla="*/ 0 w 224"/>
                <a:gd name="T19" fmla="*/ 27134 h 107"/>
                <a:gd name="T20" fmla="*/ 7869 w 224"/>
                <a:gd name="T21" fmla="*/ 7753 h 107"/>
                <a:gd name="T22" fmla="*/ 7869 w 224"/>
                <a:gd name="T23" fmla="*/ 7753 h 107"/>
                <a:gd name="T24" fmla="*/ 26887 w 224"/>
                <a:gd name="T25" fmla="*/ 0 h 107"/>
                <a:gd name="T26" fmla="*/ 73448 w 224"/>
                <a:gd name="T27" fmla="*/ 0 h 107"/>
                <a:gd name="T28" fmla="*/ 119353 w 224"/>
                <a:gd name="T29" fmla="*/ 0 h 107"/>
                <a:gd name="T30" fmla="*/ 119353 w 224"/>
                <a:gd name="T31" fmla="*/ 0 h 107"/>
                <a:gd name="T32" fmla="*/ 138371 w 224"/>
                <a:gd name="T33" fmla="*/ 7753 h 107"/>
                <a:gd name="T34" fmla="*/ 138371 w 224"/>
                <a:gd name="T35" fmla="*/ 7753 h 107"/>
                <a:gd name="T36" fmla="*/ 146240 w 224"/>
                <a:gd name="T37" fmla="*/ 27134 h 107"/>
                <a:gd name="T38" fmla="*/ 146240 w 224"/>
                <a:gd name="T39" fmla="*/ 34240 h 107"/>
                <a:gd name="T40" fmla="*/ 146240 w 224"/>
                <a:gd name="T41" fmla="*/ 41993 h 107"/>
                <a:gd name="T42" fmla="*/ 146240 w 224"/>
                <a:gd name="T43" fmla="*/ 41993 h 107"/>
                <a:gd name="T44" fmla="*/ 138371 w 224"/>
                <a:gd name="T45" fmla="*/ 60728 h 107"/>
                <a:gd name="T46" fmla="*/ 138371 w 224"/>
                <a:gd name="T47" fmla="*/ 60728 h 107"/>
                <a:gd name="T48" fmla="*/ 119353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2" y="106"/>
                  </a:lnTo>
                  <a:lnTo>
                    <a:pt x="41" y="106"/>
                  </a:lnTo>
                  <a:cubicBezTo>
                    <a:pt x="30" y="106"/>
                    <a:pt x="20" y="101"/>
                    <a:pt x="12" y="94"/>
                  </a:cubicBezTo>
                  <a:cubicBezTo>
                    <a:pt x="4" y="86"/>
                    <a:pt x="0" y="76"/>
                    <a:pt x="0" y="65"/>
                  </a:cubicBezTo>
                  <a:lnTo>
                    <a:pt x="0" y="53"/>
                  </a:lnTo>
                  <a:lnTo>
                    <a:pt x="0" y="42"/>
                  </a:lnTo>
                  <a:cubicBezTo>
                    <a:pt x="0" y="30"/>
                    <a:pt x="4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12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1" y="12"/>
                  </a:cubicBezTo>
                  <a:cubicBezTo>
                    <a:pt x="219" y="20"/>
                    <a:pt x="223" y="30"/>
                    <a:pt x="223" y="42"/>
                  </a:cubicBezTo>
                  <a:lnTo>
                    <a:pt x="223" y="53"/>
                  </a:lnTo>
                  <a:lnTo>
                    <a:pt x="223" y="65"/>
                  </a:lnTo>
                  <a:cubicBezTo>
                    <a:pt x="223" y="76"/>
                    <a:pt x="219" y="86"/>
                    <a:pt x="211" y="94"/>
                  </a:cubicBezTo>
                  <a:cubicBezTo>
                    <a:pt x="203" y="101"/>
                    <a:pt x="193" y="106"/>
                    <a:pt x="182" y="10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C1D26B11-111C-9543-9A3E-BC444D248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06" y="5567138"/>
              <a:ext cx="280139" cy="131833"/>
            </a:xfrm>
            <a:custGeom>
              <a:avLst/>
              <a:gdLst>
                <a:gd name="T0" fmla="*/ 119352 w 224"/>
                <a:gd name="T1" fmla="*/ 68481 h 107"/>
                <a:gd name="T2" fmla="*/ 72792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728 h 107"/>
                <a:gd name="T10" fmla="*/ 7869 w 224"/>
                <a:gd name="T11" fmla="*/ 60728 h 107"/>
                <a:gd name="T12" fmla="*/ 0 w 224"/>
                <a:gd name="T13" fmla="*/ 41993 h 107"/>
                <a:gd name="T14" fmla="*/ 0 w 224"/>
                <a:gd name="T15" fmla="*/ 34240 h 107"/>
                <a:gd name="T16" fmla="*/ 0 w 224"/>
                <a:gd name="T17" fmla="*/ 27134 h 107"/>
                <a:gd name="T18" fmla="*/ 0 w 224"/>
                <a:gd name="T19" fmla="*/ 27134 h 107"/>
                <a:gd name="T20" fmla="*/ 7869 w 224"/>
                <a:gd name="T21" fmla="*/ 7753 h 107"/>
                <a:gd name="T22" fmla="*/ 7869 w 224"/>
                <a:gd name="T23" fmla="*/ 7753 h 107"/>
                <a:gd name="T24" fmla="*/ 26887 w 224"/>
                <a:gd name="T25" fmla="*/ 0 h 107"/>
                <a:gd name="T26" fmla="*/ 72792 w 224"/>
                <a:gd name="T27" fmla="*/ 0 h 107"/>
                <a:gd name="T28" fmla="*/ 119352 w 224"/>
                <a:gd name="T29" fmla="*/ 0 h 107"/>
                <a:gd name="T30" fmla="*/ 119352 w 224"/>
                <a:gd name="T31" fmla="*/ 0 h 107"/>
                <a:gd name="T32" fmla="*/ 137714 w 224"/>
                <a:gd name="T33" fmla="*/ 7753 h 107"/>
                <a:gd name="T34" fmla="*/ 137714 w 224"/>
                <a:gd name="T35" fmla="*/ 7753 h 107"/>
                <a:gd name="T36" fmla="*/ 146239 w 224"/>
                <a:gd name="T37" fmla="*/ 27134 h 107"/>
                <a:gd name="T38" fmla="*/ 146239 w 224"/>
                <a:gd name="T39" fmla="*/ 34240 h 107"/>
                <a:gd name="T40" fmla="*/ 146239 w 224"/>
                <a:gd name="T41" fmla="*/ 41993 h 107"/>
                <a:gd name="T42" fmla="*/ 146239 w 224"/>
                <a:gd name="T43" fmla="*/ 41993 h 107"/>
                <a:gd name="T44" fmla="*/ 137714 w 224"/>
                <a:gd name="T45" fmla="*/ 60728 h 107"/>
                <a:gd name="T46" fmla="*/ 137714 w 224"/>
                <a:gd name="T47" fmla="*/ 60728 h 107"/>
                <a:gd name="T48" fmla="*/ 119352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1" y="106"/>
                  </a:lnTo>
                  <a:lnTo>
                    <a:pt x="41" y="106"/>
                  </a:lnTo>
                  <a:cubicBezTo>
                    <a:pt x="29" y="106"/>
                    <a:pt x="19" y="101"/>
                    <a:pt x="12" y="94"/>
                  </a:cubicBezTo>
                  <a:cubicBezTo>
                    <a:pt x="4" y="86"/>
                    <a:pt x="0" y="76"/>
                    <a:pt x="0" y="65"/>
                  </a:cubicBezTo>
                  <a:lnTo>
                    <a:pt x="0" y="53"/>
                  </a:lnTo>
                  <a:lnTo>
                    <a:pt x="0" y="42"/>
                  </a:ln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11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0" y="12"/>
                  </a:cubicBezTo>
                  <a:cubicBezTo>
                    <a:pt x="218" y="20"/>
                    <a:pt x="223" y="30"/>
                    <a:pt x="223" y="42"/>
                  </a:cubicBezTo>
                  <a:lnTo>
                    <a:pt x="223" y="53"/>
                  </a:lnTo>
                  <a:lnTo>
                    <a:pt x="223" y="65"/>
                  </a:lnTo>
                  <a:cubicBezTo>
                    <a:pt x="223" y="76"/>
                    <a:pt x="218" y="86"/>
                    <a:pt x="210" y="94"/>
                  </a:cubicBezTo>
                  <a:cubicBezTo>
                    <a:pt x="203" y="101"/>
                    <a:pt x="193" y="106"/>
                    <a:pt x="182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86">
              <a:extLst>
                <a:ext uri="{FF2B5EF4-FFF2-40B4-BE49-F238E27FC236}">
                  <a16:creationId xmlns:a16="http://schemas.microsoft.com/office/drawing/2014/main" id="{365F1E7F-D05D-5747-8FE4-4CD590576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06" y="5567138"/>
              <a:ext cx="280139" cy="131833"/>
            </a:xfrm>
            <a:custGeom>
              <a:avLst/>
              <a:gdLst>
                <a:gd name="T0" fmla="*/ 119352 w 224"/>
                <a:gd name="T1" fmla="*/ 68481 h 107"/>
                <a:gd name="T2" fmla="*/ 72792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728 h 107"/>
                <a:gd name="T10" fmla="*/ 7869 w 224"/>
                <a:gd name="T11" fmla="*/ 60728 h 107"/>
                <a:gd name="T12" fmla="*/ 0 w 224"/>
                <a:gd name="T13" fmla="*/ 41993 h 107"/>
                <a:gd name="T14" fmla="*/ 0 w 224"/>
                <a:gd name="T15" fmla="*/ 34240 h 107"/>
                <a:gd name="T16" fmla="*/ 0 w 224"/>
                <a:gd name="T17" fmla="*/ 27134 h 107"/>
                <a:gd name="T18" fmla="*/ 0 w 224"/>
                <a:gd name="T19" fmla="*/ 27134 h 107"/>
                <a:gd name="T20" fmla="*/ 7869 w 224"/>
                <a:gd name="T21" fmla="*/ 7753 h 107"/>
                <a:gd name="T22" fmla="*/ 7869 w 224"/>
                <a:gd name="T23" fmla="*/ 7753 h 107"/>
                <a:gd name="T24" fmla="*/ 26887 w 224"/>
                <a:gd name="T25" fmla="*/ 0 h 107"/>
                <a:gd name="T26" fmla="*/ 72792 w 224"/>
                <a:gd name="T27" fmla="*/ 0 h 107"/>
                <a:gd name="T28" fmla="*/ 119352 w 224"/>
                <a:gd name="T29" fmla="*/ 0 h 107"/>
                <a:gd name="T30" fmla="*/ 119352 w 224"/>
                <a:gd name="T31" fmla="*/ 0 h 107"/>
                <a:gd name="T32" fmla="*/ 137714 w 224"/>
                <a:gd name="T33" fmla="*/ 7753 h 107"/>
                <a:gd name="T34" fmla="*/ 137714 w 224"/>
                <a:gd name="T35" fmla="*/ 7753 h 107"/>
                <a:gd name="T36" fmla="*/ 146239 w 224"/>
                <a:gd name="T37" fmla="*/ 27134 h 107"/>
                <a:gd name="T38" fmla="*/ 146239 w 224"/>
                <a:gd name="T39" fmla="*/ 34240 h 107"/>
                <a:gd name="T40" fmla="*/ 146239 w 224"/>
                <a:gd name="T41" fmla="*/ 41993 h 107"/>
                <a:gd name="T42" fmla="*/ 146239 w 224"/>
                <a:gd name="T43" fmla="*/ 41993 h 107"/>
                <a:gd name="T44" fmla="*/ 137714 w 224"/>
                <a:gd name="T45" fmla="*/ 60728 h 107"/>
                <a:gd name="T46" fmla="*/ 137714 w 224"/>
                <a:gd name="T47" fmla="*/ 60728 h 107"/>
                <a:gd name="T48" fmla="*/ 119352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1" y="106"/>
                  </a:lnTo>
                  <a:lnTo>
                    <a:pt x="41" y="106"/>
                  </a:lnTo>
                  <a:cubicBezTo>
                    <a:pt x="29" y="106"/>
                    <a:pt x="19" y="101"/>
                    <a:pt x="12" y="94"/>
                  </a:cubicBezTo>
                  <a:cubicBezTo>
                    <a:pt x="4" y="86"/>
                    <a:pt x="0" y="76"/>
                    <a:pt x="0" y="65"/>
                  </a:cubicBezTo>
                  <a:lnTo>
                    <a:pt x="0" y="53"/>
                  </a:lnTo>
                  <a:lnTo>
                    <a:pt x="0" y="42"/>
                  </a:ln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11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0" y="12"/>
                  </a:cubicBezTo>
                  <a:cubicBezTo>
                    <a:pt x="218" y="20"/>
                    <a:pt x="223" y="30"/>
                    <a:pt x="223" y="42"/>
                  </a:cubicBezTo>
                  <a:lnTo>
                    <a:pt x="223" y="53"/>
                  </a:lnTo>
                  <a:lnTo>
                    <a:pt x="223" y="65"/>
                  </a:lnTo>
                  <a:cubicBezTo>
                    <a:pt x="223" y="76"/>
                    <a:pt x="218" y="86"/>
                    <a:pt x="210" y="94"/>
                  </a:cubicBezTo>
                  <a:cubicBezTo>
                    <a:pt x="203" y="101"/>
                    <a:pt x="193" y="106"/>
                    <a:pt x="182" y="106"/>
                  </a:cubicBez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DE3E7499-D618-B744-8D72-651BCD7A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43" y="5852777"/>
              <a:ext cx="280141" cy="131833"/>
            </a:xfrm>
            <a:custGeom>
              <a:avLst/>
              <a:gdLst>
                <a:gd name="T0" fmla="*/ 119353 w 224"/>
                <a:gd name="T1" fmla="*/ 68481 h 107"/>
                <a:gd name="T2" fmla="*/ 73448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728 h 107"/>
                <a:gd name="T10" fmla="*/ 7869 w 224"/>
                <a:gd name="T11" fmla="*/ 60728 h 107"/>
                <a:gd name="T12" fmla="*/ 0 w 224"/>
                <a:gd name="T13" fmla="*/ 41993 h 107"/>
                <a:gd name="T14" fmla="*/ 0 w 224"/>
                <a:gd name="T15" fmla="*/ 34240 h 107"/>
                <a:gd name="T16" fmla="*/ 0 w 224"/>
                <a:gd name="T17" fmla="*/ 27134 h 107"/>
                <a:gd name="T18" fmla="*/ 0 w 224"/>
                <a:gd name="T19" fmla="*/ 27134 h 107"/>
                <a:gd name="T20" fmla="*/ 7869 w 224"/>
                <a:gd name="T21" fmla="*/ 8399 h 107"/>
                <a:gd name="T22" fmla="*/ 7869 w 224"/>
                <a:gd name="T23" fmla="*/ 8399 h 107"/>
                <a:gd name="T24" fmla="*/ 26887 w 224"/>
                <a:gd name="T25" fmla="*/ 0 h 107"/>
                <a:gd name="T26" fmla="*/ 73448 w 224"/>
                <a:gd name="T27" fmla="*/ 0 h 107"/>
                <a:gd name="T28" fmla="*/ 119353 w 224"/>
                <a:gd name="T29" fmla="*/ 0 h 107"/>
                <a:gd name="T30" fmla="*/ 119353 w 224"/>
                <a:gd name="T31" fmla="*/ 0 h 107"/>
                <a:gd name="T32" fmla="*/ 138371 w 224"/>
                <a:gd name="T33" fmla="*/ 8399 h 107"/>
                <a:gd name="T34" fmla="*/ 138371 w 224"/>
                <a:gd name="T35" fmla="*/ 8399 h 107"/>
                <a:gd name="T36" fmla="*/ 146240 w 224"/>
                <a:gd name="T37" fmla="*/ 27134 h 107"/>
                <a:gd name="T38" fmla="*/ 146240 w 224"/>
                <a:gd name="T39" fmla="*/ 34240 h 107"/>
                <a:gd name="T40" fmla="*/ 146240 w 224"/>
                <a:gd name="T41" fmla="*/ 41993 h 107"/>
                <a:gd name="T42" fmla="*/ 146240 w 224"/>
                <a:gd name="T43" fmla="*/ 41993 h 107"/>
                <a:gd name="T44" fmla="*/ 138371 w 224"/>
                <a:gd name="T45" fmla="*/ 60728 h 107"/>
                <a:gd name="T46" fmla="*/ 138371 w 224"/>
                <a:gd name="T47" fmla="*/ 60728 h 107"/>
                <a:gd name="T48" fmla="*/ 119353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2" y="106"/>
                  </a:lnTo>
                  <a:lnTo>
                    <a:pt x="41" y="106"/>
                  </a:lnTo>
                  <a:cubicBezTo>
                    <a:pt x="30" y="106"/>
                    <a:pt x="20" y="102"/>
                    <a:pt x="12" y="94"/>
                  </a:cubicBezTo>
                  <a:cubicBezTo>
                    <a:pt x="4" y="87"/>
                    <a:pt x="0" y="76"/>
                    <a:pt x="0" y="65"/>
                  </a:cubicBezTo>
                  <a:lnTo>
                    <a:pt x="0" y="53"/>
                  </a:lnTo>
                  <a:lnTo>
                    <a:pt x="0" y="42"/>
                  </a:lnTo>
                  <a:cubicBezTo>
                    <a:pt x="0" y="30"/>
                    <a:pt x="4" y="20"/>
                    <a:pt x="12" y="13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12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1" y="13"/>
                  </a:cubicBezTo>
                  <a:cubicBezTo>
                    <a:pt x="219" y="20"/>
                    <a:pt x="223" y="30"/>
                    <a:pt x="223" y="42"/>
                  </a:cubicBezTo>
                  <a:lnTo>
                    <a:pt x="223" y="53"/>
                  </a:lnTo>
                  <a:lnTo>
                    <a:pt x="223" y="65"/>
                  </a:lnTo>
                  <a:cubicBezTo>
                    <a:pt x="223" y="76"/>
                    <a:pt x="219" y="87"/>
                    <a:pt x="211" y="94"/>
                  </a:cubicBezTo>
                  <a:cubicBezTo>
                    <a:pt x="203" y="102"/>
                    <a:pt x="193" y="106"/>
                    <a:pt x="182" y="1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64224D53-D858-204C-9F84-700ACCD4D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06" y="5852777"/>
              <a:ext cx="280139" cy="131833"/>
            </a:xfrm>
            <a:custGeom>
              <a:avLst/>
              <a:gdLst>
                <a:gd name="T0" fmla="*/ 119352 w 224"/>
                <a:gd name="T1" fmla="*/ 68481 h 107"/>
                <a:gd name="T2" fmla="*/ 72792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728 h 107"/>
                <a:gd name="T10" fmla="*/ 7869 w 224"/>
                <a:gd name="T11" fmla="*/ 60728 h 107"/>
                <a:gd name="T12" fmla="*/ 0 w 224"/>
                <a:gd name="T13" fmla="*/ 41993 h 107"/>
                <a:gd name="T14" fmla="*/ 0 w 224"/>
                <a:gd name="T15" fmla="*/ 34240 h 107"/>
                <a:gd name="T16" fmla="*/ 0 w 224"/>
                <a:gd name="T17" fmla="*/ 27134 h 107"/>
                <a:gd name="T18" fmla="*/ 0 w 224"/>
                <a:gd name="T19" fmla="*/ 27134 h 107"/>
                <a:gd name="T20" fmla="*/ 7869 w 224"/>
                <a:gd name="T21" fmla="*/ 8399 h 107"/>
                <a:gd name="T22" fmla="*/ 7869 w 224"/>
                <a:gd name="T23" fmla="*/ 8399 h 107"/>
                <a:gd name="T24" fmla="*/ 26887 w 224"/>
                <a:gd name="T25" fmla="*/ 0 h 107"/>
                <a:gd name="T26" fmla="*/ 72792 w 224"/>
                <a:gd name="T27" fmla="*/ 0 h 107"/>
                <a:gd name="T28" fmla="*/ 119352 w 224"/>
                <a:gd name="T29" fmla="*/ 0 h 107"/>
                <a:gd name="T30" fmla="*/ 119352 w 224"/>
                <a:gd name="T31" fmla="*/ 0 h 107"/>
                <a:gd name="T32" fmla="*/ 137714 w 224"/>
                <a:gd name="T33" fmla="*/ 8399 h 107"/>
                <a:gd name="T34" fmla="*/ 137714 w 224"/>
                <a:gd name="T35" fmla="*/ 8399 h 107"/>
                <a:gd name="T36" fmla="*/ 146239 w 224"/>
                <a:gd name="T37" fmla="*/ 27134 h 107"/>
                <a:gd name="T38" fmla="*/ 146239 w 224"/>
                <a:gd name="T39" fmla="*/ 34240 h 107"/>
                <a:gd name="T40" fmla="*/ 146239 w 224"/>
                <a:gd name="T41" fmla="*/ 41993 h 107"/>
                <a:gd name="T42" fmla="*/ 146239 w 224"/>
                <a:gd name="T43" fmla="*/ 41993 h 107"/>
                <a:gd name="T44" fmla="*/ 137714 w 224"/>
                <a:gd name="T45" fmla="*/ 60728 h 107"/>
                <a:gd name="T46" fmla="*/ 137714 w 224"/>
                <a:gd name="T47" fmla="*/ 60728 h 107"/>
                <a:gd name="T48" fmla="*/ 119352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1" y="106"/>
                  </a:lnTo>
                  <a:lnTo>
                    <a:pt x="41" y="106"/>
                  </a:lnTo>
                  <a:cubicBezTo>
                    <a:pt x="29" y="106"/>
                    <a:pt x="19" y="102"/>
                    <a:pt x="12" y="94"/>
                  </a:cubicBezTo>
                  <a:cubicBezTo>
                    <a:pt x="4" y="87"/>
                    <a:pt x="0" y="76"/>
                    <a:pt x="0" y="65"/>
                  </a:cubicBezTo>
                  <a:lnTo>
                    <a:pt x="0" y="53"/>
                  </a:lnTo>
                  <a:lnTo>
                    <a:pt x="0" y="42"/>
                  </a:lnTo>
                  <a:cubicBezTo>
                    <a:pt x="0" y="30"/>
                    <a:pt x="4" y="20"/>
                    <a:pt x="12" y="13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11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0" y="13"/>
                  </a:cubicBezTo>
                  <a:cubicBezTo>
                    <a:pt x="218" y="20"/>
                    <a:pt x="223" y="30"/>
                    <a:pt x="223" y="42"/>
                  </a:cubicBezTo>
                  <a:lnTo>
                    <a:pt x="223" y="53"/>
                  </a:lnTo>
                  <a:lnTo>
                    <a:pt x="223" y="65"/>
                  </a:lnTo>
                  <a:cubicBezTo>
                    <a:pt x="223" y="76"/>
                    <a:pt x="218" y="87"/>
                    <a:pt x="210" y="94"/>
                  </a:cubicBezTo>
                  <a:cubicBezTo>
                    <a:pt x="203" y="102"/>
                    <a:pt x="193" y="106"/>
                    <a:pt x="182" y="1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FB3F2BF4-95EB-9F48-A740-D8488093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06" y="5852777"/>
              <a:ext cx="280139" cy="131833"/>
            </a:xfrm>
            <a:custGeom>
              <a:avLst/>
              <a:gdLst>
                <a:gd name="T0" fmla="*/ 119352 w 224"/>
                <a:gd name="T1" fmla="*/ 68481 h 107"/>
                <a:gd name="T2" fmla="*/ 72792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728 h 107"/>
                <a:gd name="T10" fmla="*/ 7869 w 224"/>
                <a:gd name="T11" fmla="*/ 60728 h 107"/>
                <a:gd name="T12" fmla="*/ 0 w 224"/>
                <a:gd name="T13" fmla="*/ 41993 h 107"/>
                <a:gd name="T14" fmla="*/ 0 w 224"/>
                <a:gd name="T15" fmla="*/ 34240 h 107"/>
                <a:gd name="T16" fmla="*/ 0 w 224"/>
                <a:gd name="T17" fmla="*/ 27134 h 107"/>
                <a:gd name="T18" fmla="*/ 0 w 224"/>
                <a:gd name="T19" fmla="*/ 27134 h 107"/>
                <a:gd name="T20" fmla="*/ 7869 w 224"/>
                <a:gd name="T21" fmla="*/ 8399 h 107"/>
                <a:gd name="T22" fmla="*/ 7869 w 224"/>
                <a:gd name="T23" fmla="*/ 8399 h 107"/>
                <a:gd name="T24" fmla="*/ 26887 w 224"/>
                <a:gd name="T25" fmla="*/ 0 h 107"/>
                <a:gd name="T26" fmla="*/ 72792 w 224"/>
                <a:gd name="T27" fmla="*/ 0 h 107"/>
                <a:gd name="T28" fmla="*/ 119352 w 224"/>
                <a:gd name="T29" fmla="*/ 0 h 107"/>
                <a:gd name="T30" fmla="*/ 119352 w 224"/>
                <a:gd name="T31" fmla="*/ 0 h 107"/>
                <a:gd name="T32" fmla="*/ 137714 w 224"/>
                <a:gd name="T33" fmla="*/ 8399 h 107"/>
                <a:gd name="T34" fmla="*/ 137714 w 224"/>
                <a:gd name="T35" fmla="*/ 8399 h 107"/>
                <a:gd name="T36" fmla="*/ 146239 w 224"/>
                <a:gd name="T37" fmla="*/ 27134 h 107"/>
                <a:gd name="T38" fmla="*/ 146239 w 224"/>
                <a:gd name="T39" fmla="*/ 34240 h 107"/>
                <a:gd name="T40" fmla="*/ 146239 w 224"/>
                <a:gd name="T41" fmla="*/ 41993 h 107"/>
                <a:gd name="T42" fmla="*/ 146239 w 224"/>
                <a:gd name="T43" fmla="*/ 41993 h 107"/>
                <a:gd name="T44" fmla="*/ 137714 w 224"/>
                <a:gd name="T45" fmla="*/ 60728 h 107"/>
                <a:gd name="T46" fmla="*/ 137714 w 224"/>
                <a:gd name="T47" fmla="*/ 60728 h 107"/>
                <a:gd name="T48" fmla="*/ 119352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1" y="106"/>
                  </a:lnTo>
                  <a:lnTo>
                    <a:pt x="41" y="106"/>
                  </a:lnTo>
                  <a:cubicBezTo>
                    <a:pt x="29" y="106"/>
                    <a:pt x="19" y="102"/>
                    <a:pt x="12" y="94"/>
                  </a:cubicBezTo>
                  <a:cubicBezTo>
                    <a:pt x="4" y="87"/>
                    <a:pt x="0" y="76"/>
                    <a:pt x="0" y="65"/>
                  </a:cubicBezTo>
                  <a:lnTo>
                    <a:pt x="0" y="53"/>
                  </a:lnTo>
                  <a:lnTo>
                    <a:pt x="0" y="42"/>
                  </a:lnTo>
                  <a:cubicBezTo>
                    <a:pt x="0" y="30"/>
                    <a:pt x="4" y="20"/>
                    <a:pt x="12" y="13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11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0" y="13"/>
                  </a:cubicBezTo>
                  <a:cubicBezTo>
                    <a:pt x="218" y="20"/>
                    <a:pt x="223" y="30"/>
                    <a:pt x="223" y="42"/>
                  </a:cubicBezTo>
                  <a:lnTo>
                    <a:pt x="223" y="53"/>
                  </a:lnTo>
                  <a:lnTo>
                    <a:pt x="223" y="65"/>
                  </a:lnTo>
                  <a:cubicBezTo>
                    <a:pt x="223" y="76"/>
                    <a:pt x="218" y="87"/>
                    <a:pt x="210" y="94"/>
                  </a:cubicBezTo>
                  <a:cubicBezTo>
                    <a:pt x="203" y="102"/>
                    <a:pt x="193" y="106"/>
                    <a:pt x="182" y="106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6A14CEC3-D156-854A-AADA-1D0BB7D8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43" y="6143906"/>
              <a:ext cx="280141" cy="131833"/>
            </a:xfrm>
            <a:custGeom>
              <a:avLst/>
              <a:gdLst>
                <a:gd name="T0" fmla="*/ 119353 w 224"/>
                <a:gd name="T1" fmla="*/ 68481 h 107"/>
                <a:gd name="T2" fmla="*/ 73448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082 h 107"/>
                <a:gd name="T10" fmla="*/ 7869 w 224"/>
                <a:gd name="T11" fmla="*/ 60082 h 107"/>
                <a:gd name="T12" fmla="*/ 0 w 224"/>
                <a:gd name="T13" fmla="*/ 41347 h 107"/>
                <a:gd name="T14" fmla="*/ 0 w 224"/>
                <a:gd name="T15" fmla="*/ 33594 h 107"/>
                <a:gd name="T16" fmla="*/ 0 w 224"/>
                <a:gd name="T17" fmla="*/ 26488 h 107"/>
                <a:gd name="T18" fmla="*/ 0 w 224"/>
                <a:gd name="T19" fmla="*/ 26488 h 107"/>
                <a:gd name="T20" fmla="*/ 7869 w 224"/>
                <a:gd name="T21" fmla="*/ 7753 h 107"/>
                <a:gd name="T22" fmla="*/ 7869 w 224"/>
                <a:gd name="T23" fmla="*/ 7753 h 107"/>
                <a:gd name="T24" fmla="*/ 26887 w 224"/>
                <a:gd name="T25" fmla="*/ 0 h 107"/>
                <a:gd name="T26" fmla="*/ 73448 w 224"/>
                <a:gd name="T27" fmla="*/ 0 h 107"/>
                <a:gd name="T28" fmla="*/ 119353 w 224"/>
                <a:gd name="T29" fmla="*/ 0 h 107"/>
                <a:gd name="T30" fmla="*/ 119353 w 224"/>
                <a:gd name="T31" fmla="*/ 0 h 107"/>
                <a:gd name="T32" fmla="*/ 138371 w 224"/>
                <a:gd name="T33" fmla="*/ 7753 h 107"/>
                <a:gd name="T34" fmla="*/ 138371 w 224"/>
                <a:gd name="T35" fmla="*/ 7753 h 107"/>
                <a:gd name="T36" fmla="*/ 146240 w 224"/>
                <a:gd name="T37" fmla="*/ 26488 h 107"/>
                <a:gd name="T38" fmla="*/ 146240 w 224"/>
                <a:gd name="T39" fmla="*/ 33594 h 107"/>
                <a:gd name="T40" fmla="*/ 146240 w 224"/>
                <a:gd name="T41" fmla="*/ 41347 h 107"/>
                <a:gd name="T42" fmla="*/ 146240 w 224"/>
                <a:gd name="T43" fmla="*/ 41347 h 107"/>
                <a:gd name="T44" fmla="*/ 138371 w 224"/>
                <a:gd name="T45" fmla="*/ 60082 h 107"/>
                <a:gd name="T46" fmla="*/ 138371 w 224"/>
                <a:gd name="T47" fmla="*/ 60082 h 107"/>
                <a:gd name="T48" fmla="*/ 119353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2" y="106"/>
                  </a:lnTo>
                  <a:lnTo>
                    <a:pt x="41" y="106"/>
                  </a:lnTo>
                  <a:cubicBezTo>
                    <a:pt x="30" y="106"/>
                    <a:pt x="20" y="101"/>
                    <a:pt x="12" y="93"/>
                  </a:cubicBezTo>
                  <a:cubicBezTo>
                    <a:pt x="4" y="86"/>
                    <a:pt x="0" y="76"/>
                    <a:pt x="0" y="64"/>
                  </a:cubicBezTo>
                  <a:lnTo>
                    <a:pt x="0" y="52"/>
                  </a:lnTo>
                  <a:lnTo>
                    <a:pt x="0" y="41"/>
                  </a:lnTo>
                  <a:cubicBezTo>
                    <a:pt x="0" y="30"/>
                    <a:pt x="4" y="19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12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1" y="12"/>
                  </a:cubicBezTo>
                  <a:cubicBezTo>
                    <a:pt x="219" y="19"/>
                    <a:pt x="223" y="30"/>
                    <a:pt x="223" y="41"/>
                  </a:cubicBezTo>
                  <a:lnTo>
                    <a:pt x="223" y="52"/>
                  </a:lnTo>
                  <a:lnTo>
                    <a:pt x="223" y="64"/>
                  </a:lnTo>
                  <a:cubicBezTo>
                    <a:pt x="223" y="76"/>
                    <a:pt x="219" y="86"/>
                    <a:pt x="211" y="93"/>
                  </a:cubicBezTo>
                  <a:cubicBezTo>
                    <a:pt x="203" y="101"/>
                    <a:pt x="193" y="106"/>
                    <a:pt x="182" y="10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91">
              <a:extLst>
                <a:ext uri="{FF2B5EF4-FFF2-40B4-BE49-F238E27FC236}">
                  <a16:creationId xmlns:a16="http://schemas.microsoft.com/office/drawing/2014/main" id="{5C6E9723-C5C3-4542-849C-535C60C3F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06" y="6143906"/>
              <a:ext cx="280139" cy="131833"/>
            </a:xfrm>
            <a:custGeom>
              <a:avLst/>
              <a:gdLst>
                <a:gd name="T0" fmla="*/ 119352 w 224"/>
                <a:gd name="T1" fmla="*/ 68481 h 107"/>
                <a:gd name="T2" fmla="*/ 72792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082 h 107"/>
                <a:gd name="T10" fmla="*/ 7869 w 224"/>
                <a:gd name="T11" fmla="*/ 60082 h 107"/>
                <a:gd name="T12" fmla="*/ 0 w 224"/>
                <a:gd name="T13" fmla="*/ 41347 h 107"/>
                <a:gd name="T14" fmla="*/ 0 w 224"/>
                <a:gd name="T15" fmla="*/ 33594 h 107"/>
                <a:gd name="T16" fmla="*/ 0 w 224"/>
                <a:gd name="T17" fmla="*/ 26488 h 107"/>
                <a:gd name="T18" fmla="*/ 0 w 224"/>
                <a:gd name="T19" fmla="*/ 26488 h 107"/>
                <a:gd name="T20" fmla="*/ 7869 w 224"/>
                <a:gd name="T21" fmla="*/ 7753 h 107"/>
                <a:gd name="T22" fmla="*/ 7869 w 224"/>
                <a:gd name="T23" fmla="*/ 7753 h 107"/>
                <a:gd name="T24" fmla="*/ 26887 w 224"/>
                <a:gd name="T25" fmla="*/ 0 h 107"/>
                <a:gd name="T26" fmla="*/ 72792 w 224"/>
                <a:gd name="T27" fmla="*/ 0 h 107"/>
                <a:gd name="T28" fmla="*/ 119352 w 224"/>
                <a:gd name="T29" fmla="*/ 0 h 107"/>
                <a:gd name="T30" fmla="*/ 119352 w 224"/>
                <a:gd name="T31" fmla="*/ 0 h 107"/>
                <a:gd name="T32" fmla="*/ 137714 w 224"/>
                <a:gd name="T33" fmla="*/ 7753 h 107"/>
                <a:gd name="T34" fmla="*/ 137714 w 224"/>
                <a:gd name="T35" fmla="*/ 7753 h 107"/>
                <a:gd name="T36" fmla="*/ 146239 w 224"/>
                <a:gd name="T37" fmla="*/ 26488 h 107"/>
                <a:gd name="T38" fmla="*/ 146239 w 224"/>
                <a:gd name="T39" fmla="*/ 33594 h 107"/>
                <a:gd name="T40" fmla="*/ 146239 w 224"/>
                <a:gd name="T41" fmla="*/ 41347 h 107"/>
                <a:gd name="T42" fmla="*/ 146239 w 224"/>
                <a:gd name="T43" fmla="*/ 41347 h 107"/>
                <a:gd name="T44" fmla="*/ 137714 w 224"/>
                <a:gd name="T45" fmla="*/ 60082 h 107"/>
                <a:gd name="T46" fmla="*/ 137714 w 224"/>
                <a:gd name="T47" fmla="*/ 60082 h 107"/>
                <a:gd name="T48" fmla="*/ 119352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1" y="106"/>
                  </a:lnTo>
                  <a:lnTo>
                    <a:pt x="41" y="106"/>
                  </a:lnTo>
                  <a:cubicBezTo>
                    <a:pt x="29" y="106"/>
                    <a:pt x="19" y="101"/>
                    <a:pt x="12" y="93"/>
                  </a:cubicBezTo>
                  <a:cubicBezTo>
                    <a:pt x="4" y="86"/>
                    <a:pt x="0" y="76"/>
                    <a:pt x="0" y="64"/>
                  </a:cubicBezTo>
                  <a:lnTo>
                    <a:pt x="0" y="52"/>
                  </a:lnTo>
                  <a:lnTo>
                    <a:pt x="0" y="41"/>
                  </a:lnTo>
                  <a:cubicBezTo>
                    <a:pt x="0" y="30"/>
                    <a:pt x="4" y="19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11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0" y="12"/>
                  </a:cubicBezTo>
                  <a:cubicBezTo>
                    <a:pt x="218" y="19"/>
                    <a:pt x="223" y="30"/>
                    <a:pt x="223" y="41"/>
                  </a:cubicBezTo>
                  <a:lnTo>
                    <a:pt x="223" y="52"/>
                  </a:lnTo>
                  <a:lnTo>
                    <a:pt x="223" y="64"/>
                  </a:lnTo>
                  <a:cubicBezTo>
                    <a:pt x="223" y="76"/>
                    <a:pt x="218" y="86"/>
                    <a:pt x="210" y="93"/>
                  </a:cubicBezTo>
                  <a:cubicBezTo>
                    <a:pt x="203" y="101"/>
                    <a:pt x="193" y="106"/>
                    <a:pt x="182" y="10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92">
              <a:extLst>
                <a:ext uri="{FF2B5EF4-FFF2-40B4-BE49-F238E27FC236}">
                  <a16:creationId xmlns:a16="http://schemas.microsoft.com/office/drawing/2014/main" id="{E58B5DDD-B54E-AB45-976F-2863B1B9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06" y="6143906"/>
              <a:ext cx="280139" cy="131833"/>
            </a:xfrm>
            <a:custGeom>
              <a:avLst/>
              <a:gdLst>
                <a:gd name="T0" fmla="*/ 119352 w 224"/>
                <a:gd name="T1" fmla="*/ 68481 h 107"/>
                <a:gd name="T2" fmla="*/ 72792 w 224"/>
                <a:gd name="T3" fmla="*/ 68481 h 107"/>
                <a:gd name="T4" fmla="*/ 26887 w 224"/>
                <a:gd name="T5" fmla="*/ 68481 h 107"/>
                <a:gd name="T6" fmla="*/ 26887 w 224"/>
                <a:gd name="T7" fmla="*/ 68481 h 107"/>
                <a:gd name="T8" fmla="*/ 7869 w 224"/>
                <a:gd name="T9" fmla="*/ 60082 h 107"/>
                <a:gd name="T10" fmla="*/ 7869 w 224"/>
                <a:gd name="T11" fmla="*/ 60082 h 107"/>
                <a:gd name="T12" fmla="*/ 0 w 224"/>
                <a:gd name="T13" fmla="*/ 41347 h 107"/>
                <a:gd name="T14" fmla="*/ 0 w 224"/>
                <a:gd name="T15" fmla="*/ 33594 h 107"/>
                <a:gd name="T16" fmla="*/ 0 w 224"/>
                <a:gd name="T17" fmla="*/ 26488 h 107"/>
                <a:gd name="T18" fmla="*/ 0 w 224"/>
                <a:gd name="T19" fmla="*/ 26488 h 107"/>
                <a:gd name="T20" fmla="*/ 7869 w 224"/>
                <a:gd name="T21" fmla="*/ 7753 h 107"/>
                <a:gd name="T22" fmla="*/ 7869 w 224"/>
                <a:gd name="T23" fmla="*/ 7753 h 107"/>
                <a:gd name="T24" fmla="*/ 26887 w 224"/>
                <a:gd name="T25" fmla="*/ 0 h 107"/>
                <a:gd name="T26" fmla="*/ 72792 w 224"/>
                <a:gd name="T27" fmla="*/ 0 h 107"/>
                <a:gd name="T28" fmla="*/ 119352 w 224"/>
                <a:gd name="T29" fmla="*/ 0 h 107"/>
                <a:gd name="T30" fmla="*/ 119352 w 224"/>
                <a:gd name="T31" fmla="*/ 0 h 107"/>
                <a:gd name="T32" fmla="*/ 137714 w 224"/>
                <a:gd name="T33" fmla="*/ 7753 h 107"/>
                <a:gd name="T34" fmla="*/ 137714 w 224"/>
                <a:gd name="T35" fmla="*/ 7753 h 107"/>
                <a:gd name="T36" fmla="*/ 146239 w 224"/>
                <a:gd name="T37" fmla="*/ 26488 h 107"/>
                <a:gd name="T38" fmla="*/ 146239 w 224"/>
                <a:gd name="T39" fmla="*/ 33594 h 107"/>
                <a:gd name="T40" fmla="*/ 146239 w 224"/>
                <a:gd name="T41" fmla="*/ 41347 h 107"/>
                <a:gd name="T42" fmla="*/ 146239 w 224"/>
                <a:gd name="T43" fmla="*/ 41347 h 107"/>
                <a:gd name="T44" fmla="*/ 137714 w 224"/>
                <a:gd name="T45" fmla="*/ 60082 h 107"/>
                <a:gd name="T46" fmla="*/ 137714 w 224"/>
                <a:gd name="T47" fmla="*/ 60082 h 107"/>
                <a:gd name="T48" fmla="*/ 119352 w 224"/>
                <a:gd name="T49" fmla="*/ 68481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4" h="107">
                  <a:moveTo>
                    <a:pt x="182" y="106"/>
                  </a:moveTo>
                  <a:lnTo>
                    <a:pt x="111" y="106"/>
                  </a:lnTo>
                  <a:lnTo>
                    <a:pt x="41" y="106"/>
                  </a:lnTo>
                  <a:cubicBezTo>
                    <a:pt x="29" y="106"/>
                    <a:pt x="19" y="101"/>
                    <a:pt x="12" y="93"/>
                  </a:cubicBezTo>
                  <a:cubicBezTo>
                    <a:pt x="4" y="86"/>
                    <a:pt x="0" y="76"/>
                    <a:pt x="0" y="64"/>
                  </a:cubicBezTo>
                  <a:lnTo>
                    <a:pt x="0" y="52"/>
                  </a:lnTo>
                  <a:lnTo>
                    <a:pt x="0" y="41"/>
                  </a:lnTo>
                  <a:cubicBezTo>
                    <a:pt x="0" y="30"/>
                    <a:pt x="4" y="19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11" y="0"/>
                  </a:lnTo>
                  <a:lnTo>
                    <a:pt x="182" y="0"/>
                  </a:lnTo>
                  <a:cubicBezTo>
                    <a:pt x="193" y="0"/>
                    <a:pt x="203" y="5"/>
                    <a:pt x="210" y="12"/>
                  </a:cubicBezTo>
                  <a:cubicBezTo>
                    <a:pt x="218" y="19"/>
                    <a:pt x="223" y="30"/>
                    <a:pt x="223" y="41"/>
                  </a:cubicBezTo>
                  <a:lnTo>
                    <a:pt x="223" y="52"/>
                  </a:lnTo>
                  <a:lnTo>
                    <a:pt x="223" y="64"/>
                  </a:lnTo>
                  <a:cubicBezTo>
                    <a:pt x="223" y="76"/>
                    <a:pt x="218" y="86"/>
                    <a:pt x="210" y="93"/>
                  </a:cubicBezTo>
                  <a:cubicBezTo>
                    <a:pt x="203" y="101"/>
                    <a:pt x="193" y="106"/>
                    <a:pt x="182" y="106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93">
              <a:extLst>
                <a:ext uri="{FF2B5EF4-FFF2-40B4-BE49-F238E27FC236}">
                  <a16:creationId xmlns:a16="http://schemas.microsoft.com/office/drawing/2014/main" id="{E962D8BE-61B2-4E41-AAE5-2EC5EB3A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542" y="5006847"/>
              <a:ext cx="203240" cy="214227"/>
            </a:xfrm>
            <a:custGeom>
              <a:avLst/>
              <a:gdLst>
                <a:gd name="T0" fmla="*/ 105918 w 163"/>
                <a:gd name="T1" fmla="*/ 14368 h 172"/>
                <a:gd name="T2" fmla="*/ 94149 w 163"/>
                <a:gd name="T3" fmla="*/ 3265 h 172"/>
                <a:gd name="T4" fmla="*/ 61459 w 163"/>
                <a:gd name="T5" fmla="*/ 36573 h 172"/>
                <a:gd name="T6" fmla="*/ 61459 w 163"/>
                <a:gd name="T7" fmla="*/ 0 h 172"/>
                <a:gd name="T8" fmla="*/ 45113 w 163"/>
                <a:gd name="T9" fmla="*/ 0 h 172"/>
                <a:gd name="T10" fmla="*/ 45113 w 163"/>
                <a:gd name="T11" fmla="*/ 36573 h 172"/>
                <a:gd name="T12" fmla="*/ 11769 w 163"/>
                <a:gd name="T13" fmla="*/ 3265 h 172"/>
                <a:gd name="T14" fmla="*/ 0 w 163"/>
                <a:gd name="T15" fmla="*/ 14368 h 172"/>
                <a:gd name="T16" fmla="*/ 41190 w 163"/>
                <a:gd name="T17" fmla="*/ 55512 h 172"/>
                <a:gd name="T18" fmla="*/ 0 w 163"/>
                <a:gd name="T19" fmla="*/ 96657 h 172"/>
                <a:gd name="T20" fmla="*/ 11769 w 163"/>
                <a:gd name="T21" fmla="*/ 108412 h 172"/>
                <a:gd name="T22" fmla="*/ 45113 w 163"/>
                <a:gd name="T23" fmla="*/ 75758 h 172"/>
                <a:gd name="T24" fmla="*/ 45113 w 163"/>
                <a:gd name="T25" fmla="*/ 111678 h 172"/>
                <a:gd name="T26" fmla="*/ 61459 w 163"/>
                <a:gd name="T27" fmla="*/ 111678 h 172"/>
                <a:gd name="T28" fmla="*/ 61459 w 163"/>
                <a:gd name="T29" fmla="*/ 75758 h 172"/>
                <a:gd name="T30" fmla="*/ 94149 w 163"/>
                <a:gd name="T31" fmla="*/ 108412 h 172"/>
                <a:gd name="T32" fmla="*/ 105918 w 163"/>
                <a:gd name="T33" fmla="*/ 96657 h 172"/>
                <a:gd name="T34" fmla="*/ 64728 w 163"/>
                <a:gd name="T35" fmla="*/ 55512 h 172"/>
                <a:gd name="T36" fmla="*/ 105918 w 163"/>
                <a:gd name="T37" fmla="*/ 14368 h 1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" h="172">
                  <a:moveTo>
                    <a:pt x="162" y="22"/>
                  </a:moveTo>
                  <a:lnTo>
                    <a:pt x="144" y="5"/>
                  </a:lnTo>
                  <a:lnTo>
                    <a:pt x="94" y="56"/>
                  </a:lnTo>
                  <a:lnTo>
                    <a:pt x="94" y="0"/>
                  </a:lnTo>
                  <a:lnTo>
                    <a:pt x="69" y="0"/>
                  </a:lnTo>
                  <a:lnTo>
                    <a:pt x="69" y="56"/>
                  </a:lnTo>
                  <a:lnTo>
                    <a:pt x="18" y="5"/>
                  </a:lnTo>
                  <a:lnTo>
                    <a:pt x="0" y="22"/>
                  </a:lnTo>
                  <a:lnTo>
                    <a:pt x="63" y="85"/>
                  </a:lnTo>
                  <a:lnTo>
                    <a:pt x="0" y="148"/>
                  </a:lnTo>
                  <a:lnTo>
                    <a:pt x="18" y="166"/>
                  </a:lnTo>
                  <a:lnTo>
                    <a:pt x="69" y="116"/>
                  </a:lnTo>
                  <a:lnTo>
                    <a:pt x="69" y="171"/>
                  </a:lnTo>
                  <a:lnTo>
                    <a:pt x="94" y="171"/>
                  </a:lnTo>
                  <a:lnTo>
                    <a:pt x="94" y="116"/>
                  </a:lnTo>
                  <a:lnTo>
                    <a:pt x="144" y="166"/>
                  </a:lnTo>
                  <a:lnTo>
                    <a:pt x="162" y="148"/>
                  </a:lnTo>
                  <a:lnTo>
                    <a:pt x="99" y="85"/>
                  </a:lnTo>
                  <a:lnTo>
                    <a:pt x="162" y="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6373C1D0-7119-7245-8FBD-DF235C3FC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964" y="5006847"/>
              <a:ext cx="203240" cy="214227"/>
            </a:xfrm>
            <a:custGeom>
              <a:avLst/>
              <a:gdLst>
                <a:gd name="T0" fmla="*/ 105914 w 162"/>
                <a:gd name="T1" fmla="*/ 14368 h 172"/>
                <a:gd name="T2" fmla="*/ 94731 w 162"/>
                <a:gd name="T3" fmla="*/ 3265 h 172"/>
                <a:gd name="T4" fmla="*/ 61180 w 162"/>
                <a:gd name="T5" fmla="*/ 36573 h 172"/>
                <a:gd name="T6" fmla="*/ 61180 w 162"/>
                <a:gd name="T7" fmla="*/ 0 h 172"/>
                <a:gd name="T8" fmla="*/ 45392 w 162"/>
                <a:gd name="T9" fmla="*/ 0 h 172"/>
                <a:gd name="T10" fmla="*/ 45392 w 162"/>
                <a:gd name="T11" fmla="*/ 36573 h 172"/>
                <a:gd name="T12" fmla="*/ 11841 w 162"/>
                <a:gd name="T13" fmla="*/ 3265 h 172"/>
                <a:gd name="T14" fmla="*/ 0 w 162"/>
                <a:gd name="T15" fmla="*/ 14368 h 172"/>
                <a:gd name="T16" fmla="*/ 41445 w 162"/>
                <a:gd name="T17" fmla="*/ 55512 h 172"/>
                <a:gd name="T18" fmla="*/ 0 w 162"/>
                <a:gd name="T19" fmla="*/ 96657 h 172"/>
                <a:gd name="T20" fmla="*/ 11841 w 162"/>
                <a:gd name="T21" fmla="*/ 108412 h 172"/>
                <a:gd name="T22" fmla="*/ 45392 w 162"/>
                <a:gd name="T23" fmla="*/ 75758 h 172"/>
                <a:gd name="T24" fmla="*/ 45392 w 162"/>
                <a:gd name="T25" fmla="*/ 111678 h 172"/>
                <a:gd name="T26" fmla="*/ 61180 w 162"/>
                <a:gd name="T27" fmla="*/ 111678 h 172"/>
                <a:gd name="T28" fmla="*/ 61180 w 162"/>
                <a:gd name="T29" fmla="*/ 75758 h 172"/>
                <a:gd name="T30" fmla="*/ 94731 w 162"/>
                <a:gd name="T31" fmla="*/ 108412 h 172"/>
                <a:gd name="T32" fmla="*/ 105914 w 162"/>
                <a:gd name="T33" fmla="*/ 96657 h 172"/>
                <a:gd name="T34" fmla="*/ 64469 w 162"/>
                <a:gd name="T35" fmla="*/ 55512 h 172"/>
                <a:gd name="T36" fmla="*/ 105914 w 162"/>
                <a:gd name="T37" fmla="*/ 14368 h 1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2">
                  <a:moveTo>
                    <a:pt x="161" y="22"/>
                  </a:moveTo>
                  <a:lnTo>
                    <a:pt x="144" y="5"/>
                  </a:lnTo>
                  <a:lnTo>
                    <a:pt x="93" y="56"/>
                  </a:lnTo>
                  <a:lnTo>
                    <a:pt x="93" y="0"/>
                  </a:lnTo>
                  <a:lnTo>
                    <a:pt x="69" y="0"/>
                  </a:lnTo>
                  <a:lnTo>
                    <a:pt x="69" y="56"/>
                  </a:lnTo>
                  <a:lnTo>
                    <a:pt x="18" y="5"/>
                  </a:lnTo>
                  <a:lnTo>
                    <a:pt x="0" y="22"/>
                  </a:lnTo>
                  <a:lnTo>
                    <a:pt x="63" y="85"/>
                  </a:lnTo>
                  <a:lnTo>
                    <a:pt x="0" y="148"/>
                  </a:lnTo>
                  <a:lnTo>
                    <a:pt x="18" y="166"/>
                  </a:lnTo>
                  <a:lnTo>
                    <a:pt x="69" y="116"/>
                  </a:lnTo>
                  <a:lnTo>
                    <a:pt x="69" y="171"/>
                  </a:lnTo>
                  <a:lnTo>
                    <a:pt x="93" y="171"/>
                  </a:lnTo>
                  <a:lnTo>
                    <a:pt x="93" y="116"/>
                  </a:lnTo>
                  <a:lnTo>
                    <a:pt x="144" y="166"/>
                  </a:lnTo>
                  <a:lnTo>
                    <a:pt x="161" y="148"/>
                  </a:lnTo>
                  <a:lnTo>
                    <a:pt x="98" y="85"/>
                  </a:lnTo>
                  <a:lnTo>
                    <a:pt x="161" y="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95">
              <a:extLst>
                <a:ext uri="{FF2B5EF4-FFF2-40B4-BE49-F238E27FC236}">
                  <a16:creationId xmlns:a16="http://schemas.microsoft.com/office/drawing/2014/main" id="{9797FA26-9D63-B240-8453-608ED5D9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896" y="5006847"/>
              <a:ext cx="203236" cy="214227"/>
            </a:xfrm>
            <a:custGeom>
              <a:avLst/>
              <a:gdLst>
                <a:gd name="T0" fmla="*/ 105916 w 163"/>
                <a:gd name="T1" fmla="*/ 14368 h 172"/>
                <a:gd name="T2" fmla="*/ 94148 w 163"/>
                <a:gd name="T3" fmla="*/ 3265 h 172"/>
                <a:gd name="T4" fmla="*/ 60804 w 163"/>
                <a:gd name="T5" fmla="*/ 36573 h 172"/>
                <a:gd name="T6" fmla="*/ 60804 w 163"/>
                <a:gd name="T7" fmla="*/ 0 h 172"/>
                <a:gd name="T8" fmla="*/ 45112 w 163"/>
                <a:gd name="T9" fmla="*/ 0 h 172"/>
                <a:gd name="T10" fmla="*/ 45112 w 163"/>
                <a:gd name="T11" fmla="*/ 36573 h 172"/>
                <a:gd name="T12" fmla="*/ 11768 w 163"/>
                <a:gd name="T13" fmla="*/ 3265 h 172"/>
                <a:gd name="T14" fmla="*/ 0 w 163"/>
                <a:gd name="T15" fmla="*/ 14368 h 172"/>
                <a:gd name="T16" fmla="*/ 41190 w 163"/>
                <a:gd name="T17" fmla="*/ 55512 h 172"/>
                <a:gd name="T18" fmla="*/ 0 w 163"/>
                <a:gd name="T19" fmla="*/ 96657 h 172"/>
                <a:gd name="T20" fmla="*/ 11768 w 163"/>
                <a:gd name="T21" fmla="*/ 108412 h 172"/>
                <a:gd name="T22" fmla="*/ 45112 w 163"/>
                <a:gd name="T23" fmla="*/ 75758 h 172"/>
                <a:gd name="T24" fmla="*/ 45112 w 163"/>
                <a:gd name="T25" fmla="*/ 111678 h 172"/>
                <a:gd name="T26" fmla="*/ 60804 w 163"/>
                <a:gd name="T27" fmla="*/ 111678 h 172"/>
                <a:gd name="T28" fmla="*/ 60804 w 163"/>
                <a:gd name="T29" fmla="*/ 75758 h 172"/>
                <a:gd name="T30" fmla="*/ 94148 w 163"/>
                <a:gd name="T31" fmla="*/ 108412 h 172"/>
                <a:gd name="T32" fmla="*/ 105916 w 163"/>
                <a:gd name="T33" fmla="*/ 96657 h 172"/>
                <a:gd name="T34" fmla="*/ 64727 w 163"/>
                <a:gd name="T35" fmla="*/ 55512 h 172"/>
                <a:gd name="T36" fmla="*/ 105916 w 163"/>
                <a:gd name="T37" fmla="*/ 14368 h 1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" h="172">
                  <a:moveTo>
                    <a:pt x="162" y="22"/>
                  </a:moveTo>
                  <a:lnTo>
                    <a:pt x="144" y="5"/>
                  </a:lnTo>
                  <a:lnTo>
                    <a:pt x="93" y="56"/>
                  </a:lnTo>
                  <a:lnTo>
                    <a:pt x="93" y="0"/>
                  </a:lnTo>
                  <a:lnTo>
                    <a:pt x="69" y="0"/>
                  </a:lnTo>
                  <a:lnTo>
                    <a:pt x="69" y="56"/>
                  </a:lnTo>
                  <a:lnTo>
                    <a:pt x="18" y="5"/>
                  </a:lnTo>
                  <a:lnTo>
                    <a:pt x="0" y="22"/>
                  </a:lnTo>
                  <a:lnTo>
                    <a:pt x="63" y="85"/>
                  </a:lnTo>
                  <a:lnTo>
                    <a:pt x="0" y="148"/>
                  </a:lnTo>
                  <a:lnTo>
                    <a:pt x="18" y="166"/>
                  </a:lnTo>
                  <a:lnTo>
                    <a:pt x="69" y="116"/>
                  </a:lnTo>
                  <a:lnTo>
                    <a:pt x="69" y="171"/>
                  </a:lnTo>
                  <a:lnTo>
                    <a:pt x="93" y="171"/>
                  </a:lnTo>
                  <a:lnTo>
                    <a:pt x="93" y="116"/>
                  </a:lnTo>
                  <a:lnTo>
                    <a:pt x="144" y="166"/>
                  </a:lnTo>
                  <a:lnTo>
                    <a:pt x="162" y="148"/>
                  </a:lnTo>
                  <a:lnTo>
                    <a:pt x="99" y="85"/>
                  </a:lnTo>
                  <a:lnTo>
                    <a:pt x="162" y="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96">
              <a:extLst>
                <a:ext uri="{FF2B5EF4-FFF2-40B4-BE49-F238E27FC236}">
                  <a16:creationId xmlns:a16="http://schemas.microsoft.com/office/drawing/2014/main" id="{EA70EAA7-D339-5E4F-AC1B-970706302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407" y="5352909"/>
              <a:ext cx="505350" cy="955791"/>
            </a:xfrm>
            <a:custGeom>
              <a:avLst/>
              <a:gdLst>
                <a:gd name="T0" fmla="*/ 202021 w 404"/>
                <a:gd name="T1" fmla="*/ 500520 h 767"/>
                <a:gd name="T2" fmla="*/ 131838 w 404"/>
                <a:gd name="T3" fmla="*/ 500520 h 767"/>
                <a:gd name="T4" fmla="*/ 62967 w 404"/>
                <a:gd name="T5" fmla="*/ 500520 h 767"/>
                <a:gd name="T6" fmla="*/ 62967 w 404"/>
                <a:gd name="T7" fmla="*/ 500520 h 767"/>
                <a:gd name="T8" fmla="*/ 18366 w 404"/>
                <a:gd name="T9" fmla="*/ 482224 h 767"/>
                <a:gd name="T10" fmla="*/ 18366 w 404"/>
                <a:gd name="T11" fmla="*/ 482224 h 767"/>
                <a:gd name="T12" fmla="*/ 0 w 404"/>
                <a:gd name="T13" fmla="*/ 438445 h 767"/>
                <a:gd name="T14" fmla="*/ 0 w 404"/>
                <a:gd name="T15" fmla="*/ 250260 h 767"/>
                <a:gd name="T16" fmla="*/ 0 w 404"/>
                <a:gd name="T17" fmla="*/ 62728 h 767"/>
                <a:gd name="T18" fmla="*/ 0 w 404"/>
                <a:gd name="T19" fmla="*/ 62728 h 767"/>
                <a:gd name="T20" fmla="*/ 18366 w 404"/>
                <a:gd name="T21" fmla="*/ 18949 h 767"/>
                <a:gd name="T22" fmla="*/ 18366 w 404"/>
                <a:gd name="T23" fmla="*/ 18949 h 767"/>
                <a:gd name="T24" fmla="*/ 62967 w 404"/>
                <a:gd name="T25" fmla="*/ 0 h 767"/>
                <a:gd name="T26" fmla="*/ 131838 w 404"/>
                <a:gd name="T27" fmla="*/ 0 h 767"/>
                <a:gd name="T28" fmla="*/ 202021 w 404"/>
                <a:gd name="T29" fmla="*/ 0 h 767"/>
                <a:gd name="T30" fmla="*/ 202021 w 404"/>
                <a:gd name="T31" fmla="*/ 0 h 767"/>
                <a:gd name="T32" fmla="*/ 245967 w 404"/>
                <a:gd name="T33" fmla="*/ 18949 h 767"/>
                <a:gd name="T34" fmla="*/ 245967 w 404"/>
                <a:gd name="T35" fmla="*/ 18949 h 767"/>
                <a:gd name="T36" fmla="*/ 264332 w 404"/>
                <a:gd name="T37" fmla="*/ 62728 h 767"/>
                <a:gd name="T38" fmla="*/ 264332 w 404"/>
                <a:gd name="T39" fmla="*/ 250260 h 767"/>
                <a:gd name="T40" fmla="*/ 264332 w 404"/>
                <a:gd name="T41" fmla="*/ 438445 h 767"/>
                <a:gd name="T42" fmla="*/ 264332 w 404"/>
                <a:gd name="T43" fmla="*/ 438445 h 767"/>
                <a:gd name="T44" fmla="*/ 245967 w 404"/>
                <a:gd name="T45" fmla="*/ 482224 h 767"/>
                <a:gd name="T46" fmla="*/ 245967 w 404"/>
                <a:gd name="T47" fmla="*/ 482224 h 767"/>
                <a:gd name="T48" fmla="*/ 202021 w 404"/>
                <a:gd name="T49" fmla="*/ 500520 h 7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4" h="767">
                  <a:moveTo>
                    <a:pt x="308" y="766"/>
                  </a:moveTo>
                  <a:lnTo>
                    <a:pt x="201" y="766"/>
                  </a:lnTo>
                  <a:lnTo>
                    <a:pt x="96" y="766"/>
                  </a:lnTo>
                  <a:cubicBezTo>
                    <a:pt x="69" y="766"/>
                    <a:pt x="45" y="755"/>
                    <a:pt x="28" y="738"/>
                  </a:cubicBezTo>
                  <a:cubicBezTo>
                    <a:pt x="11" y="721"/>
                    <a:pt x="0" y="697"/>
                    <a:pt x="0" y="671"/>
                  </a:cubicBezTo>
                  <a:lnTo>
                    <a:pt x="0" y="383"/>
                  </a:lnTo>
                  <a:lnTo>
                    <a:pt x="0" y="96"/>
                  </a:lnTo>
                  <a:cubicBezTo>
                    <a:pt x="0" y="70"/>
                    <a:pt x="11" y="46"/>
                    <a:pt x="28" y="29"/>
                  </a:cubicBezTo>
                  <a:cubicBezTo>
                    <a:pt x="45" y="11"/>
                    <a:pt x="69" y="0"/>
                    <a:pt x="96" y="0"/>
                  </a:cubicBezTo>
                  <a:lnTo>
                    <a:pt x="201" y="0"/>
                  </a:lnTo>
                  <a:lnTo>
                    <a:pt x="308" y="0"/>
                  </a:lnTo>
                  <a:cubicBezTo>
                    <a:pt x="334" y="0"/>
                    <a:pt x="358" y="11"/>
                    <a:pt x="375" y="29"/>
                  </a:cubicBezTo>
                  <a:cubicBezTo>
                    <a:pt x="393" y="46"/>
                    <a:pt x="403" y="70"/>
                    <a:pt x="403" y="96"/>
                  </a:cubicBezTo>
                  <a:lnTo>
                    <a:pt x="403" y="383"/>
                  </a:lnTo>
                  <a:lnTo>
                    <a:pt x="403" y="671"/>
                  </a:lnTo>
                  <a:cubicBezTo>
                    <a:pt x="403" y="697"/>
                    <a:pt x="393" y="721"/>
                    <a:pt x="375" y="738"/>
                  </a:cubicBezTo>
                  <a:cubicBezTo>
                    <a:pt x="358" y="755"/>
                    <a:pt x="334" y="766"/>
                    <a:pt x="308" y="76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C896DA61-D15A-A645-A8E9-3B290DB73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942" y="4704728"/>
              <a:ext cx="466902" cy="2103839"/>
            </a:xfrm>
            <a:custGeom>
              <a:avLst/>
              <a:gdLst>
                <a:gd name="T0" fmla="*/ 169946 w 376"/>
                <a:gd name="T1" fmla="*/ 1102503 h 1688"/>
                <a:gd name="T2" fmla="*/ 84648 w 376"/>
                <a:gd name="T3" fmla="*/ 1102503 h 1688"/>
                <a:gd name="T4" fmla="*/ 0 w 376"/>
                <a:gd name="T5" fmla="*/ 1102503 h 1688"/>
                <a:gd name="T6" fmla="*/ 0 w 376"/>
                <a:gd name="T7" fmla="*/ 550925 h 1688"/>
                <a:gd name="T8" fmla="*/ 0 w 376"/>
                <a:gd name="T9" fmla="*/ 0 h 1688"/>
                <a:gd name="T10" fmla="*/ 84648 w 376"/>
                <a:gd name="T11" fmla="*/ 0 h 1688"/>
                <a:gd name="T12" fmla="*/ 169946 w 376"/>
                <a:gd name="T13" fmla="*/ 0 h 1688"/>
                <a:gd name="T14" fmla="*/ 169946 w 376"/>
                <a:gd name="T15" fmla="*/ 0 h 1688"/>
                <a:gd name="T16" fmla="*/ 222037 w 376"/>
                <a:gd name="T17" fmla="*/ 21566 h 1688"/>
                <a:gd name="T18" fmla="*/ 222037 w 376"/>
                <a:gd name="T19" fmla="*/ 21566 h 1688"/>
                <a:gd name="T20" fmla="*/ 244176 w 376"/>
                <a:gd name="T21" fmla="*/ 75156 h 1688"/>
                <a:gd name="T22" fmla="*/ 244176 w 376"/>
                <a:gd name="T23" fmla="*/ 550925 h 1688"/>
                <a:gd name="T24" fmla="*/ 244176 w 376"/>
                <a:gd name="T25" fmla="*/ 1027348 h 1688"/>
                <a:gd name="T26" fmla="*/ 244176 w 376"/>
                <a:gd name="T27" fmla="*/ 1027348 h 1688"/>
                <a:gd name="T28" fmla="*/ 222037 w 376"/>
                <a:gd name="T29" fmla="*/ 1080283 h 1688"/>
                <a:gd name="T30" fmla="*/ 222037 w 376"/>
                <a:gd name="T31" fmla="*/ 1080283 h 1688"/>
                <a:gd name="T32" fmla="*/ 169946 w 376"/>
                <a:gd name="T33" fmla="*/ 1102503 h 16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6" h="1688">
                  <a:moveTo>
                    <a:pt x="261" y="1687"/>
                  </a:moveTo>
                  <a:lnTo>
                    <a:pt x="130" y="1687"/>
                  </a:lnTo>
                  <a:lnTo>
                    <a:pt x="0" y="1687"/>
                  </a:lnTo>
                  <a:lnTo>
                    <a:pt x="0" y="8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261" y="0"/>
                  </a:lnTo>
                  <a:cubicBezTo>
                    <a:pt x="293" y="0"/>
                    <a:pt x="321" y="13"/>
                    <a:pt x="341" y="33"/>
                  </a:cubicBezTo>
                  <a:cubicBezTo>
                    <a:pt x="362" y="54"/>
                    <a:pt x="375" y="83"/>
                    <a:pt x="375" y="115"/>
                  </a:cubicBezTo>
                  <a:lnTo>
                    <a:pt x="375" y="843"/>
                  </a:lnTo>
                  <a:lnTo>
                    <a:pt x="375" y="1572"/>
                  </a:lnTo>
                  <a:cubicBezTo>
                    <a:pt x="375" y="1604"/>
                    <a:pt x="362" y="1632"/>
                    <a:pt x="341" y="1653"/>
                  </a:cubicBezTo>
                  <a:cubicBezTo>
                    <a:pt x="321" y="1674"/>
                    <a:pt x="293" y="1687"/>
                    <a:pt x="261" y="1687"/>
                  </a:cubicBezTo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8" name="Freeform 169">
            <a:extLst>
              <a:ext uri="{FF2B5EF4-FFF2-40B4-BE49-F238E27FC236}">
                <a16:creationId xmlns:a16="http://schemas.microsoft.com/office/drawing/2014/main" id="{EDF810B8-FD5C-B34F-BAC5-0ED4EF71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809" y="8560846"/>
            <a:ext cx="5416035" cy="3850627"/>
          </a:xfrm>
          <a:custGeom>
            <a:avLst/>
            <a:gdLst>
              <a:gd name="T0" fmla="*/ 0 w 4348"/>
              <a:gd name="T1" fmla="*/ 0 h 3092"/>
              <a:gd name="T2" fmla="*/ 0 w 4348"/>
              <a:gd name="T3" fmla="*/ 1656022 h 3092"/>
              <a:gd name="T4" fmla="*/ 0 w 4348"/>
              <a:gd name="T5" fmla="*/ 2018440 h 3092"/>
              <a:gd name="T6" fmla="*/ 1410191 w 4348"/>
              <a:gd name="T7" fmla="*/ 1656022 h 3092"/>
              <a:gd name="T8" fmla="*/ 2839325 w 4348"/>
              <a:gd name="T9" fmla="*/ 2018440 h 3092"/>
              <a:gd name="T10" fmla="*/ 2839325 w 4348"/>
              <a:gd name="T11" fmla="*/ 1656022 h 3092"/>
              <a:gd name="T12" fmla="*/ 2839325 w 4348"/>
              <a:gd name="T13" fmla="*/ 0 h 3092"/>
              <a:gd name="T14" fmla="*/ 0 w 4348"/>
              <a:gd name="T15" fmla="*/ 0 h 30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48" h="3092">
                <a:moveTo>
                  <a:pt x="0" y="0"/>
                </a:moveTo>
                <a:lnTo>
                  <a:pt x="0" y="2536"/>
                </a:lnTo>
                <a:lnTo>
                  <a:pt x="0" y="3091"/>
                </a:lnTo>
                <a:lnTo>
                  <a:pt x="2159" y="2536"/>
                </a:lnTo>
                <a:lnTo>
                  <a:pt x="4347" y="3091"/>
                </a:lnTo>
                <a:lnTo>
                  <a:pt x="4347" y="2536"/>
                </a:lnTo>
                <a:lnTo>
                  <a:pt x="4347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170">
            <a:extLst>
              <a:ext uri="{FF2B5EF4-FFF2-40B4-BE49-F238E27FC236}">
                <a16:creationId xmlns:a16="http://schemas.microsoft.com/office/drawing/2014/main" id="{DF873E86-E5E6-4C46-BD7D-46FDC0AE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807" y="3836827"/>
            <a:ext cx="5421527" cy="4207674"/>
          </a:xfrm>
          <a:custGeom>
            <a:avLst/>
            <a:gdLst>
              <a:gd name="T0" fmla="*/ 135188 w 4353"/>
              <a:gd name="T1" fmla="*/ 0 h 3379"/>
              <a:gd name="T2" fmla="*/ 2706364 w 4353"/>
              <a:gd name="T3" fmla="*/ 0 h 3379"/>
              <a:gd name="T4" fmla="*/ 2706364 w 4353"/>
              <a:gd name="T5" fmla="*/ 0 h 3379"/>
              <a:gd name="T6" fmla="*/ 2842205 w 4353"/>
              <a:gd name="T7" fmla="*/ 135813 h 3379"/>
              <a:gd name="T8" fmla="*/ 2842205 w 4353"/>
              <a:gd name="T9" fmla="*/ 2205659 h 3379"/>
              <a:gd name="T10" fmla="*/ 0 w 4353"/>
              <a:gd name="T11" fmla="*/ 2205659 h 3379"/>
              <a:gd name="T12" fmla="*/ 0 w 4353"/>
              <a:gd name="T13" fmla="*/ 135813 h 3379"/>
              <a:gd name="T14" fmla="*/ 0 w 4353"/>
              <a:gd name="T15" fmla="*/ 135813 h 3379"/>
              <a:gd name="T16" fmla="*/ 135188 w 4353"/>
              <a:gd name="T17" fmla="*/ 0 h 33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53" h="3379">
                <a:moveTo>
                  <a:pt x="207" y="0"/>
                </a:moveTo>
                <a:lnTo>
                  <a:pt x="4144" y="0"/>
                </a:lnTo>
                <a:cubicBezTo>
                  <a:pt x="4259" y="0"/>
                  <a:pt x="4352" y="93"/>
                  <a:pt x="4352" y="208"/>
                </a:cubicBezTo>
                <a:lnTo>
                  <a:pt x="4352" y="3378"/>
                </a:lnTo>
                <a:lnTo>
                  <a:pt x="0" y="3378"/>
                </a:lnTo>
                <a:lnTo>
                  <a:pt x="0" y="208"/>
                </a:lnTo>
                <a:cubicBezTo>
                  <a:pt x="0" y="93"/>
                  <a:pt x="92" y="0"/>
                  <a:pt x="207" y="0"/>
                </a:cubicBezTo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8E05A3-706C-A442-BDAC-D3C9AB4F0B91}"/>
              </a:ext>
            </a:extLst>
          </p:cNvPr>
          <p:cNvGrpSpPr/>
          <p:nvPr/>
        </p:nvGrpSpPr>
        <p:grpSpPr>
          <a:xfrm>
            <a:off x="9480807" y="4710223"/>
            <a:ext cx="5421528" cy="3334278"/>
            <a:chOff x="9480807" y="4710223"/>
            <a:chExt cx="5421528" cy="3334278"/>
          </a:xfrm>
        </p:grpSpPr>
        <p:sp>
          <p:nvSpPr>
            <p:cNvPr id="51" name="Freeform 171">
              <a:extLst>
                <a:ext uri="{FF2B5EF4-FFF2-40B4-BE49-F238E27FC236}">
                  <a16:creationId xmlns:a16="http://schemas.microsoft.com/office/drawing/2014/main" id="{57BD3803-E961-444F-B87A-126BC98F3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807" y="5517700"/>
              <a:ext cx="5421527" cy="236203"/>
            </a:xfrm>
            <a:custGeom>
              <a:avLst/>
              <a:gdLst>
                <a:gd name="T0" fmla="*/ 0 w 4353"/>
                <a:gd name="T1" fmla="*/ 0 h 189"/>
                <a:gd name="T2" fmla="*/ 2842205 w 4353"/>
                <a:gd name="T3" fmla="*/ 0 h 189"/>
                <a:gd name="T4" fmla="*/ 2842205 w 4353"/>
                <a:gd name="T5" fmla="*/ 123199 h 189"/>
                <a:gd name="T6" fmla="*/ 0 w 4353"/>
                <a:gd name="T7" fmla="*/ 123199 h 189"/>
                <a:gd name="T8" fmla="*/ 0 w 4353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53" h="189">
                  <a:moveTo>
                    <a:pt x="0" y="0"/>
                  </a:moveTo>
                  <a:lnTo>
                    <a:pt x="4352" y="0"/>
                  </a:lnTo>
                  <a:lnTo>
                    <a:pt x="4352" y="188"/>
                  </a:ln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172">
              <a:extLst>
                <a:ext uri="{FF2B5EF4-FFF2-40B4-BE49-F238E27FC236}">
                  <a16:creationId xmlns:a16="http://schemas.microsoft.com/office/drawing/2014/main" id="{47B617CA-737D-F24F-A82C-EE16DA63E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809" y="7308432"/>
              <a:ext cx="4800826" cy="736069"/>
            </a:xfrm>
            <a:custGeom>
              <a:avLst/>
              <a:gdLst>
                <a:gd name="T0" fmla="*/ 0 w 3854"/>
                <a:gd name="T1" fmla="*/ 0 h 593"/>
                <a:gd name="T2" fmla="*/ 2516731 w 3854"/>
                <a:gd name="T3" fmla="*/ 0 h 593"/>
                <a:gd name="T4" fmla="*/ 2516731 w 3854"/>
                <a:gd name="T5" fmla="*/ 385310 h 593"/>
                <a:gd name="T6" fmla="*/ 0 w 3854"/>
                <a:gd name="T7" fmla="*/ 385310 h 593"/>
                <a:gd name="T8" fmla="*/ 0 w 3854"/>
                <a:gd name="T9" fmla="*/ 0 h 5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4" h="593">
                  <a:moveTo>
                    <a:pt x="0" y="0"/>
                  </a:moveTo>
                  <a:lnTo>
                    <a:pt x="3853" y="0"/>
                  </a:lnTo>
                  <a:lnTo>
                    <a:pt x="3853" y="592"/>
                  </a:lnTo>
                  <a:lnTo>
                    <a:pt x="0" y="592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173">
              <a:extLst>
                <a:ext uri="{FF2B5EF4-FFF2-40B4-BE49-F238E27FC236}">
                  <a16:creationId xmlns:a16="http://schemas.microsoft.com/office/drawing/2014/main" id="{6ACCC6D5-23DB-7542-81E6-F69E8DB61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793" y="5210087"/>
              <a:ext cx="1642389" cy="1191994"/>
            </a:xfrm>
            <a:custGeom>
              <a:avLst/>
              <a:gdLst>
                <a:gd name="T0" fmla="*/ 261568 w 1317"/>
                <a:gd name="T1" fmla="*/ 624375 h 959"/>
                <a:gd name="T2" fmla="*/ 598336 w 1317"/>
                <a:gd name="T3" fmla="*/ 624375 h 959"/>
                <a:gd name="T4" fmla="*/ 598336 w 1317"/>
                <a:gd name="T5" fmla="*/ 624375 h 959"/>
                <a:gd name="T6" fmla="*/ 820668 w 1317"/>
                <a:gd name="T7" fmla="*/ 334347 h 959"/>
                <a:gd name="T8" fmla="*/ 756584 w 1317"/>
                <a:gd name="T9" fmla="*/ 101021 h 959"/>
                <a:gd name="T10" fmla="*/ 756584 w 1317"/>
                <a:gd name="T11" fmla="*/ 101021 h 959"/>
                <a:gd name="T12" fmla="*/ 605529 w 1317"/>
                <a:gd name="T13" fmla="*/ 22159 h 959"/>
                <a:gd name="T14" fmla="*/ 540791 w 1317"/>
                <a:gd name="T15" fmla="*/ 46274 h 959"/>
                <a:gd name="T16" fmla="*/ 540791 w 1317"/>
                <a:gd name="T17" fmla="*/ 46274 h 959"/>
                <a:gd name="T18" fmla="*/ 319112 w 1317"/>
                <a:gd name="T19" fmla="*/ 46274 h 959"/>
                <a:gd name="T20" fmla="*/ 254374 w 1317"/>
                <a:gd name="T21" fmla="*/ 22159 h 959"/>
                <a:gd name="T22" fmla="*/ 254374 w 1317"/>
                <a:gd name="T23" fmla="*/ 22159 h 959"/>
                <a:gd name="T24" fmla="*/ 103319 w 1317"/>
                <a:gd name="T25" fmla="*/ 101021 h 959"/>
                <a:gd name="T26" fmla="*/ 39235 w 1317"/>
                <a:gd name="T27" fmla="*/ 334347 h 959"/>
                <a:gd name="T28" fmla="*/ 39235 w 1317"/>
                <a:gd name="T29" fmla="*/ 334347 h 959"/>
                <a:gd name="T30" fmla="*/ 261568 w 1317"/>
                <a:gd name="T31" fmla="*/ 624375 h 9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7" h="959">
                  <a:moveTo>
                    <a:pt x="400" y="958"/>
                  </a:moveTo>
                  <a:lnTo>
                    <a:pt x="915" y="958"/>
                  </a:lnTo>
                  <a:cubicBezTo>
                    <a:pt x="1147" y="958"/>
                    <a:pt x="1316" y="737"/>
                    <a:pt x="1255" y="513"/>
                  </a:cubicBezTo>
                  <a:lnTo>
                    <a:pt x="1157" y="155"/>
                  </a:lnTo>
                  <a:cubicBezTo>
                    <a:pt x="1130" y="55"/>
                    <a:pt x="1024" y="0"/>
                    <a:pt x="926" y="34"/>
                  </a:cubicBezTo>
                  <a:lnTo>
                    <a:pt x="827" y="71"/>
                  </a:lnTo>
                  <a:cubicBezTo>
                    <a:pt x="718" y="110"/>
                    <a:pt x="598" y="110"/>
                    <a:pt x="488" y="71"/>
                  </a:cubicBezTo>
                  <a:lnTo>
                    <a:pt x="389" y="34"/>
                  </a:lnTo>
                  <a:cubicBezTo>
                    <a:pt x="292" y="0"/>
                    <a:pt x="185" y="55"/>
                    <a:pt x="158" y="155"/>
                  </a:cubicBezTo>
                  <a:lnTo>
                    <a:pt x="60" y="513"/>
                  </a:lnTo>
                  <a:cubicBezTo>
                    <a:pt x="0" y="737"/>
                    <a:pt x="168" y="958"/>
                    <a:pt x="400" y="95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174">
              <a:extLst>
                <a:ext uri="{FF2B5EF4-FFF2-40B4-BE49-F238E27FC236}">
                  <a16:creationId xmlns:a16="http://schemas.microsoft.com/office/drawing/2014/main" id="{222BC6F4-3C8D-0D44-AF24-EA169E6F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789" y="5210087"/>
              <a:ext cx="944785" cy="1191994"/>
            </a:xfrm>
            <a:custGeom>
              <a:avLst/>
              <a:gdLst>
                <a:gd name="T0" fmla="*/ 472567 w 759"/>
                <a:gd name="T1" fmla="*/ 338909 h 959"/>
                <a:gd name="T2" fmla="*/ 415128 w 759"/>
                <a:gd name="T3" fmla="*/ 64523 h 959"/>
                <a:gd name="T4" fmla="*/ 415128 w 759"/>
                <a:gd name="T5" fmla="*/ 64523 h 959"/>
                <a:gd name="T6" fmla="*/ 318526 w 759"/>
                <a:gd name="T7" fmla="*/ 46274 h 959"/>
                <a:gd name="T8" fmla="*/ 253907 w 759"/>
                <a:gd name="T9" fmla="*/ 22159 h 959"/>
                <a:gd name="T10" fmla="*/ 253907 w 759"/>
                <a:gd name="T11" fmla="*/ 22159 h 959"/>
                <a:gd name="T12" fmla="*/ 103129 w 759"/>
                <a:gd name="T13" fmla="*/ 101021 h 959"/>
                <a:gd name="T14" fmla="*/ 39163 w 759"/>
                <a:gd name="T15" fmla="*/ 334347 h 959"/>
                <a:gd name="T16" fmla="*/ 39163 w 759"/>
                <a:gd name="T17" fmla="*/ 334347 h 959"/>
                <a:gd name="T18" fmla="*/ 261087 w 759"/>
                <a:gd name="T19" fmla="*/ 624375 h 959"/>
                <a:gd name="T20" fmla="*/ 417739 w 759"/>
                <a:gd name="T21" fmla="*/ 624375 h 959"/>
                <a:gd name="T22" fmla="*/ 417739 w 759"/>
                <a:gd name="T23" fmla="*/ 624375 h 959"/>
                <a:gd name="T24" fmla="*/ 472567 w 759"/>
                <a:gd name="T25" fmla="*/ 338909 h 9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59" h="959">
                  <a:moveTo>
                    <a:pt x="724" y="520"/>
                  </a:moveTo>
                  <a:lnTo>
                    <a:pt x="636" y="99"/>
                  </a:lnTo>
                  <a:cubicBezTo>
                    <a:pt x="586" y="97"/>
                    <a:pt x="536" y="88"/>
                    <a:pt x="488" y="71"/>
                  </a:cubicBezTo>
                  <a:lnTo>
                    <a:pt x="389" y="34"/>
                  </a:lnTo>
                  <a:cubicBezTo>
                    <a:pt x="292" y="0"/>
                    <a:pt x="185" y="55"/>
                    <a:pt x="158" y="155"/>
                  </a:cubicBezTo>
                  <a:lnTo>
                    <a:pt x="60" y="513"/>
                  </a:lnTo>
                  <a:cubicBezTo>
                    <a:pt x="0" y="737"/>
                    <a:pt x="168" y="958"/>
                    <a:pt x="400" y="958"/>
                  </a:cubicBezTo>
                  <a:lnTo>
                    <a:pt x="640" y="958"/>
                  </a:lnTo>
                  <a:cubicBezTo>
                    <a:pt x="720" y="847"/>
                    <a:pt x="758" y="684"/>
                    <a:pt x="724" y="520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C5B0CF44-F71C-1A4E-9D03-B044F5B8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327" y="4710223"/>
              <a:ext cx="933798" cy="758041"/>
            </a:xfrm>
            <a:custGeom>
              <a:avLst/>
              <a:gdLst>
                <a:gd name="T0" fmla="*/ 455095 w 751"/>
                <a:gd name="T1" fmla="*/ 334276 h 610"/>
                <a:gd name="T2" fmla="*/ 455095 w 751"/>
                <a:gd name="T3" fmla="*/ 334276 h 610"/>
                <a:gd name="T4" fmla="*/ 412715 w 751"/>
                <a:gd name="T5" fmla="*/ 72329 h 610"/>
                <a:gd name="T6" fmla="*/ 412715 w 751"/>
                <a:gd name="T7" fmla="*/ 72329 h 610"/>
                <a:gd name="T8" fmla="*/ 240588 w 751"/>
                <a:gd name="T9" fmla="*/ 0 h 610"/>
                <a:gd name="T10" fmla="*/ 239284 w 751"/>
                <a:gd name="T11" fmla="*/ 0 h 610"/>
                <a:gd name="T12" fmla="*/ 239284 w 751"/>
                <a:gd name="T13" fmla="*/ 0 h 610"/>
                <a:gd name="T14" fmla="*/ 69112 w 751"/>
                <a:gd name="T15" fmla="*/ 72980 h 610"/>
                <a:gd name="T16" fmla="*/ 69112 w 751"/>
                <a:gd name="T17" fmla="*/ 72980 h 610"/>
                <a:gd name="T18" fmla="*/ 33904 w 751"/>
                <a:gd name="T19" fmla="*/ 334276 h 610"/>
                <a:gd name="T20" fmla="*/ 0 w 751"/>
                <a:gd name="T21" fmla="*/ 334276 h 610"/>
                <a:gd name="T22" fmla="*/ 0 w 751"/>
                <a:gd name="T23" fmla="*/ 341444 h 610"/>
                <a:gd name="T24" fmla="*/ 0 w 751"/>
                <a:gd name="T25" fmla="*/ 341444 h 610"/>
                <a:gd name="T26" fmla="*/ 54768 w 751"/>
                <a:gd name="T27" fmla="*/ 396830 h 610"/>
                <a:gd name="T28" fmla="*/ 54768 w 751"/>
                <a:gd name="T29" fmla="*/ 396830 h 610"/>
                <a:gd name="T30" fmla="*/ 109536 w 751"/>
                <a:gd name="T31" fmla="*/ 341444 h 610"/>
                <a:gd name="T32" fmla="*/ 109536 w 751"/>
                <a:gd name="T33" fmla="*/ 334276 h 610"/>
                <a:gd name="T34" fmla="*/ 70416 w 751"/>
                <a:gd name="T35" fmla="*/ 334276 h 610"/>
                <a:gd name="T36" fmla="*/ 70416 w 751"/>
                <a:gd name="T37" fmla="*/ 334276 h 610"/>
                <a:gd name="T38" fmla="*/ 97800 w 751"/>
                <a:gd name="T39" fmla="*/ 94483 h 610"/>
                <a:gd name="T40" fmla="*/ 97800 w 751"/>
                <a:gd name="T41" fmla="*/ 94483 h 610"/>
                <a:gd name="T42" fmla="*/ 239284 w 751"/>
                <a:gd name="T43" fmla="*/ 35839 h 610"/>
                <a:gd name="T44" fmla="*/ 240588 w 751"/>
                <a:gd name="T45" fmla="*/ 35839 h 610"/>
                <a:gd name="T46" fmla="*/ 240588 w 751"/>
                <a:gd name="T47" fmla="*/ 35839 h 610"/>
                <a:gd name="T48" fmla="*/ 384679 w 751"/>
                <a:gd name="T49" fmla="*/ 94483 h 610"/>
                <a:gd name="T50" fmla="*/ 384679 w 751"/>
                <a:gd name="T51" fmla="*/ 94483 h 610"/>
                <a:gd name="T52" fmla="*/ 418583 w 751"/>
                <a:gd name="T53" fmla="*/ 334276 h 610"/>
                <a:gd name="T54" fmla="*/ 378811 w 751"/>
                <a:gd name="T55" fmla="*/ 334276 h 610"/>
                <a:gd name="T56" fmla="*/ 378811 w 751"/>
                <a:gd name="T57" fmla="*/ 341444 h 610"/>
                <a:gd name="T58" fmla="*/ 378811 w 751"/>
                <a:gd name="T59" fmla="*/ 341444 h 610"/>
                <a:gd name="T60" fmla="*/ 434231 w 751"/>
                <a:gd name="T61" fmla="*/ 396830 h 610"/>
                <a:gd name="T62" fmla="*/ 434231 w 751"/>
                <a:gd name="T63" fmla="*/ 396830 h 610"/>
                <a:gd name="T64" fmla="*/ 488999 w 751"/>
                <a:gd name="T65" fmla="*/ 341444 h 610"/>
                <a:gd name="T66" fmla="*/ 488999 w 751"/>
                <a:gd name="T67" fmla="*/ 334276 h 610"/>
                <a:gd name="T68" fmla="*/ 455095 w 751"/>
                <a:gd name="T69" fmla="*/ 334276 h 6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51" h="610">
                  <a:moveTo>
                    <a:pt x="698" y="513"/>
                  </a:moveTo>
                  <a:lnTo>
                    <a:pt x="698" y="513"/>
                  </a:lnTo>
                  <a:cubicBezTo>
                    <a:pt x="710" y="443"/>
                    <a:pt x="735" y="241"/>
                    <a:pt x="633" y="111"/>
                  </a:cubicBezTo>
                  <a:cubicBezTo>
                    <a:pt x="575" y="38"/>
                    <a:pt x="485" y="0"/>
                    <a:pt x="369" y="0"/>
                  </a:cubicBezTo>
                  <a:lnTo>
                    <a:pt x="367" y="0"/>
                  </a:lnTo>
                  <a:cubicBezTo>
                    <a:pt x="250" y="1"/>
                    <a:pt x="162" y="38"/>
                    <a:pt x="106" y="112"/>
                  </a:cubicBezTo>
                  <a:cubicBezTo>
                    <a:pt x="8" y="241"/>
                    <a:pt x="37" y="442"/>
                    <a:pt x="52" y="513"/>
                  </a:cubicBezTo>
                  <a:lnTo>
                    <a:pt x="0" y="513"/>
                  </a:lnTo>
                  <a:lnTo>
                    <a:pt x="0" y="524"/>
                  </a:lnTo>
                  <a:cubicBezTo>
                    <a:pt x="0" y="571"/>
                    <a:pt x="38" y="609"/>
                    <a:pt x="84" y="609"/>
                  </a:cubicBezTo>
                  <a:cubicBezTo>
                    <a:pt x="131" y="609"/>
                    <a:pt x="168" y="571"/>
                    <a:pt x="168" y="524"/>
                  </a:cubicBezTo>
                  <a:lnTo>
                    <a:pt x="168" y="513"/>
                  </a:lnTo>
                  <a:lnTo>
                    <a:pt x="108" y="513"/>
                  </a:lnTo>
                  <a:cubicBezTo>
                    <a:pt x="97" y="463"/>
                    <a:pt x="60" y="263"/>
                    <a:pt x="150" y="145"/>
                  </a:cubicBezTo>
                  <a:cubicBezTo>
                    <a:pt x="195" y="85"/>
                    <a:pt x="268" y="55"/>
                    <a:pt x="367" y="55"/>
                  </a:cubicBezTo>
                  <a:lnTo>
                    <a:pt x="369" y="55"/>
                  </a:lnTo>
                  <a:cubicBezTo>
                    <a:pt x="468" y="55"/>
                    <a:pt x="542" y="85"/>
                    <a:pt x="590" y="145"/>
                  </a:cubicBezTo>
                  <a:cubicBezTo>
                    <a:pt x="683" y="262"/>
                    <a:pt x="652" y="462"/>
                    <a:pt x="642" y="513"/>
                  </a:cubicBezTo>
                  <a:lnTo>
                    <a:pt x="581" y="513"/>
                  </a:lnTo>
                  <a:lnTo>
                    <a:pt x="581" y="524"/>
                  </a:lnTo>
                  <a:cubicBezTo>
                    <a:pt x="581" y="571"/>
                    <a:pt x="619" y="609"/>
                    <a:pt x="666" y="609"/>
                  </a:cubicBezTo>
                  <a:cubicBezTo>
                    <a:pt x="712" y="609"/>
                    <a:pt x="750" y="571"/>
                    <a:pt x="750" y="524"/>
                  </a:cubicBezTo>
                  <a:lnTo>
                    <a:pt x="750" y="513"/>
                  </a:lnTo>
                  <a:lnTo>
                    <a:pt x="698" y="51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176">
              <a:extLst>
                <a:ext uri="{FF2B5EF4-FFF2-40B4-BE49-F238E27FC236}">
                  <a16:creationId xmlns:a16="http://schemas.microsoft.com/office/drawing/2014/main" id="{06836309-16E7-C34B-856B-5244F87C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970" y="5221074"/>
              <a:ext cx="2664073" cy="2081867"/>
            </a:xfrm>
            <a:custGeom>
              <a:avLst/>
              <a:gdLst>
                <a:gd name="T0" fmla="*/ 1396293 w 2139"/>
                <a:gd name="T1" fmla="*/ 0 h 1673"/>
                <a:gd name="T2" fmla="*/ 72492 w 2139"/>
                <a:gd name="T3" fmla="*/ 0 h 1673"/>
                <a:gd name="T4" fmla="*/ 0 w 2139"/>
                <a:gd name="T5" fmla="*/ 0 h 1673"/>
                <a:gd name="T6" fmla="*/ 0 w 2139"/>
                <a:gd name="T7" fmla="*/ 1090983 h 1673"/>
                <a:gd name="T8" fmla="*/ 137148 w 2139"/>
                <a:gd name="T9" fmla="*/ 1090983 h 1673"/>
                <a:gd name="T10" fmla="*/ 137148 w 2139"/>
                <a:gd name="T11" fmla="*/ 956568 h 1673"/>
                <a:gd name="T12" fmla="*/ 1262411 w 2139"/>
                <a:gd name="T13" fmla="*/ 956568 h 1673"/>
                <a:gd name="T14" fmla="*/ 1262411 w 2139"/>
                <a:gd name="T15" fmla="*/ 1090331 h 1673"/>
                <a:gd name="T16" fmla="*/ 1332291 w 2139"/>
                <a:gd name="T17" fmla="*/ 1090331 h 1673"/>
                <a:gd name="T18" fmla="*/ 1396293 w 2139"/>
                <a:gd name="T19" fmla="*/ 1090331 h 1673"/>
                <a:gd name="T20" fmla="*/ 1396293 w 2139"/>
                <a:gd name="T21" fmla="*/ 956568 h 1673"/>
                <a:gd name="T22" fmla="*/ 1396293 w 2139"/>
                <a:gd name="T23" fmla="*/ 956568 h 1673"/>
                <a:gd name="T24" fmla="*/ 1396293 w 2139"/>
                <a:gd name="T25" fmla="*/ 0 h 16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39" h="1673">
                  <a:moveTo>
                    <a:pt x="2138" y="0"/>
                  </a:moveTo>
                  <a:lnTo>
                    <a:pt x="111" y="0"/>
                  </a:lnTo>
                  <a:lnTo>
                    <a:pt x="0" y="0"/>
                  </a:lnTo>
                  <a:lnTo>
                    <a:pt x="0" y="1672"/>
                  </a:lnTo>
                  <a:lnTo>
                    <a:pt x="210" y="1672"/>
                  </a:lnTo>
                  <a:lnTo>
                    <a:pt x="210" y="1466"/>
                  </a:lnTo>
                  <a:lnTo>
                    <a:pt x="1933" y="1466"/>
                  </a:lnTo>
                  <a:lnTo>
                    <a:pt x="1933" y="1671"/>
                  </a:lnTo>
                  <a:lnTo>
                    <a:pt x="2040" y="1671"/>
                  </a:lnTo>
                  <a:lnTo>
                    <a:pt x="2138" y="1671"/>
                  </a:lnTo>
                  <a:lnTo>
                    <a:pt x="2138" y="1466"/>
                  </a:lnTo>
                  <a:lnTo>
                    <a:pt x="2138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177">
              <a:extLst>
                <a:ext uri="{FF2B5EF4-FFF2-40B4-BE49-F238E27FC236}">
                  <a16:creationId xmlns:a16="http://schemas.microsoft.com/office/drawing/2014/main" id="{C48A5258-2FD1-5743-A479-B7FB2634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290" y="5369388"/>
              <a:ext cx="2526750" cy="1428193"/>
            </a:xfrm>
            <a:custGeom>
              <a:avLst/>
              <a:gdLst>
                <a:gd name="T0" fmla="*/ 0 w 2028"/>
                <a:gd name="T1" fmla="*/ 748226 h 1147"/>
                <a:gd name="T2" fmla="*/ 1324286 w 2028"/>
                <a:gd name="T3" fmla="*/ 748226 h 1147"/>
                <a:gd name="T4" fmla="*/ 1324286 w 2028"/>
                <a:gd name="T5" fmla="*/ 0 h 1147"/>
                <a:gd name="T6" fmla="*/ 0 w 2028"/>
                <a:gd name="T7" fmla="*/ 0 h 1147"/>
                <a:gd name="T8" fmla="*/ 0 w 2028"/>
                <a:gd name="T9" fmla="*/ 748226 h 1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8" h="1147">
                  <a:moveTo>
                    <a:pt x="0" y="1146"/>
                  </a:moveTo>
                  <a:lnTo>
                    <a:pt x="2027" y="1146"/>
                  </a:lnTo>
                  <a:lnTo>
                    <a:pt x="2027" y="0"/>
                  </a:lnTo>
                  <a:lnTo>
                    <a:pt x="0" y="0"/>
                  </a:lnTo>
                  <a:lnTo>
                    <a:pt x="0" y="11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BC763EE2-ADDB-5A46-97A7-98AB35B70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3753" y="5457277"/>
              <a:ext cx="1592952" cy="1202975"/>
            </a:xfrm>
            <a:custGeom>
              <a:avLst/>
              <a:gdLst>
                <a:gd name="T0" fmla="*/ 201306 w 1278"/>
                <a:gd name="T1" fmla="*/ 15704 h 964"/>
                <a:gd name="T2" fmla="*/ 201306 w 1278"/>
                <a:gd name="T3" fmla="*/ 15704 h 964"/>
                <a:gd name="T4" fmla="*/ 150326 w 1278"/>
                <a:gd name="T5" fmla="*/ 28791 h 964"/>
                <a:gd name="T6" fmla="*/ 150326 w 1278"/>
                <a:gd name="T7" fmla="*/ 28791 h 964"/>
                <a:gd name="T8" fmla="*/ 94771 w 1278"/>
                <a:gd name="T9" fmla="*/ 98151 h 964"/>
                <a:gd name="T10" fmla="*/ 30719 w 1278"/>
                <a:gd name="T11" fmla="*/ 333060 h 964"/>
                <a:gd name="T12" fmla="*/ 30719 w 1278"/>
                <a:gd name="T13" fmla="*/ 333060 h 964"/>
                <a:gd name="T14" fmla="*/ 69281 w 1278"/>
                <a:gd name="T15" fmla="*/ 530016 h 964"/>
                <a:gd name="T16" fmla="*/ 69281 w 1278"/>
                <a:gd name="T17" fmla="*/ 530016 h 964"/>
                <a:gd name="T18" fmla="*/ 248364 w 1278"/>
                <a:gd name="T19" fmla="*/ 618353 h 964"/>
                <a:gd name="T20" fmla="*/ 586270 w 1278"/>
                <a:gd name="T21" fmla="*/ 618353 h 964"/>
                <a:gd name="T22" fmla="*/ 586270 w 1278"/>
                <a:gd name="T23" fmla="*/ 618353 h 964"/>
                <a:gd name="T24" fmla="*/ 765354 w 1278"/>
                <a:gd name="T25" fmla="*/ 530016 h 964"/>
                <a:gd name="T26" fmla="*/ 765354 w 1278"/>
                <a:gd name="T27" fmla="*/ 530016 h 964"/>
                <a:gd name="T28" fmla="*/ 803916 w 1278"/>
                <a:gd name="T29" fmla="*/ 333060 h 964"/>
                <a:gd name="T30" fmla="*/ 739864 w 1278"/>
                <a:gd name="T31" fmla="*/ 98151 h 964"/>
                <a:gd name="T32" fmla="*/ 739864 w 1278"/>
                <a:gd name="T33" fmla="*/ 98151 h 964"/>
                <a:gd name="T34" fmla="*/ 684309 w 1278"/>
                <a:gd name="T35" fmla="*/ 28791 h 964"/>
                <a:gd name="T36" fmla="*/ 684309 w 1278"/>
                <a:gd name="T37" fmla="*/ 28791 h 964"/>
                <a:gd name="T38" fmla="*/ 595420 w 1278"/>
                <a:gd name="T39" fmla="*/ 22902 h 964"/>
                <a:gd name="T40" fmla="*/ 530715 w 1278"/>
                <a:gd name="T41" fmla="*/ 46458 h 964"/>
                <a:gd name="T42" fmla="*/ 530715 w 1278"/>
                <a:gd name="T43" fmla="*/ 46458 h 964"/>
                <a:gd name="T44" fmla="*/ 303919 w 1278"/>
                <a:gd name="T45" fmla="*/ 46458 h 964"/>
                <a:gd name="T46" fmla="*/ 239214 w 1278"/>
                <a:gd name="T47" fmla="*/ 22902 h 964"/>
                <a:gd name="T48" fmla="*/ 239214 w 1278"/>
                <a:gd name="T49" fmla="*/ 22902 h 964"/>
                <a:gd name="T50" fmla="*/ 201306 w 1278"/>
                <a:gd name="T51" fmla="*/ 15704 h 964"/>
                <a:gd name="T52" fmla="*/ 586270 w 1278"/>
                <a:gd name="T53" fmla="*/ 630131 h 964"/>
                <a:gd name="T54" fmla="*/ 248364 w 1278"/>
                <a:gd name="T55" fmla="*/ 630131 h 964"/>
                <a:gd name="T56" fmla="*/ 248364 w 1278"/>
                <a:gd name="T57" fmla="*/ 630131 h 964"/>
                <a:gd name="T58" fmla="*/ 60130 w 1278"/>
                <a:gd name="T59" fmla="*/ 537214 h 964"/>
                <a:gd name="T60" fmla="*/ 60130 w 1278"/>
                <a:gd name="T61" fmla="*/ 537214 h 964"/>
                <a:gd name="T62" fmla="*/ 19608 w 1278"/>
                <a:gd name="T63" fmla="*/ 330442 h 964"/>
                <a:gd name="T64" fmla="*/ 83660 w 1278"/>
                <a:gd name="T65" fmla="*/ 94879 h 964"/>
                <a:gd name="T66" fmla="*/ 83660 w 1278"/>
                <a:gd name="T67" fmla="*/ 94879 h 964"/>
                <a:gd name="T68" fmla="*/ 145097 w 1278"/>
                <a:gd name="T69" fmla="*/ 18322 h 964"/>
                <a:gd name="T70" fmla="*/ 145097 w 1278"/>
                <a:gd name="T71" fmla="*/ 18322 h 964"/>
                <a:gd name="T72" fmla="*/ 243135 w 1278"/>
                <a:gd name="T73" fmla="*/ 11778 h 964"/>
                <a:gd name="T74" fmla="*/ 307841 w 1278"/>
                <a:gd name="T75" fmla="*/ 35334 h 964"/>
                <a:gd name="T76" fmla="*/ 307841 w 1278"/>
                <a:gd name="T77" fmla="*/ 35334 h 964"/>
                <a:gd name="T78" fmla="*/ 526794 w 1278"/>
                <a:gd name="T79" fmla="*/ 35334 h 964"/>
                <a:gd name="T80" fmla="*/ 591499 w 1278"/>
                <a:gd name="T81" fmla="*/ 11778 h 964"/>
                <a:gd name="T82" fmla="*/ 591499 w 1278"/>
                <a:gd name="T83" fmla="*/ 11778 h 964"/>
                <a:gd name="T84" fmla="*/ 689537 w 1278"/>
                <a:gd name="T85" fmla="*/ 18322 h 964"/>
                <a:gd name="T86" fmla="*/ 689537 w 1278"/>
                <a:gd name="T87" fmla="*/ 18322 h 964"/>
                <a:gd name="T88" fmla="*/ 750975 w 1278"/>
                <a:gd name="T89" fmla="*/ 94879 h 964"/>
                <a:gd name="T90" fmla="*/ 815027 w 1278"/>
                <a:gd name="T91" fmla="*/ 330442 h 964"/>
                <a:gd name="T92" fmla="*/ 815027 w 1278"/>
                <a:gd name="T93" fmla="*/ 330442 h 964"/>
                <a:gd name="T94" fmla="*/ 774504 w 1278"/>
                <a:gd name="T95" fmla="*/ 537214 h 964"/>
                <a:gd name="T96" fmla="*/ 774504 w 1278"/>
                <a:gd name="T97" fmla="*/ 537214 h 964"/>
                <a:gd name="T98" fmla="*/ 586270 w 1278"/>
                <a:gd name="T99" fmla="*/ 630131 h 9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78" h="964">
                  <a:moveTo>
                    <a:pt x="308" y="24"/>
                  </a:moveTo>
                  <a:lnTo>
                    <a:pt x="308" y="24"/>
                  </a:lnTo>
                  <a:cubicBezTo>
                    <a:pt x="282" y="24"/>
                    <a:pt x="255" y="31"/>
                    <a:pt x="230" y="44"/>
                  </a:cubicBezTo>
                  <a:cubicBezTo>
                    <a:pt x="188" y="66"/>
                    <a:pt x="157" y="103"/>
                    <a:pt x="145" y="150"/>
                  </a:cubicBezTo>
                  <a:lnTo>
                    <a:pt x="47" y="509"/>
                  </a:lnTo>
                  <a:cubicBezTo>
                    <a:pt x="19" y="614"/>
                    <a:pt x="40" y="723"/>
                    <a:pt x="106" y="810"/>
                  </a:cubicBezTo>
                  <a:cubicBezTo>
                    <a:pt x="172" y="896"/>
                    <a:pt x="272" y="945"/>
                    <a:pt x="380" y="945"/>
                  </a:cubicBezTo>
                  <a:lnTo>
                    <a:pt x="897" y="945"/>
                  </a:lnTo>
                  <a:cubicBezTo>
                    <a:pt x="1005" y="945"/>
                    <a:pt x="1105" y="896"/>
                    <a:pt x="1171" y="810"/>
                  </a:cubicBezTo>
                  <a:cubicBezTo>
                    <a:pt x="1237" y="723"/>
                    <a:pt x="1258" y="614"/>
                    <a:pt x="1230" y="509"/>
                  </a:cubicBezTo>
                  <a:lnTo>
                    <a:pt x="1132" y="150"/>
                  </a:lnTo>
                  <a:cubicBezTo>
                    <a:pt x="1120" y="103"/>
                    <a:pt x="1089" y="66"/>
                    <a:pt x="1047" y="44"/>
                  </a:cubicBezTo>
                  <a:cubicBezTo>
                    <a:pt x="1005" y="22"/>
                    <a:pt x="956" y="19"/>
                    <a:pt x="911" y="35"/>
                  </a:cubicBezTo>
                  <a:lnTo>
                    <a:pt x="812" y="71"/>
                  </a:lnTo>
                  <a:cubicBezTo>
                    <a:pt x="700" y="111"/>
                    <a:pt x="577" y="111"/>
                    <a:pt x="465" y="71"/>
                  </a:cubicBezTo>
                  <a:lnTo>
                    <a:pt x="366" y="35"/>
                  </a:lnTo>
                  <a:cubicBezTo>
                    <a:pt x="347" y="28"/>
                    <a:pt x="328" y="24"/>
                    <a:pt x="308" y="24"/>
                  </a:cubicBezTo>
                  <a:close/>
                  <a:moveTo>
                    <a:pt x="897" y="963"/>
                  </a:moveTo>
                  <a:lnTo>
                    <a:pt x="380" y="963"/>
                  </a:lnTo>
                  <a:cubicBezTo>
                    <a:pt x="266" y="963"/>
                    <a:pt x="161" y="911"/>
                    <a:pt x="92" y="821"/>
                  </a:cubicBezTo>
                  <a:cubicBezTo>
                    <a:pt x="22" y="730"/>
                    <a:pt x="0" y="615"/>
                    <a:pt x="30" y="505"/>
                  </a:cubicBezTo>
                  <a:lnTo>
                    <a:pt x="128" y="145"/>
                  </a:lnTo>
                  <a:cubicBezTo>
                    <a:pt x="142" y="95"/>
                    <a:pt x="176" y="52"/>
                    <a:pt x="222" y="28"/>
                  </a:cubicBezTo>
                  <a:cubicBezTo>
                    <a:pt x="268" y="4"/>
                    <a:pt x="323" y="0"/>
                    <a:pt x="372" y="18"/>
                  </a:cubicBezTo>
                  <a:lnTo>
                    <a:pt x="471" y="54"/>
                  </a:lnTo>
                  <a:cubicBezTo>
                    <a:pt x="579" y="93"/>
                    <a:pt x="698" y="93"/>
                    <a:pt x="806" y="54"/>
                  </a:cubicBezTo>
                  <a:lnTo>
                    <a:pt x="905" y="18"/>
                  </a:lnTo>
                  <a:cubicBezTo>
                    <a:pt x="954" y="0"/>
                    <a:pt x="1009" y="4"/>
                    <a:pt x="1055" y="28"/>
                  </a:cubicBezTo>
                  <a:cubicBezTo>
                    <a:pt x="1101" y="52"/>
                    <a:pt x="1135" y="95"/>
                    <a:pt x="1149" y="145"/>
                  </a:cubicBezTo>
                  <a:lnTo>
                    <a:pt x="1247" y="505"/>
                  </a:lnTo>
                  <a:cubicBezTo>
                    <a:pt x="1277" y="615"/>
                    <a:pt x="1255" y="730"/>
                    <a:pt x="1185" y="821"/>
                  </a:cubicBezTo>
                  <a:cubicBezTo>
                    <a:pt x="1116" y="911"/>
                    <a:pt x="1011" y="963"/>
                    <a:pt x="897" y="9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179">
              <a:extLst>
                <a:ext uri="{FF2B5EF4-FFF2-40B4-BE49-F238E27FC236}">
                  <a16:creationId xmlns:a16="http://schemas.microsoft.com/office/drawing/2014/main" id="{E91511AB-46F4-A246-8CE4-989CB040B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879" y="5369390"/>
              <a:ext cx="236194" cy="384513"/>
            </a:xfrm>
            <a:custGeom>
              <a:avLst/>
              <a:gdLst>
                <a:gd name="T0" fmla="*/ 67438 w 191"/>
                <a:gd name="T1" fmla="*/ 0 h 307"/>
                <a:gd name="T2" fmla="*/ 27234 w 191"/>
                <a:gd name="T3" fmla="*/ 0 h 307"/>
                <a:gd name="T4" fmla="*/ 27234 w 191"/>
                <a:gd name="T5" fmla="*/ 0 h 307"/>
                <a:gd name="T6" fmla="*/ 38258 w 191"/>
                <a:gd name="T7" fmla="*/ 130036 h 307"/>
                <a:gd name="T8" fmla="*/ 0 w 191"/>
                <a:gd name="T9" fmla="*/ 130036 h 307"/>
                <a:gd name="T10" fmla="*/ 0 w 191"/>
                <a:gd name="T11" fmla="*/ 138573 h 307"/>
                <a:gd name="T12" fmla="*/ 0 w 191"/>
                <a:gd name="T13" fmla="*/ 138573 h 307"/>
                <a:gd name="T14" fmla="*/ 61602 w 191"/>
                <a:gd name="T15" fmla="*/ 200964 h 307"/>
                <a:gd name="T16" fmla="*/ 61602 w 191"/>
                <a:gd name="T17" fmla="*/ 200964 h 307"/>
                <a:gd name="T18" fmla="*/ 123204 w 191"/>
                <a:gd name="T19" fmla="*/ 138573 h 307"/>
                <a:gd name="T20" fmla="*/ 123204 w 191"/>
                <a:gd name="T21" fmla="*/ 130036 h 307"/>
                <a:gd name="T22" fmla="*/ 79110 w 191"/>
                <a:gd name="T23" fmla="*/ 130036 h 307"/>
                <a:gd name="T24" fmla="*/ 79110 w 191"/>
                <a:gd name="T25" fmla="*/ 130036 h 307"/>
                <a:gd name="T26" fmla="*/ 67438 w 191"/>
                <a:gd name="T27" fmla="*/ 0 h 307"/>
                <a:gd name="T28" fmla="*/ 55766 w 191"/>
                <a:gd name="T29" fmla="*/ 11821 h 307"/>
                <a:gd name="T30" fmla="*/ 55766 w 191"/>
                <a:gd name="T31" fmla="*/ 11821 h 307"/>
                <a:gd name="T32" fmla="*/ 67438 w 191"/>
                <a:gd name="T33" fmla="*/ 132663 h 307"/>
                <a:gd name="T34" fmla="*/ 70031 w 191"/>
                <a:gd name="T35" fmla="*/ 141857 h 307"/>
                <a:gd name="T36" fmla="*/ 79110 w 191"/>
                <a:gd name="T37" fmla="*/ 141857 h 307"/>
                <a:gd name="T38" fmla="*/ 111532 w 191"/>
                <a:gd name="T39" fmla="*/ 141857 h 307"/>
                <a:gd name="T40" fmla="*/ 111532 w 191"/>
                <a:gd name="T41" fmla="*/ 141857 h 307"/>
                <a:gd name="T42" fmla="*/ 61602 w 191"/>
                <a:gd name="T43" fmla="*/ 189143 h 307"/>
                <a:gd name="T44" fmla="*/ 61602 w 191"/>
                <a:gd name="T45" fmla="*/ 189143 h 307"/>
                <a:gd name="T46" fmla="*/ 12320 w 191"/>
                <a:gd name="T47" fmla="*/ 141857 h 307"/>
                <a:gd name="T48" fmla="*/ 38258 w 191"/>
                <a:gd name="T49" fmla="*/ 141857 h 307"/>
                <a:gd name="T50" fmla="*/ 52524 w 191"/>
                <a:gd name="T51" fmla="*/ 141857 h 307"/>
                <a:gd name="T52" fmla="*/ 49930 w 191"/>
                <a:gd name="T53" fmla="*/ 128065 h 307"/>
                <a:gd name="T54" fmla="*/ 49930 w 191"/>
                <a:gd name="T55" fmla="*/ 128065 h 307"/>
                <a:gd name="T56" fmla="*/ 38258 w 191"/>
                <a:gd name="T57" fmla="*/ 11821 h 307"/>
                <a:gd name="T58" fmla="*/ 55766 w 191"/>
                <a:gd name="T59" fmla="*/ 11821 h 3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91" h="307">
                  <a:moveTo>
                    <a:pt x="104" y="0"/>
                  </a:moveTo>
                  <a:lnTo>
                    <a:pt x="42" y="0"/>
                  </a:lnTo>
                  <a:cubicBezTo>
                    <a:pt x="39" y="83"/>
                    <a:pt x="51" y="159"/>
                    <a:pt x="59" y="198"/>
                  </a:cubicBezTo>
                  <a:lnTo>
                    <a:pt x="0" y="198"/>
                  </a:lnTo>
                  <a:lnTo>
                    <a:pt x="0" y="211"/>
                  </a:lnTo>
                  <a:cubicBezTo>
                    <a:pt x="0" y="263"/>
                    <a:pt x="43" y="306"/>
                    <a:pt x="95" y="306"/>
                  </a:cubicBezTo>
                  <a:cubicBezTo>
                    <a:pt x="148" y="306"/>
                    <a:pt x="190" y="263"/>
                    <a:pt x="190" y="211"/>
                  </a:cubicBezTo>
                  <a:lnTo>
                    <a:pt x="190" y="198"/>
                  </a:lnTo>
                  <a:lnTo>
                    <a:pt x="122" y="198"/>
                  </a:lnTo>
                  <a:cubicBezTo>
                    <a:pt x="115" y="168"/>
                    <a:pt x="100" y="88"/>
                    <a:pt x="104" y="0"/>
                  </a:cubicBezTo>
                  <a:close/>
                  <a:moveTo>
                    <a:pt x="86" y="18"/>
                  </a:moveTo>
                  <a:lnTo>
                    <a:pt x="86" y="18"/>
                  </a:lnTo>
                  <a:cubicBezTo>
                    <a:pt x="84" y="101"/>
                    <a:pt x="98" y="173"/>
                    <a:pt x="104" y="202"/>
                  </a:cubicBezTo>
                  <a:lnTo>
                    <a:pt x="108" y="216"/>
                  </a:lnTo>
                  <a:lnTo>
                    <a:pt x="122" y="216"/>
                  </a:lnTo>
                  <a:lnTo>
                    <a:pt x="172" y="216"/>
                  </a:lnTo>
                  <a:cubicBezTo>
                    <a:pt x="170" y="256"/>
                    <a:pt x="136" y="288"/>
                    <a:pt x="95" y="288"/>
                  </a:cubicBezTo>
                  <a:cubicBezTo>
                    <a:pt x="55" y="288"/>
                    <a:pt x="21" y="256"/>
                    <a:pt x="19" y="216"/>
                  </a:cubicBezTo>
                  <a:lnTo>
                    <a:pt x="59" y="216"/>
                  </a:lnTo>
                  <a:lnTo>
                    <a:pt x="81" y="216"/>
                  </a:lnTo>
                  <a:lnTo>
                    <a:pt x="77" y="195"/>
                  </a:lnTo>
                  <a:cubicBezTo>
                    <a:pt x="70" y="160"/>
                    <a:pt x="58" y="94"/>
                    <a:pt x="59" y="18"/>
                  </a:cubicBezTo>
                  <a:lnTo>
                    <a:pt x="8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180">
              <a:extLst>
                <a:ext uri="{FF2B5EF4-FFF2-40B4-BE49-F238E27FC236}">
                  <a16:creationId xmlns:a16="http://schemas.microsoft.com/office/drawing/2014/main" id="{82ECBA6D-2DA6-9E47-A4D6-A53014B3D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3326" y="5369390"/>
              <a:ext cx="236198" cy="384513"/>
            </a:xfrm>
            <a:custGeom>
              <a:avLst/>
              <a:gdLst>
                <a:gd name="T0" fmla="*/ 92565 w 190"/>
                <a:gd name="T1" fmla="*/ 0 h 307"/>
                <a:gd name="T2" fmla="*/ 52801 w 190"/>
                <a:gd name="T3" fmla="*/ 0 h 307"/>
                <a:gd name="T4" fmla="*/ 52801 w 190"/>
                <a:gd name="T5" fmla="*/ 0 h 307"/>
                <a:gd name="T6" fmla="*/ 44327 w 190"/>
                <a:gd name="T7" fmla="*/ 130036 h 307"/>
                <a:gd name="T8" fmla="*/ 0 w 190"/>
                <a:gd name="T9" fmla="*/ 130036 h 307"/>
                <a:gd name="T10" fmla="*/ 0 w 190"/>
                <a:gd name="T11" fmla="*/ 138573 h 307"/>
                <a:gd name="T12" fmla="*/ 0 w 190"/>
                <a:gd name="T13" fmla="*/ 138573 h 307"/>
                <a:gd name="T14" fmla="*/ 61927 w 190"/>
                <a:gd name="T15" fmla="*/ 200964 h 307"/>
                <a:gd name="T16" fmla="*/ 61927 w 190"/>
                <a:gd name="T17" fmla="*/ 200964 h 307"/>
                <a:gd name="T18" fmla="*/ 123202 w 190"/>
                <a:gd name="T19" fmla="*/ 138573 h 307"/>
                <a:gd name="T20" fmla="*/ 123202 w 190"/>
                <a:gd name="T21" fmla="*/ 130036 h 307"/>
                <a:gd name="T22" fmla="*/ 84742 w 190"/>
                <a:gd name="T23" fmla="*/ 130036 h 307"/>
                <a:gd name="T24" fmla="*/ 84742 w 190"/>
                <a:gd name="T25" fmla="*/ 130036 h 307"/>
                <a:gd name="T26" fmla="*/ 92565 w 190"/>
                <a:gd name="T27" fmla="*/ 0 h 307"/>
                <a:gd name="T28" fmla="*/ 81483 w 190"/>
                <a:gd name="T29" fmla="*/ 11821 h 307"/>
                <a:gd name="T30" fmla="*/ 81483 w 190"/>
                <a:gd name="T31" fmla="*/ 11821 h 307"/>
                <a:gd name="T32" fmla="*/ 73009 w 190"/>
                <a:gd name="T33" fmla="*/ 128065 h 307"/>
                <a:gd name="T34" fmla="*/ 71053 w 190"/>
                <a:gd name="T35" fmla="*/ 141857 h 307"/>
                <a:gd name="T36" fmla="*/ 84742 w 190"/>
                <a:gd name="T37" fmla="*/ 141857 h 307"/>
                <a:gd name="T38" fmla="*/ 111469 w 190"/>
                <a:gd name="T39" fmla="*/ 141857 h 307"/>
                <a:gd name="T40" fmla="*/ 111469 w 190"/>
                <a:gd name="T41" fmla="*/ 141857 h 307"/>
                <a:gd name="T42" fmla="*/ 61927 w 190"/>
                <a:gd name="T43" fmla="*/ 189143 h 307"/>
                <a:gd name="T44" fmla="*/ 61927 w 190"/>
                <a:gd name="T45" fmla="*/ 189143 h 307"/>
                <a:gd name="T46" fmla="*/ 11734 w 190"/>
                <a:gd name="T47" fmla="*/ 141857 h 307"/>
                <a:gd name="T48" fmla="*/ 44327 w 190"/>
                <a:gd name="T49" fmla="*/ 141857 h 307"/>
                <a:gd name="T50" fmla="*/ 53453 w 190"/>
                <a:gd name="T51" fmla="*/ 141857 h 307"/>
                <a:gd name="T52" fmla="*/ 55408 w 190"/>
                <a:gd name="T53" fmla="*/ 132006 h 307"/>
                <a:gd name="T54" fmla="*/ 55408 w 190"/>
                <a:gd name="T55" fmla="*/ 132006 h 307"/>
                <a:gd name="T56" fmla="*/ 64534 w 190"/>
                <a:gd name="T57" fmla="*/ 11821 h 307"/>
                <a:gd name="T58" fmla="*/ 81483 w 190"/>
                <a:gd name="T59" fmla="*/ 11821 h 3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90" h="307">
                  <a:moveTo>
                    <a:pt x="142" y="0"/>
                  </a:moveTo>
                  <a:lnTo>
                    <a:pt x="81" y="0"/>
                  </a:lnTo>
                  <a:cubicBezTo>
                    <a:pt x="86" y="88"/>
                    <a:pt x="74" y="167"/>
                    <a:pt x="68" y="198"/>
                  </a:cubicBezTo>
                  <a:lnTo>
                    <a:pt x="0" y="198"/>
                  </a:lnTo>
                  <a:lnTo>
                    <a:pt x="0" y="211"/>
                  </a:lnTo>
                  <a:cubicBezTo>
                    <a:pt x="0" y="263"/>
                    <a:pt x="42" y="306"/>
                    <a:pt x="95" y="306"/>
                  </a:cubicBezTo>
                  <a:cubicBezTo>
                    <a:pt x="147" y="306"/>
                    <a:pt x="189" y="263"/>
                    <a:pt x="189" y="211"/>
                  </a:cubicBezTo>
                  <a:lnTo>
                    <a:pt x="189" y="198"/>
                  </a:lnTo>
                  <a:lnTo>
                    <a:pt x="130" y="198"/>
                  </a:lnTo>
                  <a:cubicBezTo>
                    <a:pt x="137" y="159"/>
                    <a:pt x="148" y="84"/>
                    <a:pt x="142" y="0"/>
                  </a:cubicBezTo>
                  <a:close/>
                  <a:moveTo>
                    <a:pt x="125" y="18"/>
                  </a:moveTo>
                  <a:lnTo>
                    <a:pt x="125" y="18"/>
                  </a:lnTo>
                  <a:cubicBezTo>
                    <a:pt x="128" y="94"/>
                    <a:pt x="119" y="160"/>
                    <a:pt x="112" y="195"/>
                  </a:cubicBezTo>
                  <a:lnTo>
                    <a:pt x="109" y="216"/>
                  </a:lnTo>
                  <a:lnTo>
                    <a:pt x="130" y="216"/>
                  </a:lnTo>
                  <a:lnTo>
                    <a:pt x="171" y="216"/>
                  </a:lnTo>
                  <a:cubicBezTo>
                    <a:pt x="168" y="256"/>
                    <a:pt x="136" y="288"/>
                    <a:pt x="95" y="288"/>
                  </a:cubicBezTo>
                  <a:cubicBezTo>
                    <a:pt x="54" y="288"/>
                    <a:pt x="20" y="256"/>
                    <a:pt x="18" y="216"/>
                  </a:cubicBezTo>
                  <a:lnTo>
                    <a:pt x="68" y="216"/>
                  </a:lnTo>
                  <a:lnTo>
                    <a:pt x="82" y="216"/>
                  </a:lnTo>
                  <a:lnTo>
                    <a:pt x="85" y="201"/>
                  </a:lnTo>
                  <a:cubicBezTo>
                    <a:pt x="90" y="173"/>
                    <a:pt x="103" y="101"/>
                    <a:pt x="99" y="18"/>
                  </a:cubicBezTo>
                  <a:lnTo>
                    <a:pt x="1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181">
              <a:extLst>
                <a:ext uri="{FF2B5EF4-FFF2-40B4-BE49-F238E27FC236}">
                  <a16:creationId xmlns:a16="http://schemas.microsoft.com/office/drawing/2014/main" id="{A8C93340-81E4-2145-8D34-0ED2DE6B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3471" y="5869254"/>
              <a:ext cx="510845" cy="324092"/>
            </a:xfrm>
            <a:custGeom>
              <a:avLst/>
              <a:gdLst>
                <a:gd name="T0" fmla="*/ 198951 w 412"/>
                <a:gd name="T1" fmla="*/ 150179 h 258"/>
                <a:gd name="T2" fmla="*/ 198951 w 412"/>
                <a:gd name="T3" fmla="*/ 150179 h 258"/>
                <a:gd name="T4" fmla="*/ 185298 w 412"/>
                <a:gd name="T5" fmla="*/ 97484 h 258"/>
                <a:gd name="T6" fmla="*/ 185298 w 412"/>
                <a:gd name="T7" fmla="*/ 97484 h 258"/>
                <a:gd name="T8" fmla="*/ 232760 w 412"/>
                <a:gd name="T9" fmla="*/ 71137 h 258"/>
                <a:gd name="T10" fmla="*/ 232760 w 412"/>
                <a:gd name="T11" fmla="*/ 71137 h 258"/>
                <a:gd name="T12" fmla="*/ 247064 w 412"/>
                <a:gd name="T13" fmla="*/ 124490 h 258"/>
                <a:gd name="T14" fmla="*/ 247064 w 412"/>
                <a:gd name="T15" fmla="*/ 124490 h 258"/>
                <a:gd name="T16" fmla="*/ 198951 w 412"/>
                <a:gd name="T17" fmla="*/ 150179 h 258"/>
                <a:gd name="T18" fmla="*/ 96875 w 412"/>
                <a:gd name="T19" fmla="*/ 105389 h 258"/>
                <a:gd name="T20" fmla="*/ 96875 w 412"/>
                <a:gd name="T21" fmla="*/ 105389 h 258"/>
                <a:gd name="T22" fmla="*/ 83221 w 412"/>
                <a:gd name="T23" fmla="*/ 52694 h 258"/>
                <a:gd name="T24" fmla="*/ 83221 w 412"/>
                <a:gd name="T25" fmla="*/ 52694 h 258"/>
                <a:gd name="T26" fmla="*/ 130684 w 412"/>
                <a:gd name="T27" fmla="*/ 26347 h 258"/>
                <a:gd name="T28" fmla="*/ 130684 w 412"/>
                <a:gd name="T29" fmla="*/ 26347 h 258"/>
                <a:gd name="T30" fmla="*/ 144987 w 412"/>
                <a:gd name="T31" fmla="*/ 79700 h 258"/>
                <a:gd name="T32" fmla="*/ 144987 w 412"/>
                <a:gd name="T33" fmla="*/ 79700 h 258"/>
                <a:gd name="T34" fmla="*/ 96875 w 412"/>
                <a:gd name="T35" fmla="*/ 105389 h 258"/>
                <a:gd name="T36" fmla="*/ 236661 w 412"/>
                <a:gd name="T37" fmla="*/ 61916 h 258"/>
                <a:gd name="T38" fmla="*/ 236661 w 412"/>
                <a:gd name="T39" fmla="*/ 61916 h 258"/>
                <a:gd name="T40" fmla="*/ 180747 w 412"/>
                <a:gd name="T41" fmla="*/ 84970 h 258"/>
                <a:gd name="T42" fmla="*/ 180747 w 412"/>
                <a:gd name="T43" fmla="*/ 84970 h 258"/>
                <a:gd name="T44" fmla="*/ 170344 w 412"/>
                <a:gd name="T45" fmla="*/ 76407 h 258"/>
                <a:gd name="T46" fmla="*/ 170344 w 412"/>
                <a:gd name="T47" fmla="*/ 76407 h 258"/>
                <a:gd name="T48" fmla="*/ 156690 w 412"/>
                <a:gd name="T49" fmla="*/ 74431 h 258"/>
                <a:gd name="T50" fmla="*/ 156690 w 412"/>
                <a:gd name="T51" fmla="*/ 74431 h 258"/>
                <a:gd name="T52" fmla="*/ 135235 w 412"/>
                <a:gd name="T53" fmla="*/ 17126 h 258"/>
                <a:gd name="T54" fmla="*/ 135235 w 412"/>
                <a:gd name="T55" fmla="*/ 17126 h 258"/>
                <a:gd name="T56" fmla="*/ 83872 w 412"/>
                <a:gd name="T57" fmla="*/ 32934 h 258"/>
                <a:gd name="T58" fmla="*/ 9753 w 412"/>
                <a:gd name="T59" fmla="*/ 0 h 258"/>
                <a:gd name="T60" fmla="*/ 0 w 412"/>
                <a:gd name="T61" fmla="*/ 22395 h 258"/>
                <a:gd name="T62" fmla="*/ 9102 w 412"/>
                <a:gd name="T63" fmla="*/ 26347 h 258"/>
                <a:gd name="T64" fmla="*/ 14954 w 412"/>
                <a:gd name="T65" fmla="*/ 13174 h 258"/>
                <a:gd name="T66" fmla="*/ 77370 w 412"/>
                <a:gd name="T67" fmla="*/ 41497 h 258"/>
                <a:gd name="T68" fmla="*/ 77370 w 412"/>
                <a:gd name="T69" fmla="*/ 41497 h 258"/>
                <a:gd name="T70" fmla="*/ 74119 w 412"/>
                <a:gd name="T71" fmla="*/ 48742 h 258"/>
                <a:gd name="T72" fmla="*/ 74119 w 412"/>
                <a:gd name="T73" fmla="*/ 48742 h 258"/>
                <a:gd name="T74" fmla="*/ 92974 w 412"/>
                <a:gd name="T75" fmla="*/ 114610 h 258"/>
                <a:gd name="T76" fmla="*/ 92974 w 412"/>
                <a:gd name="T77" fmla="*/ 114610 h 258"/>
                <a:gd name="T78" fmla="*/ 152789 w 412"/>
                <a:gd name="T79" fmla="*/ 85628 h 258"/>
                <a:gd name="T80" fmla="*/ 152789 w 412"/>
                <a:gd name="T81" fmla="*/ 85628 h 258"/>
                <a:gd name="T82" fmla="*/ 175545 w 412"/>
                <a:gd name="T83" fmla="*/ 95508 h 258"/>
                <a:gd name="T84" fmla="*/ 175545 w 412"/>
                <a:gd name="T85" fmla="*/ 95508 h 258"/>
                <a:gd name="T86" fmla="*/ 195700 w 412"/>
                <a:gd name="T87" fmla="*/ 159400 h 258"/>
                <a:gd name="T88" fmla="*/ 195700 w 412"/>
                <a:gd name="T89" fmla="*/ 159400 h 258"/>
                <a:gd name="T90" fmla="*/ 256166 w 412"/>
                <a:gd name="T91" fmla="*/ 128442 h 258"/>
                <a:gd name="T92" fmla="*/ 256166 w 412"/>
                <a:gd name="T93" fmla="*/ 128442 h 258"/>
                <a:gd name="T94" fmla="*/ 236661 w 412"/>
                <a:gd name="T95" fmla="*/ 61916 h 25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12" h="258">
                  <a:moveTo>
                    <a:pt x="306" y="228"/>
                  </a:moveTo>
                  <a:lnTo>
                    <a:pt x="306" y="228"/>
                  </a:lnTo>
                  <a:cubicBezTo>
                    <a:pt x="280" y="217"/>
                    <a:pt x="271" y="181"/>
                    <a:pt x="285" y="148"/>
                  </a:cubicBezTo>
                  <a:cubicBezTo>
                    <a:pt x="299" y="115"/>
                    <a:pt x="332" y="97"/>
                    <a:pt x="358" y="108"/>
                  </a:cubicBezTo>
                  <a:cubicBezTo>
                    <a:pt x="384" y="120"/>
                    <a:pt x="394" y="156"/>
                    <a:pt x="380" y="189"/>
                  </a:cubicBezTo>
                  <a:cubicBezTo>
                    <a:pt x="365" y="222"/>
                    <a:pt x="332" y="240"/>
                    <a:pt x="306" y="228"/>
                  </a:cubicBezTo>
                  <a:close/>
                  <a:moveTo>
                    <a:pt x="149" y="160"/>
                  </a:moveTo>
                  <a:lnTo>
                    <a:pt x="149" y="160"/>
                  </a:lnTo>
                  <a:cubicBezTo>
                    <a:pt x="123" y="149"/>
                    <a:pt x="113" y="113"/>
                    <a:pt x="128" y="80"/>
                  </a:cubicBezTo>
                  <a:cubicBezTo>
                    <a:pt x="142" y="47"/>
                    <a:pt x="175" y="29"/>
                    <a:pt x="201" y="40"/>
                  </a:cubicBezTo>
                  <a:cubicBezTo>
                    <a:pt x="228" y="52"/>
                    <a:pt x="237" y="88"/>
                    <a:pt x="223" y="121"/>
                  </a:cubicBezTo>
                  <a:cubicBezTo>
                    <a:pt x="209" y="154"/>
                    <a:pt x="176" y="172"/>
                    <a:pt x="149" y="160"/>
                  </a:cubicBezTo>
                  <a:close/>
                  <a:moveTo>
                    <a:pt x="364" y="94"/>
                  </a:moveTo>
                  <a:lnTo>
                    <a:pt x="364" y="94"/>
                  </a:lnTo>
                  <a:cubicBezTo>
                    <a:pt x="334" y="81"/>
                    <a:pt x="298" y="97"/>
                    <a:pt x="278" y="129"/>
                  </a:cubicBezTo>
                  <a:cubicBezTo>
                    <a:pt x="274" y="124"/>
                    <a:pt x="268" y="119"/>
                    <a:pt x="262" y="116"/>
                  </a:cubicBezTo>
                  <a:cubicBezTo>
                    <a:pt x="255" y="114"/>
                    <a:pt x="249" y="113"/>
                    <a:pt x="241" y="113"/>
                  </a:cubicBezTo>
                  <a:cubicBezTo>
                    <a:pt x="251" y="76"/>
                    <a:pt x="238" y="40"/>
                    <a:pt x="208" y="26"/>
                  </a:cubicBezTo>
                  <a:cubicBezTo>
                    <a:pt x="181" y="15"/>
                    <a:pt x="149" y="26"/>
                    <a:pt x="129" y="50"/>
                  </a:cubicBezTo>
                  <a:lnTo>
                    <a:pt x="15" y="0"/>
                  </a:lnTo>
                  <a:lnTo>
                    <a:pt x="0" y="34"/>
                  </a:lnTo>
                  <a:lnTo>
                    <a:pt x="14" y="40"/>
                  </a:lnTo>
                  <a:lnTo>
                    <a:pt x="23" y="20"/>
                  </a:lnTo>
                  <a:lnTo>
                    <a:pt x="119" y="63"/>
                  </a:lnTo>
                  <a:cubicBezTo>
                    <a:pt x="118" y="67"/>
                    <a:pt x="116" y="70"/>
                    <a:pt x="114" y="74"/>
                  </a:cubicBezTo>
                  <a:cubicBezTo>
                    <a:pt x="96" y="114"/>
                    <a:pt x="110" y="160"/>
                    <a:pt x="143" y="174"/>
                  </a:cubicBezTo>
                  <a:cubicBezTo>
                    <a:pt x="176" y="188"/>
                    <a:pt x="217" y="169"/>
                    <a:pt x="235" y="130"/>
                  </a:cubicBezTo>
                  <a:cubicBezTo>
                    <a:pt x="249" y="125"/>
                    <a:pt x="264" y="132"/>
                    <a:pt x="270" y="145"/>
                  </a:cubicBezTo>
                  <a:cubicBezTo>
                    <a:pt x="254" y="185"/>
                    <a:pt x="268" y="228"/>
                    <a:pt x="301" y="242"/>
                  </a:cubicBezTo>
                  <a:cubicBezTo>
                    <a:pt x="334" y="257"/>
                    <a:pt x="376" y="235"/>
                    <a:pt x="394" y="195"/>
                  </a:cubicBezTo>
                  <a:cubicBezTo>
                    <a:pt x="411" y="154"/>
                    <a:pt x="399" y="109"/>
                    <a:pt x="364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182">
              <a:extLst>
                <a:ext uri="{FF2B5EF4-FFF2-40B4-BE49-F238E27FC236}">
                  <a16:creationId xmlns:a16="http://schemas.microsoft.com/office/drawing/2014/main" id="{C7A2531B-6E1F-A24B-8A75-899677546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0088" y="5786861"/>
              <a:ext cx="411969" cy="604235"/>
            </a:xfrm>
            <a:custGeom>
              <a:avLst/>
              <a:gdLst>
                <a:gd name="T0" fmla="*/ 37853 w 331"/>
                <a:gd name="T1" fmla="*/ 154824 h 485"/>
                <a:gd name="T2" fmla="*/ 37853 w 331"/>
                <a:gd name="T3" fmla="*/ 154824 h 485"/>
                <a:gd name="T4" fmla="*/ 30021 w 331"/>
                <a:gd name="T5" fmla="*/ 113015 h 485"/>
                <a:gd name="T6" fmla="*/ 30021 w 331"/>
                <a:gd name="T7" fmla="*/ 113015 h 485"/>
                <a:gd name="T8" fmla="*/ 36548 w 331"/>
                <a:gd name="T9" fmla="*/ 103869 h 485"/>
                <a:gd name="T10" fmla="*/ 36548 w 331"/>
                <a:gd name="T11" fmla="*/ 103869 h 485"/>
                <a:gd name="T12" fmla="*/ 48295 w 331"/>
                <a:gd name="T13" fmla="*/ 75125 h 485"/>
                <a:gd name="T14" fmla="*/ 42421 w 331"/>
                <a:gd name="T15" fmla="*/ 60754 h 485"/>
                <a:gd name="T16" fmla="*/ 68527 w 331"/>
                <a:gd name="T17" fmla="*/ 49648 h 485"/>
                <a:gd name="T18" fmla="*/ 74400 w 331"/>
                <a:gd name="T19" fmla="*/ 64020 h 485"/>
                <a:gd name="T20" fmla="*/ 74400 w 331"/>
                <a:gd name="T21" fmla="*/ 64020 h 485"/>
                <a:gd name="T22" fmla="*/ 103116 w 331"/>
                <a:gd name="T23" fmla="*/ 75779 h 485"/>
                <a:gd name="T24" fmla="*/ 103116 w 331"/>
                <a:gd name="T25" fmla="*/ 75779 h 485"/>
                <a:gd name="T26" fmla="*/ 114211 w 331"/>
                <a:gd name="T27" fmla="*/ 77738 h 485"/>
                <a:gd name="T28" fmla="*/ 114211 w 331"/>
                <a:gd name="T29" fmla="*/ 77738 h 485"/>
                <a:gd name="T30" fmla="*/ 138359 w 331"/>
                <a:gd name="T31" fmla="*/ 112361 h 485"/>
                <a:gd name="T32" fmla="*/ 199706 w 331"/>
                <a:gd name="T33" fmla="*/ 258039 h 485"/>
                <a:gd name="T34" fmla="*/ 98548 w 331"/>
                <a:gd name="T35" fmla="*/ 300501 h 485"/>
                <a:gd name="T36" fmla="*/ 37853 w 331"/>
                <a:gd name="T37" fmla="*/ 154824 h 485"/>
                <a:gd name="T38" fmla="*/ 15011 w 331"/>
                <a:gd name="T39" fmla="*/ 39196 h 485"/>
                <a:gd name="T40" fmla="*/ 72442 w 331"/>
                <a:gd name="T41" fmla="*/ 15678 h 485"/>
                <a:gd name="T42" fmla="*/ 79621 w 331"/>
                <a:gd name="T43" fmla="*/ 32010 h 485"/>
                <a:gd name="T44" fmla="*/ 75053 w 331"/>
                <a:gd name="T45" fmla="*/ 33970 h 485"/>
                <a:gd name="T46" fmla="*/ 41769 w 331"/>
                <a:gd name="T47" fmla="*/ 48342 h 485"/>
                <a:gd name="T48" fmla="*/ 22190 w 331"/>
                <a:gd name="T49" fmla="*/ 56834 h 485"/>
                <a:gd name="T50" fmla="*/ 15011 w 331"/>
                <a:gd name="T51" fmla="*/ 39196 h 485"/>
                <a:gd name="T52" fmla="*/ 149453 w 331"/>
                <a:gd name="T53" fmla="*/ 107789 h 485"/>
                <a:gd name="T54" fmla="*/ 149453 w 331"/>
                <a:gd name="T55" fmla="*/ 107789 h 485"/>
                <a:gd name="T56" fmla="*/ 122043 w 331"/>
                <a:gd name="T57" fmla="*/ 69246 h 485"/>
                <a:gd name="T58" fmla="*/ 122043 w 331"/>
                <a:gd name="T59" fmla="*/ 69246 h 485"/>
                <a:gd name="T60" fmla="*/ 98548 w 331"/>
                <a:gd name="T61" fmla="*/ 65326 h 485"/>
                <a:gd name="T62" fmla="*/ 98548 w 331"/>
                <a:gd name="T63" fmla="*/ 65326 h 485"/>
                <a:gd name="T64" fmla="*/ 85495 w 331"/>
                <a:gd name="T65" fmla="*/ 59447 h 485"/>
                <a:gd name="T66" fmla="*/ 78969 w 331"/>
                <a:gd name="T67" fmla="*/ 45075 h 485"/>
                <a:gd name="T68" fmla="*/ 94632 w 331"/>
                <a:gd name="T69" fmla="*/ 38543 h 485"/>
                <a:gd name="T70" fmla="*/ 78316 w 331"/>
                <a:gd name="T71" fmla="*/ 0 h 485"/>
                <a:gd name="T72" fmla="*/ 0 w 331"/>
                <a:gd name="T73" fmla="*/ 32663 h 485"/>
                <a:gd name="T74" fmla="*/ 16316 w 331"/>
                <a:gd name="T75" fmla="*/ 71859 h 485"/>
                <a:gd name="T76" fmla="*/ 31979 w 331"/>
                <a:gd name="T77" fmla="*/ 65326 h 485"/>
                <a:gd name="T78" fmla="*/ 37853 w 331"/>
                <a:gd name="T79" fmla="*/ 79045 h 485"/>
                <a:gd name="T80" fmla="*/ 37853 w 331"/>
                <a:gd name="T81" fmla="*/ 79045 h 485"/>
                <a:gd name="T82" fmla="*/ 31979 w 331"/>
                <a:gd name="T83" fmla="*/ 92763 h 485"/>
                <a:gd name="T84" fmla="*/ 31979 w 331"/>
                <a:gd name="T85" fmla="*/ 92763 h 485"/>
                <a:gd name="T86" fmla="*/ 18274 w 331"/>
                <a:gd name="T87" fmla="*/ 112361 h 485"/>
                <a:gd name="T88" fmla="*/ 18274 w 331"/>
                <a:gd name="T89" fmla="*/ 112361 h 485"/>
                <a:gd name="T90" fmla="*/ 26758 w 331"/>
                <a:gd name="T91" fmla="*/ 159396 h 485"/>
                <a:gd name="T92" fmla="*/ 92674 w 331"/>
                <a:gd name="T93" fmla="*/ 316180 h 485"/>
                <a:gd name="T94" fmla="*/ 215369 w 331"/>
                <a:gd name="T95" fmla="*/ 264572 h 485"/>
                <a:gd name="T96" fmla="*/ 149453 w 331"/>
                <a:gd name="T97" fmla="*/ 107789 h 48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1" h="485">
                  <a:moveTo>
                    <a:pt x="58" y="237"/>
                  </a:moveTo>
                  <a:lnTo>
                    <a:pt x="58" y="237"/>
                  </a:lnTo>
                  <a:cubicBezTo>
                    <a:pt x="49" y="217"/>
                    <a:pt x="45" y="195"/>
                    <a:pt x="46" y="173"/>
                  </a:cubicBezTo>
                  <a:cubicBezTo>
                    <a:pt x="47" y="167"/>
                    <a:pt x="50" y="161"/>
                    <a:pt x="56" y="159"/>
                  </a:cubicBezTo>
                  <a:cubicBezTo>
                    <a:pt x="73" y="152"/>
                    <a:pt x="81" y="132"/>
                    <a:pt x="74" y="115"/>
                  </a:cubicBezTo>
                  <a:lnTo>
                    <a:pt x="65" y="93"/>
                  </a:lnTo>
                  <a:lnTo>
                    <a:pt x="105" y="76"/>
                  </a:lnTo>
                  <a:lnTo>
                    <a:pt x="114" y="98"/>
                  </a:lnTo>
                  <a:cubicBezTo>
                    <a:pt x="121" y="115"/>
                    <a:pt x="141" y="123"/>
                    <a:pt x="158" y="116"/>
                  </a:cubicBezTo>
                  <a:cubicBezTo>
                    <a:pt x="164" y="113"/>
                    <a:pt x="170" y="115"/>
                    <a:pt x="175" y="119"/>
                  </a:cubicBezTo>
                  <a:cubicBezTo>
                    <a:pt x="191" y="134"/>
                    <a:pt x="204" y="152"/>
                    <a:pt x="212" y="172"/>
                  </a:cubicBezTo>
                  <a:lnTo>
                    <a:pt x="306" y="395"/>
                  </a:lnTo>
                  <a:lnTo>
                    <a:pt x="151" y="460"/>
                  </a:lnTo>
                  <a:lnTo>
                    <a:pt x="58" y="237"/>
                  </a:lnTo>
                  <a:close/>
                  <a:moveTo>
                    <a:pt x="23" y="60"/>
                  </a:moveTo>
                  <a:lnTo>
                    <a:pt x="111" y="24"/>
                  </a:lnTo>
                  <a:lnTo>
                    <a:pt x="122" y="49"/>
                  </a:lnTo>
                  <a:lnTo>
                    <a:pt x="115" y="52"/>
                  </a:lnTo>
                  <a:lnTo>
                    <a:pt x="64" y="74"/>
                  </a:lnTo>
                  <a:lnTo>
                    <a:pt x="34" y="87"/>
                  </a:lnTo>
                  <a:lnTo>
                    <a:pt x="23" y="60"/>
                  </a:lnTo>
                  <a:close/>
                  <a:moveTo>
                    <a:pt x="229" y="165"/>
                  </a:moveTo>
                  <a:lnTo>
                    <a:pt x="229" y="165"/>
                  </a:lnTo>
                  <a:cubicBezTo>
                    <a:pt x="220" y="143"/>
                    <a:pt x="205" y="122"/>
                    <a:pt x="187" y="106"/>
                  </a:cubicBezTo>
                  <a:cubicBezTo>
                    <a:pt x="177" y="97"/>
                    <a:pt x="163" y="95"/>
                    <a:pt x="151" y="100"/>
                  </a:cubicBezTo>
                  <a:cubicBezTo>
                    <a:pt x="143" y="103"/>
                    <a:pt x="134" y="100"/>
                    <a:pt x="131" y="91"/>
                  </a:cubicBezTo>
                  <a:lnTo>
                    <a:pt x="121" y="69"/>
                  </a:lnTo>
                  <a:lnTo>
                    <a:pt x="145" y="59"/>
                  </a:lnTo>
                  <a:lnTo>
                    <a:pt x="120" y="0"/>
                  </a:lnTo>
                  <a:lnTo>
                    <a:pt x="0" y="50"/>
                  </a:lnTo>
                  <a:lnTo>
                    <a:pt x="25" y="110"/>
                  </a:lnTo>
                  <a:lnTo>
                    <a:pt x="49" y="100"/>
                  </a:lnTo>
                  <a:lnTo>
                    <a:pt x="58" y="121"/>
                  </a:lnTo>
                  <a:cubicBezTo>
                    <a:pt x="61" y="130"/>
                    <a:pt x="57" y="139"/>
                    <a:pt x="49" y="142"/>
                  </a:cubicBezTo>
                  <a:cubicBezTo>
                    <a:pt x="37" y="147"/>
                    <a:pt x="29" y="159"/>
                    <a:pt x="28" y="172"/>
                  </a:cubicBezTo>
                  <a:cubicBezTo>
                    <a:pt x="27" y="197"/>
                    <a:pt x="32" y="221"/>
                    <a:pt x="41" y="244"/>
                  </a:cubicBezTo>
                  <a:lnTo>
                    <a:pt x="142" y="484"/>
                  </a:lnTo>
                  <a:lnTo>
                    <a:pt x="330" y="405"/>
                  </a:lnTo>
                  <a:lnTo>
                    <a:pt x="229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183">
              <a:extLst>
                <a:ext uri="{FF2B5EF4-FFF2-40B4-BE49-F238E27FC236}">
                  <a16:creationId xmlns:a16="http://schemas.microsoft.com/office/drawing/2014/main" id="{8FFBA46A-6EC8-3A42-8B23-EA1D0636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3048" y="6242780"/>
              <a:ext cx="340563" cy="291133"/>
            </a:xfrm>
            <a:custGeom>
              <a:avLst/>
              <a:gdLst>
                <a:gd name="T0" fmla="*/ 119707 w 273"/>
                <a:gd name="T1" fmla="*/ 110725 h 233"/>
                <a:gd name="T2" fmla="*/ 46444 w 273"/>
                <a:gd name="T3" fmla="*/ 138243 h 233"/>
                <a:gd name="T4" fmla="*/ 46444 w 273"/>
                <a:gd name="T5" fmla="*/ 138243 h 233"/>
                <a:gd name="T6" fmla="*/ 39902 w 273"/>
                <a:gd name="T7" fmla="*/ 136277 h 233"/>
                <a:gd name="T8" fmla="*/ 13737 w 273"/>
                <a:gd name="T9" fmla="*/ 101553 h 233"/>
                <a:gd name="T10" fmla="*/ 13737 w 273"/>
                <a:gd name="T11" fmla="*/ 101553 h 233"/>
                <a:gd name="T12" fmla="*/ 13737 w 273"/>
                <a:gd name="T13" fmla="*/ 95001 h 233"/>
                <a:gd name="T14" fmla="*/ 60835 w 273"/>
                <a:gd name="T15" fmla="*/ 32104 h 233"/>
                <a:gd name="T16" fmla="*/ 60835 w 273"/>
                <a:gd name="T17" fmla="*/ 32104 h 233"/>
                <a:gd name="T18" fmla="*/ 65414 w 273"/>
                <a:gd name="T19" fmla="*/ 30138 h 233"/>
                <a:gd name="T20" fmla="*/ 65414 w 273"/>
                <a:gd name="T21" fmla="*/ 30138 h 233"/>
                <a:gd name="T22" fmla="*/ 69993 w 273"/>
                <a:gd name="T23" fmla="*/ 32104 h 233"/>
                <a:gd name="T24" fmla="*/ 81767 w 273"/>
                <a:gd name="T25" fmla="*/ 47828 h 233"/>
                <a:gd name="T26" fmla="*/ 110549 w 273"/>
                <a:gd name="T27" fmla="*/ 86484 h 233"/>
                <a:gd name="T28" fmla="*/ 122323 w 273"/>
                <a:gd name="T29" fmla="*/ 102208 h 233"/>
                <a:gd name="T30" fmla="*/ 122323 w 273"/>
                <a:gd name="T31" fmla="*/ 102208 h 233"/>
                <a:gd name="T32" fmla="*/ 122977 w 273"/>
                <a:gd name="T33" fmla="*/ 107450 h 233"/>
                <a:gd name="T34" fmla="*/ 122977 w 273"/>
                <a:gd name="T35" fmla="*/ 107450 h 233"/>
                <a:gd name="T36" fmla="*/ 119707 w 273"/>
                <a:gd name="T37" fmla="*/ 110725 h 233"/>
                <a:gd name="T38" fmla="*/ 154376 w 273"/>
                <a:gd name="T39" fmla="*/ 15724 h 233"/>
                <a:gd name="T40" fmla="*/ 161571 w 273"/>
                <a:gd name="T41" fmla="*/ 25552 h 233"/>
                <a:gd name="T42" fmla="*/ 112511 w 273"/>
                <a:gd name="T43" fmla="*/ 69449 h 233"/>
                <a:gd name="T44" fmla="*/ 98774 w 273"/>
                <a:gd name="T45" fmla="*/ 50449 h 233"/>
                <a:gd name="T46" fmla="*/ 154376 w 273"/>
                <a:gd name="T47" fmla="*/ 15724 h 233"/>
                <a:gd name="T48" fmla="*/ 134098 w 273"/>
                <a:gd name="T49" fmla="*/ 110070 h 233"/>
                <a:gd name="T50" fmla="*/ 134098 w 273"/>
                <a:gd name="T51" fmla="*/ 110070 h 233"/>
                <a:gd name="T52" fmla="*/ 131481 w 273"/>
                <a:gd name="T53" fmla="*/ 95001 h 233"/>
                <a:gd name="T54" fmla="*/ 119053 w 273"/>
                <a:gd name="T55" fmla="*/ 78622 h 233"/>
                <a:gd name="T56" fmla="*/ 177925 w 273"/>
                <a:gd name="T57" fmla="*/ 26862 h 233"/>
                <a:gd name="T58" fmla="*/ 157647 w 273"/>
                <a:gd name="T59" fmla="*/ 0 h 233"/>
                <a:gd name="T60" fmla="*/ 91579 w 273"/>
                <a:gd name="T61" fmla="*/ 41276 h 233"/>
                <a:gd name="T62" fmla="*/ 79150 w 273"/>
                <a:gd name="T63" fmla="*/ 24897 h 233"/>
                <a:gd name="T64" fmla="*/ 79150 w 273"/>
                <a:gd name="T65" fmla="*/ 24897 h 233"/>
                <a:gd name="T66" fmla="*/ 65414 w 273"/>
                <a:gd name="T67" fmla="*/ 17690 h 233"/>
                <a:gd name="T68" fmla="*/ 65414 w 273"/>
                <a:gd name="T69" fmla="*/ 17690 h 233"/>
                <a:gd name="T70" fmla="*/ 51677 w 273"/>
                <a:gd name="T71" fmla="*/ 24897 h 233"/>
                <a:gd name="T72" fmla="*/ 4579 w 273"/>
                <a:gd name="T73" fmla="*/ 87794 h 233"/>
                <a:gd name="T74" fmla="*/ 4579 w 273"/>
                <a:gd name="T75" fmla="*/ 87794 h 233"/>
                <a:gd name="T76" fmla="*/ 4579 w 273"/>
                <a:gd name="T77" fmla="*/ 108760 h 233"/>
                <a:gd name="T78" fmla="*/ 30744 w 273"/>
                <a:gd name="T79" fmla="*/ 143484 h 233"/>
                <a:gd name="T80" fmla="*/ 30744 w 273"/>
                <a:gd name="T81" fmla="*/ 143484 h 233"/>
                <a:gd name="T82" fmla="*/ 50368 w 273"/>
                <a:gd name="T83" fmla="*/ 149381 h 233"/>
                <a:gd name="T84" fmla="*/ 124286 w 273"/>
                <a:gd name="T85" fmla="*/ 121864 h 233"/>
                <a:gd name="T86" fmla="*/ 124286 w 273"/>
                <a:gd name="T87" fmla="*/ 121864 h 233"/>
                <a:gd name="T88" fmla="*/ 134098 w 273"/>
                <a:gd name="T89" fmla="*/ 110070 h 23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73" h="233">
                  <a:moveTo>
                    <a:pt x="183" y="169"/>
                  </a:moveTo>
                  <a:lnTo>
                    <a:pt x="71" y="211"/>
                  </a:lnTo>
                  <a:cubicBezTo>
                    <a:pt x="67" y="213"/>
                    <a:pt x="63" y="212"/>
                    <a:pt x="61" y="208"/>
                  </a:cubicBezTo>
                  <a:lnTo>
                    <a:pt x="21" y="155"/>
                  </a:lnTo>
                  <a:cubicBezTo>
                    <a:pt x="19" y="152"/>
                    <a:pt x="19" y="149"/>
                    <a:pt x="21" y="145"/>
                  </a:cubicBezTo>
                  <a:lnTo>
                    <a:pt x="93" y="49"/>
                  </a:lnTo>
                  <a:cubicBezTo>
                    <a:pt x="95" y="47"/>
                    <a:pt x="97" y="46"/>
                    <a:pt x="100" y="46"/>
                  </a:cubicBezTo>
                  <a:cubicBezTo>
                    <a:pt x="103" y="46"/>
                    <a:pt x="105" y="47"/>
                    <a:pt x="107" y="49"/>
                  </a:cubicBezTo>
                  <a:lnTo>
                    <a:pt x="125" y="73"/>
                  </a:lnTo>
                  <a:lnTo>
                    <a:pt x="169" y="132"/>
                  </a:lnTo>
                  <a:lnTo>
                    <a:pt x="187" y="156"/>
                  </a:lnTo>
                  <a:cubicBezTo>
                    <a:pt x="189" y="158"/>
                    <a:pt x="189" y="161"/>
                    <a:pt x="188" y="164"/>
                  </a:cubicBezTo>
                  <a:cubicBezTo>
                    <a:pt x="188" y="166"/>
                    <a:pt x="186" y="168"/>
                    <a:pt x="183" y="169"/>
                  </a:cubicBezTo>
                  <a:close/>
                  <a:moveTo>
                    <a:pt x="236" y="24"/>
                  </a:moveTo>
                  <a:lnTo>
                    <a:pt x="247" y="39"/>
                  </a:lnTo>
                  <a:lnTo>
                    <a:pt x="172" y="106"/>
                  </a:lnTo>
                  <a:lnTo>
                    <a:pt x="151" y="77"/>
                  </a:lnTo>
                  <a:lnTo>
                    <a:pt x="236" y="24"/>
                  </a:lnTo>
                  <a:close/>
                  <a:moveTo>
                    <a:pt x="205" y="168"/>
                  </a:moveTo>
                  <a:lnTo>
                    <a:pt x="205" y="168"/>
                  </a:lnTo>
                  <a:cubicBezTo>
                    <a:pt x="208" y="161"/>
                    <a:pt x="207" y="152"/>
                    <a:pt x="201" y="145"/>
                  </a:cubicBezTo>
                  <a:lnTo>
                    <a:pt x="182" y="120"/>
                  </a:lnTo>
                  <a:lnTo>
                    <a:pt x="272" y="41"/>
                  </a:lnTo>
                  <a:lnTo>
                    <a:pt x="241" y="0"/>
                  </a:lnTo>
                  <a:lnTo>
                    <a:pt x="140" y="63"/>
                  </a:lnTo>
                  <a:lnTo>
                    <a:pt x="121" y="38"/>
                  </a:lnTo>
                  <a:cubicBezTo>
                    <a:pt x="116" y="32"/>
                    <a:pt x="108" y="27"/>
                    <a:pt x="100" y="27"/>
                  </a:cubicBezTo>
                  <a:cubicBezTo>
                    <a:pt x="92" y="27"/>
                    <a:pt x="84" y="32"/>
                    <a:pt x="79" y="38"/>
                  </a:cubicBezTo>
                  <a:lnTo>
                    <a:pt x="7" y="134"/>
                  </a:lnTo>
                  <a:cubicBezTo>
                    <a:pt x="0" y="144"/>
                    <a:pt x="0" y="157"/>
                    <a:pt x="7" y="166"/>
                  </a:cubicBezTo>
                  <a:lnTo>
                    <a:pt x="47" y="219"/>
                  </a:lnTo>
                  <a:cubicBezTo>
                    <a:pt x="54" y="228"/>
                    <a:pt x="66" y="232"/>
                    <a:pt x="77" y="228"/>
                  </a:cubicBezTo>
                  <a:lnTo>
                    <a:pt x="190" y="186"/>
                  </a:lnTo>
                  <a:cubicBezTo>
                    <a:pt x="198" y="183"/>
                    <a:pt x="203" y="177"/>
                    <a:pt x="205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184">
              <a:extLst>
                <a:ext uri="{FF2B5EF4-FFF2-40B4-BE49-F238E27FC236}">
                  <a16:creationId xmlns:a16="http://schemas.microsoft.com/office/drawing/2014/main" id="{979E5FC9-1ED6-FE43-AF57-662810E7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9808" y="5221074"/>
              <a:ext cx="1373235" cy="2081867"/>
            </a:xfrm>
            <a:custGeom>
              <a:avLst/>
              <a:gdLst>
                <a:gd name="T0" fmla="*/ 0 w 1103"/>
                <a:gd name="T1" fmla="*/ 956568 h 1673"/>
                <a:gd name="T2" fmla="*/ 585592 w 1103"/>
                <a:gd name="T3" fmla="*/ 956568 h 1673"/>
                <a:gd name="T4" fmla="*/ 585592 w 1103"/>
                <a:gd name="T5" fmla="*/ 1090983 h 1673"/>
                <a:gd name="T6" fmla="*/ 719423 w 1103"/>
                <a:gd name="T7" fmla="*/ 1090983 h 1673"/>
                <a:gd name="T8" fmla="*/ 719423 w 1103"/>
                <a:gd name="T9" fmla="*/ 956568 h 1673"/>
                <a:gd name="T10" fmla="*/ 719423 w 1103"/>
                <a:gd name="T11" fmla="*/ 0 h 1673"/>
                <a:gd name="T12" fmla="*/ 0 w 1103"/>
                <a:gd name="T13" fmla="*/ 956568 h 1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3" h="1673">
                  <a:moveTo>
                    <a:pt x="0" y="1466"/>
                  </a:moveTo>
                  <a:lnTo>
                    <a:pt x="897" y="1466"/>
                  </a:lnTo>
                  <a:lnTo>
                    <a:pt x="897" y="1672"/>
                  </a:lnTo>
                  <a:lnTo>
                    <a:pt x="1102" y="1672"/>
                  </a:lnTo>
                  <a:lnTo>
                    <a:pt x="1102" y="1466"/>
                  </a:lnTo>
                  <a:lnTo>
                    <a:pt x="1102" y="0"/>
                  </a:lnTo>
                  <a:lnTo>
                    <a:pt x="0" y="1466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185">
              <a:extLst>
                <a:ext uri="{FF2B5EF4-FFF2-40B4-BE49-F238E27FC236}">
                  <a16:creationId xmlns:a16="http://schemas.microsoft.com/office/drawing/2014/main" id="{94EC13AA-618E-EF4E-AC5B-58D3B5E72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7134" y="5369388"/>
              <a:ext cx="1538023" cy="1428193"/>
            </a:xfrm>
            <a:custGeom>
              <a:avLst/>
              <a:gdLst>
                <a:gd name="T0" fmla="*/ 0 w 1233"/>
                <a:gd name="T1" fmla="*/ 748226 h 1147"/>
                <a:gd name="T2" fmla="*/ 241357 w 1233"/>
                <a:gd name="T3" fmla="*/ 748226 h 1147"/>
                <a:gd name="T4" fmla="*/ 805831 w 1233"/>
                <a:gd name="T5" fmla="*/ 0 h 1147"/>
                <a:gd name="T6" fmla="*/ 563820 w 1233"/>
                <a:gd name="T7" fmla="*/ 0 h 1147"/>
                <a:gd name="T8" fmla="*/ 0 w 1233"/>
                <a:gd name="T9" fmla="*/ 748226 h 1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3" h="1147">
                  <a:moveTo>
                    <a:pt x="0" y="1146"/>
                  </a:moveTo>
                  <a:lnTo>
                    <a:pt x="369" y="1146"/>
                  </a:lnTo>
                  <a:lnTo>
                    <a:pt x="1232" y="0"/>
                  </a:lnTo>
                  <a:lnTo>
                    <a:pt x="862" y="0"/>
                  </a:lnTo>
                  <a:lnTo>
                    <a:pt x="0" y="1146"/>
                  </a:lnTo>
                </a:path>
              </a:pathLst>
            </a:custGeom>
            <a:solidFill>
              <a:srgbClr val="FFFFFF">
                <a:alpha val="1964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186">
              <a:extLst>
                <a:ext uri="{FF2B5EF4-FFF2-40B4-BE49-F238E27FC236}">
                  <a16:creationId xmlns:a16="http://schemas.microsoft.com/office/drawing/2014/main" id="{5CB7CDAC-4446-1641-B527-F87279978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6146" y="5369388"/>
              <a:ext cx="1197460" cy="1428193"/>
            </a:xfrm>
            <a:custGeom>
              <a:avLst/>
              <a:gdLst>
                <a:gd name="T0" fmla="*/ 0 w 963"/>
                <a:gd name="T1" fmla="*/ 748226 h 1147"/>
                <a:gd name="T2" fmla="*/ 64551 w 963"/>
                <a:gd name="T3" fmla="*/ 748226 h 1147"/>
                <a:gd name="T4" fmla="*/ 627254 w 963"/>
                <a:gd name="T5" fmla="*/ 0 h 1147"/>
                <a:gd name="T6" fmla="*/ 562703 w 963"/>
                <a:gd name="T7" fmla="*/ 0 h 1147"/>
                <a:gd name="T8" fmla="*/ 0 w 963"/>
                <a:gd name="T9" fmla="*/ 748226 h 1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1147">
                  <a:moveTo>
                    <a:pt x="0" y="1146"/>
                  </a:moveTo>
                  <a:lnTo>
                    <a:pt x="99" y="1146"/>
                  </a:lnTo>
                  <a:lnTo>
                    <a:pt x="962" y="0"/>
                  </a:lnTo>
                  <a:lnTo>
                    <a:pt x="863" y="0"/>
                  </a:lnTo>
                  <a:lnTo>
                    <a:pt x="0" y="1146"/>
                  </a:lnTo>
                </a:path>
              </a:pathLst>
            </a:custGeom>
            <a:solidFill>
              <a:srgbClr val="FFFFFF">
                <a:alpha val="19645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187">
              <a:extLst>
                <a:ext uri="{FF2B5EF4-FFF2-40B4-BE49-F238E27FC236}">
                  <a16:creationId xmlns:a16="http://schemas.microsoft.com/office/drawing/2014/main" id="{2D7160D6-5940-4242-AF70-229B2D570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7004" y="7308432"/>
              <a:ext cx="4795331" cy="736069"/>
            </a:xfrm>
            <a:custGeom>
              <a:avLst/>
              <a:gdLst>
                <a:gd name="T0" fmla="*/ 2513850 w 3849"/>
                <a:gd name="T1" fmla="*/ 385310 h 593"/>
                <a:gd name="T2" fmla="*/ 0 w 3849"/>
                <a:gd name="T3" fmla="*/ 385310 h 593"/>
                <a:gd name="T4" fmla="*/ 0 w 3849"/>
                <a:gd name="T5" fmla="*/ 0 h 593"/>
                <a:gd name="T6" fmla="*/ 2384499 w 3849"/>
                <a:gd name="T7" fmla="*/ 0 h 593"/>
                <a:gd name="T8" fmla="*/ 2384499 w 3849"/>
                <a:gd name="T9" fmla="*/ 0 h 593"/>
                <a:gd name="T10" fmla="*/ 2513850 w 3849"/>
                <a:gd name="T11" fmla="*/ 128871 h 593"/>
                <a:gd name="T12" fmla="*/ 2513850 w 3849"/>
                <a:gd name="T13" fmla="*/ 385310 h 5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49" h="593">
                  <a:moveTo>
                    <a:pt x="3848" y="592"/>
                  </a:moveTo>
                  <a:lnTo>
                    <a:pt x="0" y="592"/>
                  </a:lnTo>
                  <a:lnTo>
                    <a:pt x="0" y="0"/>
                  </a:lnTo>
                  <a:lnTo>
                    <a:pt x="3650" y="0"/>
                  </a:lnTo>
                  <a:cubicBezTo>
                    <a:pt x="3760" y="0"/>
                    <a:pt x="3848" y="88"/>
                    <a:pt x="3848" y="198"/>
                  </a:cubicBezTo>
                  <a:lnTo>
                    <a:pt x="3848" y="59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188">
              <a:extLst>
                <a:ext uri="{FF2B5EF4-FFF2-40B4-BE49-F238E27FC236}">
                  <a16:creationId xmlns:a16="http://schemas.microsoft.com/office/drawing/2014/main" id="{C04CAB52-52CE-0F4E-AE62-49212C62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7003" y="7308432"/>
              <a:ext cx="1340277" cy="736069"/>
            </a:xfrm>
            <a:custGeom>
              <a:avLst/>
              <a:gdLst>
                <a:gd name="T0" fmla="*/ 702140 w 1075"/>
                <a:gd name="T1" fmla="*/ 385310 h 593"/>
                <a:gd name="T2" fmla="*/ 0 w 1075"/>
                <a:gd name="T3" fmla="*/ 385310 h 593"/>
                <a:gd name="T4" fmla="*/ 0 w 1075"/>
                <a:gd name="T5" fmla="*/ 0 h 593"/>
                <a:gd name="T6" fmla="*/ 702140 w 1075"/>
                <a:gd name="T7" fmla="*/ 0 h 593"/>
                <a:gd name="T8" fmla="*/ 702140 w 1075"/>
                <a:gd name="T9" fmla="*/ 385310 h 5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5" h="593">
                  <a:moveTo>
                    <a:pt x="1074" y="592"/>
                  </a:moveTo>
                  <a:lnTo>
                    <a:pt x="0" y="592"/>
                  </a:lnTo>
                  <a:lnTo>
                    <a:pt x="0" y="0"/>
                  </a:lnTo>
                  <a:lnTo>
                    <a:pt x="1074" y="0"/>
                  </a:lnTo>
                  <a:lnTo>
                    <a:pt x="1074" y="59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189">
              <a:extLst>
                <a:ext uri="{FF2B5EF4-FFF2-40B4-BE49-F238E27FC236}">
                  <a16:creationId xmlns:a16="http://schemas.microsoft.com/office/drawing/2014/main" id="{42372287-4F0A-B144-ABF8-4103F0378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3048" y="5017835"/>
              <a:ext cx="604222" cy="208735"/>
            </a:xfrm>
            <a:custGeom>
              <a:avLst/>
              <a:gdLst>
                <a:gd name="T0" fmla="*/ 0 w 486"/>
                <a:gd name="T1" fmla="*/ 0 h 166"/>
                <a:gd name="T2" fmla="*/ 316181 w 486"/>
                <a:gd name="T3" fmla="*/ 0 h 166"/>
                <a:gd name="T4" fmla="*/ 316181 w 486"/>
                <a:gd name="T5" fmla="*/ 108792 h 166"/>
                <a:gd name="T6" fmla="*/ 0 w 486"/>
                <a:gd name="T7" fmla="*/ 108792 h 166"/>
                <a:gd name="T8" fmla="*/ 0 w 486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6" h="166">
                  <a:moveTo>
                    <a:pt x="0" y="0"/>
                  </a:moveTo>
                  <a:lnTo>
                    <a:pt x="485" y="0"/>
                  </a:lnTo>
                  <a:lnTo>
                    <a:pt x="485" y="165"/>
                  </a:lnTo>
                  <a:lnTo>
                    <a:pt x="0" y="165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190">
              <a:extLst>
                <a:ext uri="{FF2B5EF4-FFF2-40B4-BE49-F238E27FC236}">
                  <a16:creationId xmlns:a16="http://schemas.microsoft.com/office/drawing/2014/main" id="{8BDE34F9-E0DA-3D49-A488-079A9389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2907" y="5072764"/>
              <a:ext cx="494364" cy="109861"/>
            </a:xfrm>
            <a:custGeom>
              <a:avLst/>
              <a:gdLst>
                <a:gd name="T0" fmla="*/ 0 w 399"/>
                <a:gd name="T1" fmla="*/ 0 h 90"/>
                <a:gd name="T2" fmla="*/ 258577 w 399"/>
                <a:gd name="T3" fmla="*/ 0 h 90"/>
                <a:gd name="T4" fmla="*/ 258577 w 399"/>
                <a:gd name="T5" fmla="*/ 56966 h 90"/>
                <a:gd name="T6" fmla="*/ 0 w 399"/>
                <a:gd name="T7" fmla="*/ 56966 h 90"/>
                <a:gd name="T8" fmla="*/ 0 w 399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9" h="90">
                  <a:moveTo>
                    <a:pt x="0" y="0"/>
                  </a:moveTo>
                  <a:lnTo>
                    <a:pt x="398" y="0"/>
                  </a:lnTo>
                  <a:lnTo>
                    <a:pt x="398" y="89"/>
                  </a:lnTo>
                  <a:lnTo>
                    <a:pt x="0" y="8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191">
              <a:extLst>
                <a:ext uri="{FF2B5EF4-FFF2-40B4-BE49-F238E27FC236}">
                  <a16:creationId xmlns:a16="http://schemas.microsoft.com/office/drawing/2014/main" id="{ED69A50B-D3F0-5947-9432-C9E31C934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7130" y="5094736"/>
              <a:ext cx="65916" cy="65917"/>
            </a:xfrm>
            <a:custGeom>
              <a:avLst/>
              <a:gdLst>
                <a:gd name="T0" fmla="*/ 33886 w 51"/>
                <a:gd name="T1" fmla="*/ 16617 h 52"/>
                <a:gd name="T2" fmla="*/ 33886 w 51"/>
                <a:gd name="T3" fmla="*/ 16617 h 52"/>
                <a:gd name="T4" fmla="*/ 16943 w 51"/>
                <a:gd name="T5" fmla="*/ 33899 h 52"/>
                <a:gd name="T6" fmla="*/ 16943 w 51"/>
                <a:gd name="T7" fmla="*/ 33899 h 52"/>
                <a:gd name="T8" fmla="*/ 0 w 51"/>
                <a:gd name="T9" fmla="*/ 16617 h 52"/>
                <a:gd name="T10" fmla="*/ 0 w 51"/>
                <a:gd name="T11" fmla="*/ 16617 h 52"/>
                <a:gd name="T12" fmla="*/ 16943 w 51"/>
                <a:gd name="T13" fmla="*/ 0 h 52"/>
                <a:gd name="T14" fmla="*/ 16943 w 51"/>
                <a:gd name="T15" fmla="*/ 0 h 52"/>
                <a:gd name="T16" fmla="*/ 33886 w 51"/>
                <a:gd name="T17" fmla="*/ 16617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2">
                  <a:moveTo>
                    <a:pt x="50" y="25"/>
                  </a:moveTo>
                  <a:lnTo>
                    <a:pt x="50" y="25"/>
                  </a:lnTo>
                  <a:cubicBezTo>
                    <a:pt x="50" y="39"/>
                    <a:pt x="39" y="51"/>
                    <a:pt x="25" y="51"/>
                  </a:cubicBez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192">
              <a:extLst>
                <a:ext uri="{FF2B5EF4-FFF2-40B4-BE49-F238E27FC236}">
                  <a16:creationId xmlns:a16="http://schemas.microsoft.com/office/drawing/2014/main" id="{449CF5E0-C090-4746-9E7A-80E6E0240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3047" y="5017835"/>
              <a:ext cx="109859" cy="208735"/>
            </a:xfrm>
            <a:custGeom>
              <a:avLst/>
              <a:gdLst>
                <a:gd name="T0" fmla="*/ 0 w 88"/>
                <a:gd name="T1" fmla="*/ 0 h 166"/>
                <a:gd name="T2" fmla="*/ 56951 w 88"/>
                <a:gd name="T3" fmla="*/ 0 h 166"/>
                <a:gd name="T4" fmla="*/ 56951 w 88"/>
                <a:gd name="T5" fmla="*/ 108792 h 166"/>
                <a:gd name="T6" fmla="*/ 0 w 88"/>
                <a:gd name="T7" fmla="*/ 108792 h 166"/>
                <a:gd name="T8" fmla="*/ 0 w 88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166">
                  <a:moveTo>
                    <a:pt x="0" y="0"/>
                  </a:moveTo>
                  <a:lnTo>
                    <a:pt x="87" y="0"/>
                  </a:lnTo>
                  <a:lnTo>
                    <a:pt x="87" y="165"/>
                  </a:lnTo>
                  <a:lnTo>
                    <a:pt x="0" y="165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193">
              <a:extLst>
                <a:ext uri="{FF2B5EF4-FFF2-40B4-BE49-F238E27FC236}">
                  <a16:creationId xmlns:a16="http://schemas.microsoft.com/office/drawing/2014/main" id="{67ECF81F-BBD5-044E-9EC0-92C6958FF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970" y="5221074"/>
              <a:ext cx="137322" cy="2081867"/>
            </a:xfrm>
            <a:custGeom>
              <a:avLst/>
              <a:gdLst>
                <a:gd name="T0" fmla="*/ 71364 w 112"/>
                <a:gd name="T1" fmla="*/ 1090983 h 1673"/>
                <a:gd name="T2" fmla="*/ 0 w 112"/>
                <a:gd name="T3" fmla="*/ 1090983 h 1673"/>
                <a:gd name="T4" fmla="*/ 0 w 112"/>
                <a:gd name="T5" fmla="*/ 0 h 1673"/>
                <a:gd name="T6" fmla="*/ 71364 w 112"/>
                <a:gd name="T7" fmla="*/ 0 h 1673"/>
                <a:gd name="T8" fmla="*/ 71364 w 112"/>
                <a:gd name="T9" fmla="*/ 1090983 h 1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1673">
                  <a:moveTo>
                    <a:pt x="111" y="1672"/>
                  </a:moveTo>
                  <a:lnTo>
                    <a:pt x="0" y="1672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11" y="1672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74" name="Freeform 265">
            <a:extLst>
              <a:ext uri="{FF2B5EF4-FFF2-40B4-BE49-F238E27FC236}">
                <a16:creationId xmlns:a16="http://schemas.microsoft.com/office/drawing/2014/main" id="{31051E48-D895-0643-AA35-1BE9A45A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131" y="8549859"/>
            <a:ext cx="5416035" cy="3850627"/>
          </a:xfrm>
          <a:custGeom>
            <a:avLst/>
            <a:gdLst>
              <a:gd name="T0" fmla="*/ 0 w 4348"/>
              <a:gd name="T1" fmla="*/ 0 h 3092"/>
              <a:gd name="T2" fmla="*/ 0 w 4348"/>
              <a:gd name="T3" fmla="*/ 1656022 h 3092"/>
              <a:gd name="T4" fmla="*/ 0 w 4348"/>
              <a:gd name="T5" fmla="*/ 2018440 h 3092"/>
              <a:gd name="T6" fmla="*/ 1410191 w 4348"/>
              <a:gd name="T7" fmla="*/ 1656022 h 3092"/>
              <a:gd name="T8" fmla="*/ 2839325 w 4348"/>
              <a:gd name="T9" fmla="*/ 2018440 h 3092"/>
              <a:gd name="T10" fmla="*/ 2839325 w 4348"/>
              <a:gd name="T11" fmla="*/ 1656022 h 3092"/>
              <a:gd name="T12" fmla="*/ 2839325 w 4348"/>
              <a:gd name="T13" fmla="*/ 0 h 3092"/>
              <a:gd name="T14" fmla="*/ 0 w 4348"/>
              <a:gd name="T15" fmla="*/ 0 h 30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48" h="3092">
                <a:moveTo>
                  <a:pt x="0" y="0"/>
                </a:moveTo>
                <a:lnTo>
                  <a:pt x="0" y="2536"/>
                </a:lnTo>
                <a:lnTo>
                  <a:pt x="0" y="3091"/>
                </a:lnTo>
                <a:lnTo>
                  <a:pt x="2159" y="2536"/>
                </a:lnTo>
                <a:lnTo>
                  <a:pt x="4347" y="3091"/>
                </a:lnTo>
                <a:lnTo>
                  <a:pt x="4347" y="2536"/>
                </a:lnTo>
                <a:lnTo>
                  <a:pt x="4347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56102F-5EF7-0946-8116-111AAE7505C9}"/>
              </a:ext>
            </a:extLst>
          </p:cNvPr>
          <p:cNvGrpSpPr/>
          <p:nvPr/>
        </p:nvGrpSpPr>
        <p:grpSpPr>
          <a:xfrm>
            <a:off x="16616131" y="3836827"/>
            <a:ext cx="5416035" cy="4196687"/>
            <a:chOff x="16616131" y="3836827"/>
            <a:chExt cx="5416035" cy="4196687"/>
          </a:xfrm>
        </p:grpSpPr>
        <p:sp>
          <p:nvSpPr>
            <p:cNvPr id="76" name="Freeform 266">
              <a:extLst>
                <a:ext uri="{FF2B5EF4-FFF2-40B4-BE49-F238E27FC236}">
                  <a16:creationId xmlns:a16="http://schemas.microsoft.com/office/drawing/2014/main" id="{DC12FB19-28A0-4942-AF5C-68D68570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6131" y="3836827"/>
              <a:ext cx="5416035" cy="4196687"/>
            </a:xfrm>
            <a:custGeom>
              <a:avLst/>
              <a:gdLst>
                <a:gd name="T0" fmla="*/ 2839325 w 4348"/>
                <a:gd name="T1" fmla="*/ 2199897 h 3367"/>
                <a:gd name="T2" fmla="*/ 0 w 4348"/>
                <a:gd name="T3" fmla="*/ 2199897 h 3367"/>
                <a:gd name="T4" fmla="*/ 0 w 4348"/>
                <a:gd name="T5" fmla="*/ 111106 h 3367"/>
                <a:gd name="T6" fmla="*/ 0 w 4348"/>
                <a:gd name="T7" fmla="*/ 111106 h 3367"/>
                <a:gd name="T8" fmla="*/ 110386 w 4348"/>
                <a:gd name="T9" fmla="*/ 0 h 3367"/>
                <a:gd name="T10" fmla="*/ 2728939 w 4348"/>
                <a:gd name="T11" fmla="*/ 0 h 3367"/>
                <a:gd name="T12" fmla="*/ 2728939 w 4348"/>
                <a:gd name="T13" fmla="*/ 0 h 3367"/>
                <a:gd name="T14" fmla="*/ 2839325 w 4348"/>
                <a:gd name="T15" fmla="*/ 111106 h 3367"/>
                <a:gd name="T16" fmla="*/ 2839325 w 4348"/>
                <a:gd name="T17" fmla="*/ 2199897 h 3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48" h="3367">
                  <a:moveTo>
                    <a:pt x="4347" y="3366"/>
                  </a:moveTo>
                  <a:lnTo>
                    <a:pt x="0" y="3366"/>
                  </a:lnTo>
                  <a:lnTo>
                    <a:pt x="0" y="170"/>
                  </a:lnTo>
                  <a:cubicBezTo>
                    <a:pt x="0" y="76"/>
                    <a:pt x="76" y="0"/>
                    <a:pt x="169" y="0"/>
                  </a:cubicBezTo>
                  <a:lnTo>
                    <a:pt x="4178" y="0"/>
                  </a:lnTo>
                  <a:cubicBezTo>
                    <a:pt x="4271" y="0"/>
                    <a:pt x="4347" y="76"/>
                    <a:pt x="4347" y="170"/>
                  </a:cubicBezTo>
                  <a:lnTo>
                    <a:pt x="4347" y="336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267">
              <a:extLst>
                <a:ext uri="{FF2B5EF4-FFF2-40B4-BE49-F238E27FC236}">
                  <a16:creationId xmlns:a16="http://schemas.microsoft.com/office/drawing/2014/main" id="{4E464634-5D64-F549-A443-FF7AF36C9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7958" y="5116708"/>
              <a:ext cx="3592381" cy="2153275"/>
            </a:xfrm>
            <a:custGeom>
              <a:avLst/>
              <a:gdLst>
                <a:gd name="T0" fmla="*/ 1883064 w 2882"/>
                <a:gd name="T1" fmla="*/ 1128425 h 1727"/>
                <a:gd name="T2" fmla="*/ 0 w 2882"/>
                <a:gd name="T3" fmla="*/ 1128425 h 1727"/>
                <a:gd name="T4" fmla="*/ 0 w 2882"/>
                <a:gd name="T5" fmla="*/ 0 h 1727"/>
                <a:gd name="T6" fmla="*/ 1883064 w 2882"/>
                <a:gd name="T7" fmla="*/ 0 h 1727"/>
                <a:gd name="T8" fmla="*/ 1883064 w 2882"/>
                <a:gd name="T9" fmla="*/ 1128425 h 1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2" h="1727">
                  <a:moveTo>
                    <a:pt x="2881" y="1726"/>
                  </a:moveTo>
                  <a:lnTo>
                    <a:pt x="0" y="1726"/>
                  </a:lnTo>
                  <a:lnTo>
                    <a:pt x="0" y="0"/>
                  </a:lnTo>
                  <a:lnTo>
                    <a:pt x="2881" y="0"/>
                  </a:lnTo>
                  <a:lnTo>
                    <a:pt x="2881" y="172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8" name="Freeform 268">
              <a:extLst>
                <a:ext uri="{FF2B5EF4-FFF2-40B4-BE49-F238E27FC236}">
                  <a16:creationId xmlns:a16="http://schemas.microsoft.com/office/drawing/2014/main" id="{136A7C62-0451-9745-BE63-D4BDCB2AD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7956" y="5116708"/>
              <a:ext cx="637180" cy="2153275"/>
            </a:xfrm>
            <a:custGeom>
              <a:avLst/>
              <a:gdLst>
                <a:gd name="T0" fmla="*/ 333464 w 513"/>
                <a:gd name="T1" fmla="*/ 1128425 h 1727"/>
                <a:gd name="T2" fmla="*/ 0 w 513"/>
                <a:gd name="T3" fmla="*/ 1128425 h 1727"/>
                <a:gd name="T4" fmla="*/ 0 w 513"/>
                <a:gd name="T5" fmla="*/ 0 h 1727"/>
                <a:gd name="T6" fmla="*/ 333464 w 513"/>
                <a:gd name="T7" fmla="*/ 0 h 1727"/>
                <a:gd name="T8" fmla="*/ 333464 w 513"/>
                <a:gd name="T9" fmla="*/ 1128425 h 1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1727">
                  <a:moveTo>
                    <a:pt x="512" y="1726"/>
                  </a:moveTo>
                  <a:lnTo>
                    <a:pt x="0" y="1726"/>
                  </a:lnTo>
                  <a:lnTo>
                    <a:pt x="0" y="0"/>
                  </a:lnTo>
                  <a:lnTo>
                    <a:pt x="512" y="0"/>
                  </a:lnTo>
                  <a:lnTo>
                    <a:pt x="512" y="17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9" name="Freeform 269">
              <a:extLst>
                <a:ext uri="{FF2B5EF4-FFF2-40B4-BE49-F238E27FC236}">
                  <a16:creationId xmlns:a16="http://schemas.microsoft.com/office/drawing/2014/main" id="{E2A8A78A-6887-B44C-AD9A-5E31E02DF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0489" y="5380375"/>
              <a:ext cx="82395" cy="1532557"/>
            </a:xfrm>
            <a:custGeom>
              <a:avLst/>
              <a:gdLst>
                <a:gd name="T0" fmla="*/ 0 w 66"/>
                <a:gd name="T1" fmla="*/ 802949 h 1229"/>
                <a:gd name="T2" fmla="*/ 42550 w 66"/>
                <a:gd name="T3" fmla="*/ 802949 h 1229"/>
                <a:gd name="T4" fmla="*/ 42550 w 66"/>
                <a:gd name="T5" fmla="*/ 0 h 1229"/>
                <a:gd name="T6" fmla="*/ 0 w 66"/>
                <a:gd name="T7" fmla="*/ 0 h 1229"/>
                <a:gd name="T8" fmla="*/ 0 w 66"/>
                <a:gd name="T9" fmla="*/ 802949 h 1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1229">
                  <a:moveTo>
                    <a:pt x="0" y="1228"/>
                  </a:moveTo>
                  <a:lnTo>
                    <a:pt x="65" y="1228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22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0" name="Freeform 270">
              <a:extLst>
                <a:ext uri="{FF2B5EF4-FFF2-40B4-BE49-F238E27FC236}">
                  <a16:creationId xmlns:a16="http://schemas.microsoft.com/office/drawing/2014/main" id="{A7BCF171-0B06-BD47-AF06-3418413FA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2884" y="5380375"/>
              <a:ext cx="917319" cy="1532557"/>
            </a:xfrm>
            <a:custGeom>
              <a:avLst/>
              <a:gdLst>
                <a:gd name="T0" fmla="*/ 480358 w 738"/>
                <a:gd name="T1" fmla="*/ 802949 h 1229"/>
                <a:gd name="T2" fmla="*/ 0 w 738"/>
                <a:gd name="T3" fmla="*/ 802949 h 1229"/>
                <a:gd name="T4" fmla="*/ 0 w 738"/>
                <a:gd name="T5" fmla="*/ 0 h 1229"/>
                <a:gd name="T6" fmla="*/ 480358 w 738"/>
                <a:gd name="T7" fmla="*/ 0 h 1229"/>
                <a:gd name="T8" fmla="*/ 480358 w 738"/>
                <a:gd name="T9" fmla="*/ 802949 h 1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229">
                  <a:moveTo>
                    <a:pt x="737" y="1228"/>
                  </a:moveTo>
                  <a:lnTo>
                    <a:pt x="0" y="1228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12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1" name="Freeform 271">
              <a:extLst>
                <a:ext uri="{FF2B5EF4-FFF2-40B4-BE49-F238E27FC236}">
                  <a16:creationId xmlns:a16="http://schemas.microsoft.com/office/drawing/2014/main" id="{54F4D01C-387C-CC4C-AA97-F87DCDAF3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2884" y="6105455"/>
              <a:ext cx="917319" cy="21972"/>
            </a:xfrm>
            <a:custGeom>
              <a:avLst/>
              <a:gdLst>
                <a:gd name="T0" fmla="*/ 480358 w 738"/>
                <a:gd name="T1" fmla="*/ 10881 h 18"/>
                <a:gd name="T2" fmla="*/ 0 w 738"/>
                <a:gd name="T3" fmla="*/ 10881 h 18"/>
                <a:gd name="T4" fmla="*/ 0 w 738"/>
                <a:gd name="T5" fmla="*/ 0 h 18"/>
                <a:gd name="T6" fmla="*/ 480358 w 738"/>
                <a:gd name="T7" fmla="*/ 0 h 18"/>
                <a:gd name="T8" fmla="*/ 480358 w 738"/>
                <a:gd name="T9" fmla="*/ 10881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8">
                  <a:moveTo>
                    <a:pt x="73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2" name="Freeform 272">
              <a:extLst>
                <a:ext uri="{FF2B5EF4-FFF2-40B4-BE49-F238E27FC236}">
                  <a16:creationId xmlns:a16="http://schemas.microsoft.com/office/drawing/2014/main" id="{E6B946B2-6E28-2140-B34C-A8A541EF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2884" y="6391094"/>
              <a:ext cx="917319" cy="21972"/>
            </a:xfrm>
            <a:custGeom>
              <a:avLst/>
              <a:gdLst>
                <a:gd name="T0" fmla="*/ 480358 w 738"/>
                <a:gd name="T1" fmla="*/ 10881 h 18"/>
                <a:gd name="T2" fmla="*/ 0 w 738"/>
                <a:gd name="T3" fmla="*/ 10881 h 18"/>
                <a:gd name="T4" fmla="*/ 0 w 738"/>
                <a:gd name="T5" fmla="*/ 0 h 18"/>
                <a:gd name="T6" fmla="*/ 480358 w 738"/>
                <a:gd name="T7" fmla="*/ 0 h 18"/>
                <a:gd name="T8" fmla="*/ 480358 w 738"/>
                <a:gd name="T9" fmla="*/ 10881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8">
                  <a:moveTo>
                    <a:pt x="73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3" name="Freeform 273">
              <a:extLst>
                <a:ext uri="{FF2B5EF4-FFF2-40B4-BE49-F238E27FC236}">
                  <a16:creationId xmlns:a16="http://schemas.microsoft.com/office/drawing/2014/main" id="{54B97915-5622-2542-BBF6-7CDE7783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2884" y="6720676"/>
              <a:ext cx="917319" cy="21972"/>
            </a:xfrm>
            <a:custGeom>
              <a:avLst/>
              <a:gdLst>
                <a:gd name="T0" fmla="*/ 480358 w 738"/>
                <a:gd name="T1" fmla="*/ 10881 h 18"/>
                <a:gd name="T2" fmla="*/ 0 w 738"/>
                <a:gd name="T3" fmla="*/ 10881 h 18"/>
                <a:gd name="T4" fmla="*/ 0 w 738"/>
                <a:gd name="T5" fmla="*/ 0 h 18"/>
                <a:gd name="T6" fmla="*/ 480358 w 738"/>
                <a:gd name="T7" fmla="*/ 0 h 18"/>
                <a:gd name="T8" fmla="*/ 480358 w 738"/>
                <a:gd name="T9" fmla="*/ 10881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8" h="18">
                  <a:moveTo>
                    <a:pt x="73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4" name="Freeform 274">
              <a:extLst>
                <a:ext uri="{FF2B5EF4-FFF2-40B4-BE49-F238E27FC236}">
                  <a16:creationId xmlns:a16="http://schemas.microsoft.com/office/drawing/2014/main" id="{B5C7CAFD-63EF-9B45-A0CF-B51B4DEA4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2597" y="6105457"/>
              <a:ext cx="21971" cy="801984"/>
            </a:xfrm>
            <a:custGeom>
              <a:avLst/>
              <a:gdLst>
                <a:gd name="T0" fmla="*/ 10915 w 19"/>
                <a:gd name="T1" fmla="*/ 419873 h 646"/>
                <a:gd name="T2" fmla="*/ 0 w 19"/>
                <a:gd name="T3" fmla="*/ 419873 h 646"/>
                <a:gd name="T4" fmla="*/ 0 w 19"/>
                <a:gd name="T5" fmla="*/ 0 h 646"/>
                <a:gd name="T6" fmla="*/ 10915 w 19"/>
                <a:gd name="T7" fmla="*/ 0 h 646"/>
                <a:gd name="T8" fmla="*/ 10915 w 19"/>
                <a:gd name="T9" fmla="*/ 419873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646">
                  <a:moveTo>
                    <a:pt x="18" y="645"/>
                  </a:moveTo>
                  <a:lnTo>
                    <a:pt x="0" y="645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5" name="Freeform 275">
              <a:extLst>
                <a:ext uri="{FF2B5EF4-FFF2-40B4-BE49-F238E27FC236}">
                  <a16:creationId xmlns:a16="http://schemas.microsoft.com/office/drawing/2014/main" id="{C9BD62F5-82BD-2349-957B-89D29A0D6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8517" y="6105457"/>
              <a:ext cx="21971" cy="801984"/>
            </a:xfrm>
            <a:custGeom>
              <a:avLst/>
              <a:gdLst>
                <a:gd name="T0" fmla="*/ 10881 w 18"/>
                <a:gd name="T1" fmla="*/ 419873 h 646"/>
                <a:gd name="T2" fmla="*/ 0 w 18"/>
                <a:gd name="T3" fmla="*/ 419873 h 646"/>
                <a:gd name="T4" fmla="*/ 0 w 18"/>
                <a:gd name="T5" fmla="*/ 0 h 646"/>
                <a:gd name="T6" fmla="*/ 10881 w 18"/>
                <a:gd name="T7" fmla="*/ 0 h 646"/>
                <a:gd name="T8" fmla="*/ 10881 w 18"/>
                <a:gd name="T9" fmla="*/ 419873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646">
                  <a:moveTo>
                    <a:pt x="17" y="645"/>
                  </a:moveTo>
                  <a:lnTo>
                    <a:pt x="0" y="64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6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6" name="Freeform 276">
              <a:extLst>
                <a:ext uri="{FF2B5EF4-FFF2-40B4-BE49-F238E27FC236}">
                  <a16:creationId xmlns:a16="http://schemas.microsoft.com/office/drawing/2014/main" id="{CE650DC1-B77C-8341-8EB4-23A7ECD75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2321" y="5446290"/>
              <a:ext cx="823940" cy="433949"/>
            </a:xfrm>
            <a:custGeom>
              <a:avLst/>
              <a:gdLst>
                <a:gd name="T0" fmla="*/ 431391 w 661"/>
                <a:gd name="T1" fmla="*/ 226891 h 349"/>
                <a:gd name="T2" fmla="*/ 0 w 661"/>
                <a:gd name="T3" fmla="*/ 226891 h 349"/>
                <a:gd name="T4" fmla="*/ 0 w 661"/>
                <a:gd name="T5" fmla="*/ 0 h 349"/>
                <a:gd name="T6" fmla="*/ 431391 w 661"/>
                <a:gd name="T7" fmla="*/ 0 h 349"/>
                <a:gd name="T8" fmla="*/ 431391 w 661"/>
                <a:gd name="T9" fmla="*/ 226891 h 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1" h="349">
                  <a:moveTo>
                    <a:pt x="660" y="348"/>
                  </a:moveTo>
                  <a:lnTo>
                    <a:pt x="0" y="348"/>
                  </a:lnTo>
                  <a:lnTo>
                    <a:pt x="0" y="0"/>
                  </a:lnTo>
                  <a:lnTo>
                    <a:pt x="660" y="0"/>
                  </a:lnTo>
                  <a:lnTo>
                    <a:pt x="660" y="34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7" name="Freeform 277">
              <a:extLst>
                <a:ext uri="{FF2B5EF4-FFF2-40B4-BE49-F238E27FC236}">
                  <a16:creationId xmlns:a16="http://schemas.microsoft.com/office/drawing/2014/main" id="{2E49CDB2-64BF-2D43-AA8A-F8899C9BA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1758" y="5638546"/>
              <a:ext cx="730558" cy="43944"/>
            </a:xfrm>
            <a:custGeom>
              <a:avLst/>
              <a:gdLst>
                <a:gd name="T0" fmla="*/ 382428 w 588"/>
                <a:gd name="T1" fmla="*/ 22419 h 37"/>
                <a:gd name="T2" fmla="*/ 0 w 588"/>
                <a:gd name="T3" fmla="*/ 22419 h 37"/>
                <a:gd name="T4" fmla="*/ 0 w 588"/>
                <a:gd name="T5" fmla="*/ 0 h 37"/>
                <a:gd name="T6" fmla="*/ 382428 w 588"/>
                <a:gd name="T7" fmla="*/ 0 h 37"/>
                <a:gd name="T8" fmla="*/ 382428 w 588"/>
                <a:gd name="T9" fmla="*/ 2241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8" h="37">
                  <a:moveTo>
                    <a:pt x="5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587" y="0"/>
                  </a:lnTo>
                  <a:lnTo>
                    <a:pt x="587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8" name="Freeform 278">
              <a:extLst>
                <a:ext uri="{FF2B5EF4-FFF2-40B4-BE49-F238E27FC236}">
                  <a16:creationId xmlns:a16="http://schemas.microsoft.com/office/drawing/2014/main" id="{AF890F7A-2774-E440-A7D0-6FA3E2F5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4851" y="5825310"/>
              <a:ext cx="269152" cy="192257"/>
            </a:xfrm>
            <a:custGeom>
              <a:avLst/>
              <a:gdLst>
                <a:gd name="T0" fmla="*/ 0 w 218"/>
                <a:gd name="T1" fmla="*/ 100165 h 156"/>
                <a:gd name="T2" fmla="*/ 140487 w 218"/>
                <a:gd name="T3" fmla="*/ 100165 h 156"/>
                <a:gd name="T4" fmla="*/ 140487 w 218"/>
                <a:gd name="T5" fmla="*/ 0 h 156"/>
                <a:gd name="T6" fmla="*/ 0 w 218"/>
                <a:gd name="T7" fmla="*/ 0 h 156"/>
                <a:gd name="T8" fmla="*/ 0 w 218"/>
                <a:gd name="T9" fmla="*/ 10016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" h="156">
                  <a:moveTo>
                    <a:pt x="0" y="155"/>
                  </a:moveTo>
                  <a:lnTo>
                    <a:pt x="217" y="155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9" name="Freeform 279">
              <a:extLst>
                <a:ext uri="{FF2B5EF4-FFF2-40B4-BE49-F238E27FC236}">
                  <a16:creationId xmlns:a16="http://schemas.microsoft.com/office/drawing/2014/main" id="{A6B1652D-A5AD-CD46-8912-C00F43D1C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4851" y="6325177"/>
              <a:ext cx="269152" cy="197750"/>
            </a:xfrm>
            <a:custGeom>
              <a:avLst/>
              <a:gdLst>
                <a:gd name="T0" fmla="*/ 0 w 218"/>
                <a:gd name="T1" fmla="*/ 103035 h 158"/>
                <a:gd name="T2" fmla="*/ 140487 w 218"/>
                <a:gd name="T3" fmla="*/ 103035 h 158"/>
                <a:gd name="T4" fmla="*/ 140487 w 218"/>
                <a:gd name="T5" fmla="*/ 0 h 158"/>
                <a:gd name="T6" fmla="*/ 0 w 218"/>
                <a:gd name="T7" fmla="*/ 0 h 158"/>
                <a:gd name="T8" fmla="*/ 0 w 218"/>
                <a:gd name="T9" fmla="*/ 103035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" h="158">
                  <a:moveTo>
                    <a:pt x="0" y="157"/>
                  </a:moveTo>
                  <a:lnTo>
                    <a:pt x="217" y="157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0" name="Freeform 280">
              <a:extLst>
                <a:ext uri="{FF2B5EF4-FFF2-40B4-BE49-F238E27FC236}">
                  <a16:creationId xmlns:a16="http://schemas.microsoft.com/office/drawing/2014/main" id="{E4402F26-FA32-FB4D-9B59-28AC8832B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4002" y="5501222"/>
              <a:ext cx="269156" cy="1257905"/>
            </a:xfrm>
            <a:custGeom>
              <a:avLst/>
              <a:gdLst>
                <a:gd name="T0" fmla="*/ 140489 w 218"/>
                <a:gd name="T1" fmla="*/ 658936 h 1011"/>
                <a:gd name="T2" fmla="*/ 0 w 218"/>
                <a:gd name="T3" fmla="*/ 658936 h 1011"/>
                <a:gd name="T4" fmla="*/ 0 w 218"/>
                <a:gd name="T5" fmla="*/ 0 h 1011"/>
                <a:gd name="T6" fmla="*/ 140489 w 218"/>
                <a:gd name="T7" fmla="*/ 0 h 1011"/>
                <a:gd name="T8" fmla="*/ 140489 w 218"/>
                <a:gd name="T9" fmla="*/ 329468 h 1011"/>
                <a:gd name="T10" fmla="*/ 140489 w 218"/>
                <a:gd name="T11" fmla="*/ 658936 h 1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8" h="1011">
                  <a:moveTo>
                    <a:pt x="217" y="1010"/>
                  </a:moveTo>
                  <a:lnTo>
                    <a:pt x="0" y="1010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505"/>
                  </a:lnTo>
                  <a:lnTo>
                    <a:pt x="217" y="10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1" name="Freeform 281">
              <a:extLst>
                <a:ext uri="{FF2B5EF4-FFF2-40B4-BE49-F238E27FC236}">
                  <a16:creationId xmlns:a16="http://schemas.microsoft.com/office/drawing/2014/main" id="{E18D3868-2CF2-D742-9567-DE11BB68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3158" y="5825310"/>
              <a:ext cx="126340" cy="192257"/>
            </a:xfrm>
            <a:custGeom>
              <a:avLst/>
              <a:gdLst>
                <a:gd name="T0" fmla="*/ 65586 w 100"/>
                <a:gd name="T1" fmla="*/ 100165 h 156"/>
                <a:gd name="T2" fmla="*/ 65586 w 100"/>
                <a:gd name="T3" fmla="*/ 0 h 156"/>
                <a:gd name="T4" fmla="*/ 0 w 100"/>
                <a:gd name="T5" fmla="*/ 0 h 156"/>
                <a:gd name="T6" fmla="*/ 65586 w 100"/>
                <a:gd name="T7" fmla="*/ 100165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156">
                  <a:moveTo>
                    <a:pt x="99" y="155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99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2" name="Freeform 282">
              <a:extLst>
                <a:ext uri="{FF2B5EF4-FFF2-40B4-BE49-F238E27FC236}">
                  <a16:creationId xmlns:a16="http://schemas.microsoft.com/office/drawing/2014/main" id="{0A949E78-721F-2244-8FBB-7D68553A1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3158" y="6325177"/>
              <a:ext cx="126340" cy="197750"/>
            </a:xfrm>
            <a:custGeom>
              <a:avLst/>
              <a:gdLst>
                <a:gd name="T0" fmla="*/ 65586 w 100"/>
                <a:gd name="T1" fmla="*/ 103035 h 158"/>
                <a:gd name="T2" fmla="*/ 65586 w 100"/>
                <a:gd name="T3" fmla="*/ 0 h 158"/>
                <a:gd name="T4" fmla="*/ 0 w 100"/>
                <a:gd name="T5" fmla="*/ 0 h 158"/>
                <a:gd name="T6" fmla="*/ 65586 w 100"/>
                <a:gd name="T7" fmla="*/ 103035 h 1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158">
                  <a:moveTo>
                    <a:pt x="99" y="157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99" y="1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3" name="Freeform 283">
              <a:extLst>
                <a:ext uri="{FF2B5EF4-FFF2-40B4-BE49-F238E27FC236}">
                  <a16:creationId xmlns:a16="http://schemas.microsoft.com/office/drawing/2014/main" id="{45CDF407-AA59-9845-A2EE-E2F124255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2732" y="5501222"/>
              <a:ext cx="65916" cy="1257905"/>
            </a:xfrm>
            <a:custGeom>
              <a:avLst/>
              <a:gdLst>
                <a:gd name="T0" fmla="*/ 33886 w 51"/>
                <a:gd name="T1" fmla="*/ 658936 h 1011"/>
                <a:gd name="T2" fmla="*/ 0 w 51"/>
                <a:gd name="T3" fmla="*/ 658936 h 1011"/>
                <a:gd name="T4" fmla="*/ 0 w 51"/>
                <a:gd name="T5" fmla="*/ 0 h 1011"/>
                <a:gd name="T6" fmla="*/ 33886 w 51"/>
                <a:gd name="T7" fmla="*/ 0 h 1011"/>
                <a:gd name="T8" fmla="*/ 33886 w 51"/>
                <a:gd name="T9" fmla="*/ 328815 h 1011"/>
                <a:gd name="T10" fmla="*/ 33886 w 51"/>
                <a:gd name="T11" fmla="*/ 658936 h 1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" h="1011">
                  <a:moveTo>
                    <a:pt x="50" y="1010"/>
                  </a:moveTo>
                  <a:lnTo>
                    <a:pt x="0" y="101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504"/>
                  </a:lnTo>
                  <a:lnTo>
                    <a:pt x="50" y="10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4" name="Freeform 284">
              <a:extLst>
                <a:ext uri="{FF2B5EF4-FFF2-40B4-BE49-F238E27FC236}">
                  <a16:creationId xmlns:a16="http://schemas.microsoft.com/office/drawing/2014/main" id="{81E3B0C4-34A4-CC45-8D37-1C84F766F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6131" y="7275473"/>
              <a:ext cx="5416035" cy="752548"/>
            </a:xfrm>
            <a:custGeom>
              <a:avLst/>
              <a:gdLst>
                <a:gd name="T0" fmla="*/ 2839325 w 4348"/>
                <a:gd name="T1" fmla="*/ 393951 h 606"/>
                <a:gd name="T2" fmla="*/ 0 w 4348"/>
                <a:gd name="T3" fmla="*/ 393951 h 606"/>
                <a:gd name="T4" fmla="*/ 0 w 4348"/>
                <a:gd name="T5" fmla="*/ 0 h 606"/>
                <a:gd name="T6" fmla="*/ 2839325 w 4348"/>
                <a:gd name="T7" fmla="*/ 0 h 606"/>
                <a:gd name="T8" fmla="*/ 2839325 w 4348"/>
                <a:gd name="T9" fmla="*/ 393951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48" h="606">
                  <a:moveTo>
                    <a:pt x="4347" y="605"/>
                  </a:moveTo>
                  <a:lnTo>
                    <a:pt x="0" y="605"/>
                  </a:lnTo>
                  <a:lnTo>
                    <a:pt x="0" y="0"/>
                  </a:lnTo>
                  <a:lnTo>
                    <a:pt x="4347" y="0"/>
                  </a:lnTo>
                  <a:lnTo>
                    <a:pt x="4347" y="605"/>
                  </a:lnTo>
                </a:path>
              </a:pathLst>
            </a:cu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155E40-E318-4C47-99FD-672EDD1DA8D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83137-8B72-5649-9065-0EBEEB95E6A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5E1D4-F5EC-A146-978D-C64F6550EC60}"/>
              </a:ext>
            </a:extLst>
          </p:cNvPr>
          <p:cNvSpPr txBox="1"/>
          <p:nvPr/>
        </p:nvSpPr>
        <p:spPr>
          <a:xfrm>
            <a:off x="2719203" y="9089764"/>
            <a:ext cx="46614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F3AF3-38EF-C34E-8004-3D700E2A7205}"/>
              </a:ext>
            </a:extLst>
          </p:cNvPr>
          <p:cNvSpPr txBox="1"/>
          <p:nvPr/>
        </p:nvSpPr>
        <p:spPr>
          <a:xfrm>
            <a:off x="2719203" y="9748094"/>
            <a:ext cx="466147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275DF-9529-154B-9DD1-AFBCE378DC89}"/>
              </a:ext>
            </a:extLst>
          </p:cNvPr>
          <p:cNvSpPr txBox="1"/>
          <p:nvPr/>
        </p:nvSpPr>
        <p:spPr>
          <a:xfrm>
            <a:off x="9858086" y="9089764"/>
            <a:ext cx="46614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BA6F7-CE24-9841-A4D4-F8C46A1B1D12}"/>
              </a:ext>
            </a:extLst>
          </p:cNvPr>
          <p:cNvSpPr txBox="1"/>
          <p:nvPr/>
        </p:nvSpPr>
        <p:spPr>
          <a:xfrm>
            <a:off x="9858086" y="9748094"/>
            <a:ext cx="466147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FED9-87C0-9A4F-BB02-75C2CDDA77B5}"/>
              </a:ext>
            </a:extLst>
          </p:cNvPr>
          <p:cNvSpPr txBox="1"/>
          <p:nvPr/>
        </p:nvSpPr>
        <p:spPr>
          <a:xfrm>
            <a:off x="16996969" y="9089764"/>
            <a:ext cx="466147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2AB30-BC8D-D144-843C-9F430F33E622}"/>
              </a:ext>
            </a:extLst>
          </p:cNvPr>
          <p:cNvSpPr txBox="1"/>
          <p:nvPr/>
        </p:nvSpPr>
        <p:spPr>
          <a:xfrm>
            <a:off x="16996969" y="9748094"/>
            <a:ext cx="466147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78436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3">
            <a:extLst>
              <a:ext uri="{FF2B5EF4-FFF2-40B4-BE49-F238E27FC236}">
                <a16:creationId xmlns:a16="http://schemas.microsoft.com/office/drawing/2014/main" id="{8EB89D71-55B0-4D27-B197-4DDAB4BB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727" y="3567669"/>
            <a:ext cx="4218659" cy="4735006"/>
          </a:xfrm>
          <a:custGeom>
            <a:avLst/>
            <a:gdLst>
              <a:gd name="T0" fmla="*/ 3387 w 3388"/>
              <a:gd name="T1" fmla="*/ 2593 h 3802"/>
              <a:gd name="T2" fmla="*/ 3387 w 3388"/>
              <a:gd name="T3" fmla="*/ 1208 h 3802"/>
              <a:gd name="T4" fmla="*/ 3387 w 3388"/>
              <a:gd name="T5" fmla="*/ 1208 h 3802"/>
              <a:gd name="T6" fmla="*/ 3140 w 3388"/>
              <a:gd name="T7" fmla="*/ 781 h 3802"/>
              <a:gd name="T8" fmla="*/ 1940 w 3388"/>
              <a:gd name="T9" fmla="*/ 88 h 3802"/>
              <a:gd name="T10" fmla="*/ 1940 w 3388"/>
              <a:gd name="T11" fmla="*/ 88 h 3802"/>
              <a:gd name="T12" fmla="*/ 1446 w 3388"/>
              <a:gd name="T13" fmla="*/ 88 h 3802"/>
              <a:gd name="T14" fmla="*/ 247 w 3388"/>
              <a:gd name="T15" fmla="*/ 781 h 3802"/>
              <a:gd name="T16" fmla="*/ 247 w 3388"/>
              <a:gd name="T17" fmla="*/ 781 h 3802"/>
              <a:gd name="T18" fmla="*/ 0 w 3388"/>
              <a:gd name="T19" fmla="*/ 1208 h 3802"/>
              <a:gd name="T20" fmla="*/ 0 w 3388"/>
              <a:gd name="T21" fmla="*/ 2593 h 3802"/>
              <a:gd name="T22" fmla="*/ 0 w 3388"/>
              <a:gd name="T23" fmla="*/ 2593 h 3802"/>
              <a:gd name="T24" fmla="*/ 247 w 3388"/>
              <a:gd name="T25" fmla="*/ 3020 h 3802"/>
              <a:gd name="T26" fmla="*/ 1446 w 3388"/>
              <a:gd name="T27" fmla="*/ 3713 h 3802"/>
              <a:gd name="T28" fmla="*/ 1446 w 3388"/>
              <a:gd name="T29" fmla="*/ 3713 h 3802"/>
              <a:gd name="T30" fmla="*/ 1940 w 3388"/>
              <a:gd name="T31" fmla="*/ 3713 h 3802"/>
              <a:gd name="T32" fmla="*/ 3140 w 3388"/>
              <a:gd name="T33" fmla="*/ 3020 h 3802"/>
              <a:gd name="T34" fmla="*/ 3140 w 3388"/>
              <a:gd name="T35" fmla="*/ 3020 h 3802"/>
              <a:gd name="T36" fmla="*/ 3387 w 3388"/>
              <a:gd name="T37" fmla="*/ 2593 h 3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8" h="3802">
                <a:moveTo>
                  <a:pt x="3387" y="2593"/>
                </a:moveTo>
                <a:lnTo>
                  <a:pt x="3387" y="1208"/>
                </a:lnTo>
                <a:lnTo>
                  <a:pt x="3387" y="1208"/>
                </a:lnTo>
                <a:cubicBezTo>
                  <a:pt x="3387" y="1032"/>
                  <a:pt x="3293" y="869"/>
                  <a:pt x="3140" y="781"/>
                </a:cubicBezTo>
                <a:lnTo>
                  <a:pt x="1940" y="88"/>
                </a:lnTo>
                <a:lnTo>
                  <a:pt x="1940" y="88"/>
                </a:lnTo>
                <a:cubicBezTo>
                  <a:pt x="1788" y="0"/>
                  <a:pt x="1599" y="0"/>
                  <a:pt x="1446" y="88"/>
                </a:cubicBezTo>
                <a:lnTo>
                  <a:pt x="247" y="781"/>
                </a:lnTo>
                <a:lnTo>
                  <a:pt x="247" y="781"/>
                </a:lnTo>
                <a:cubicBezTo>
                  <a:pt x="94" y="869"/>
                  <a:pt x="0" y="1032"/>
                  <a:pt x="0" y="1208"/>
                </a:cubicBezTo>
                <a:lnTo>
                  <a:pt x="0" y="2593"/>
                </a:lnTo>
                <a:lnTo>
                  <a:pt x="0" y="2593"/>
                </a:lnTo>
                <a:cubicBezTo>
                  <a:pt x="0" y="2768"/>
                  <a:pt x="94" y="2932"/>
                  <a:pt x="247" y="3020"/>
                </a:cubicBezTo>
                <a:lnTo>
                  <a:pt x="1446" y="3713"/>
                </a:lnTo>
                <a:lnTo>
                  <a:pt x="1446" y="3713"/>
                </a:lnTo>
                <a:cubicBezTo>
                  <a:pt x="1599" y="3801"/>
                  <a:pt x="1788" y="3801"/>
                  <a:pt x="1940" y="3713"/>
                </a:cubicBezTo>
                <a:lnTo>
                  <a:pt x="3140" y="3020"/>
                </a:lnTo>
                <a:lnTo>
                  <a:pt x="3140" y="3020"/>
                </a:lnTo>
                <a:cubicBezTo>
                  <a:pt x="3293" y="2932"/>
                  <a:pt x="3387" y="2768"/>
                  <a:pt x="3387" y="25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6004A85-1165-429B-AF86-0CA674375828}"/>
              </a:ext>
            </a:extLst>
          </p:cNvPr>
          <p:cNvGrpSpPr/>
          <p:nvPr/>
        </p:nvGrpSpPr>
        <p:grpSpPr>
          <a:xfrm>
            <a:off x="2543033" y="4853040"/>
            <a:ext cx="3120049" cy="2158767"/>
            <a:chOff x="2543033" y="4853040"/>
            <a:chExt cx="3120049" cy="2158767"/>
          </a:xfrm>
        </p:grpSpPr>
        <p:sp>
          <p:nvSpPr>
            <p:cNvPr id="5" name="Freeform 64">
              <a:extLst>
                <a:ext uri="{FF2B5EF4-FFF2-40B4-BE49-F238E27FC236}">
                  <a16:creationId xmlns:a16="http://schemas.microsoft.com/office/drawing/2014/main" id="{FFD0934D-8F52-4503-8A2E-73B9C0F4D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781" y="5028820"/>
              <a:ext cx="2922301" cy="1982987"/>
            </a:xfrm>
            <a:custGeom>
              <a:avLst/>
              <a:gdLst>
                <a:gd name="T0" fmla="*/ 55 w 2344"/>
                <a:gd name="T1" fmla="*/ 0 h 1592"/>
                <a:gd name="T2" fmla="*/ 55 w 2344"/>
                <a:gd name="T3" fmla="*/ 0 h 1592"/>
                <a:gd name="T4" fmla="*/ 16 w 2344"/>
                <a:gd name="T5" fmla="*/ 16 h 1592"/>
                <a:gd name="T6" fmla="*/ 16 w 2344"/>
                <a:gd name="T7" fmla="*/ 16 h 1592"/>
                <a:gd name="T8" fmla="*/ 0 w 2344"/>
                <a:gd name="T9" fmla="*/ 55 h 1592"/>
                <a:gd name="T10" fmla="*/ 0 w 2344"/>
                <a:gd name="T11" fmla="*/ 796 h 1592"/>
                <a:gd name="T12" fmla="*/ 0 w 2344"/>
                <a:gd name="T13" fmla="*/ 1536 h 1592"/>
                <a:gd name="T14" fmla="*/ 0 w 2344"/>
                <a:gd name="T15" fmla="*/ 1536 h 1592"/>
                <a:gd name="T16" fmla="*/ 16 w 2344"/>
                <a:gd name="T17" fmla="*/ 1575 h 1592"/>
                <a:gd name="T18" fmla="*/ 16 w 2344"/>
                <a:gd name="T19" fmla="*/ 1575 h 1592"/>
                <a:gd name="T20" fmla="*/ 55 w 2344"/>
                <a:gd name="T21" fmla="*/ 1591 h 1592"/>
                <a:gd name="T22" fmla="*/ 1171 w 2344"/>
                <a:gd name="T23" fmla="*/ 1591 h 1592"/>
                <a:gd name="T24" fmla="*/ 2287 w 2344"/>
                <a:gd name="T25" fmla="*/ 1591 h 1592"/>
                <a:gd name="T26" fmla="*/ 2287 w 2344"/>
                <a:gd name="T27" fmla="*/ 1591 h 1592"/>
                <a:gd name="T28" fmla="*/ 2326 w 2344"/>
                <a:gd name="T29" fmla="*/ 1575 h 1592"/>
                <a:gd name="T30" fmla="*/ 2326 w 2344"/>
                <a:gd name="T31" fmla="*/ 1575 h 1592"/>
                <a:gd name="T32" fmla="*/ 2343 w 2344"/>
                <a:gd name="T33" fmla="*/ 1536 h 1592"/>
                <a:gd name="T34" fmla="*/ 2343 w 2344"/>
                <a:gd name="T35" fmla="*/ 796 h 1592"/>
                <a:gd name="T36" fmla="*/ 2343 w 2344"/>
                <a:gd name="T37" fmla="*/ 55 h 1592"/>
                <a:gd name="T38" fmla="*/ 2343 w 2344"/>
                <a:gd name="T39" fmla="*/ 55 h 1592"/>
                <a:gd name="T40" fmla="*/ 2326 w 2344"/>
                <a:gd name="T41" fmla="*/ 16 h 1592"/>
                <a:gd name="T42" fmla="*/ 2326 w 2344"/>
                <a:gd name="T43" fmla="*/ 16 h 1592"/>
                <a:gd name="T44" fmla="*/ 2287 w 2344"/>
                <a:gd name="T45" fmla="*/ 0 h 1592"/>
                <a:gd name="T46" fmla="*/ 1171 w 2344"/>
                <a:gd name="T47" fmla="*/ 0 h 1592"/>
                <a:gd name="T48" fmla="*/ 55 w 2344"/>
                <a:gd name="T49" fmla="*/ 0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4" h="1592">
                  <a:moveTo>
                    <a:pt x="55" y="0"/>
                  </a:moveTo>
                  <a:lnTo>
                    <a:pt x="55" y="0"/>
                  </a:lnTo>
                  <a:cubicBezTo>
                    <a:pt x="40" y="0"/>
                    <a:pt x="26" y="6"/>
                    <a:pt x="16" y="16"/>
                  </a:cubicBezTo>
                  <a:lnTo>
                    <a:pt x="16" y="16"/>
                  </a:lnTo>
                  <a:cubicBezTo>
                    <a:pt x="6" y="26"/>
                    <a:pt x="0" y="40"/>
                    <a:pt x="0" y="55"/>
                  </a:cubicBezTo>
                  <a:lnTo>
                    <a:pt x="0" y="796"/>
                  </a:lnTo>
                  <a:lnTo>
                    <a:pt x="0" y="1536"/>
                  </a:lnTo>
                  <a:lnTo>
                    <a:pt x="0" y="1536"/>
                  </a:lnTo>
                  <a:cubicBezTo>
                    <a:pt x="0" y="1551"/>
                    <a:pt x="6" y="1565"/>
                    <a:pt x="16" y="1575"/>
                  </a:cubicBezTo>
                  <a:lnTo>
                    <a:pt x="16" y="1575"/>
                  </a:lnTo>
                  <a:cubicBezTo>
                    <a:pt x="26" y="1585"/>
                    <a:pt x="40" y="1591"/>
                    <a:pt x="55" y="1591"/>
                  </a:cubicBezTo>
                  <a:lnTo>
                    <a:pt x="1171" y="1591"/>
                  </a:lnTo>
                  <a:lnTo>
                    <a:pt x="2287" y="1591"/>
                  </a:lnTo>
                  <a:lnTo>
                    <a:pt x="2287" y="1591"/>
                  </a:lnTo>
                  <a:cubicBezTo>
                    <a:pt x="2303" y="1591"/>
                    <a:pt x="2317" y="1585"/>
                    <a:pt x="2326" y="1575"/>
                  </a:cubicBezTo>
                  <a:lnTo>
                    <a:pt x="2326" y="1575"/>
                  </a:lnTo>
                  <a:cubicBezTo>
                    <a:pt x="2337" y="1565"/>
                    <a:pt x="2343" y="1551"/>
                    <a:pt x="2343" y="1536"/>
                  </a:cubicBezTo>
                  <a:lnTo>
                    <a:pt x="2343" y="796"/>
                  </a:lnTo>
                  <a:lnTo>
                    <a:pt x="2343" y="55"/>
                  </a:lnTo>
                  <a:lnTo>
                    <a:pt x="2343" y="55"/>
                  </a:lnTo>
                  <a:cubicBezTo>
                    <a:pt x="2343" y="40"/>
                    <a:pt x="2337" y="26"/>
                    <a:pt x="2326" y="16"/>
                  </a:cubicBezTo>
                  <a:lnTo>
                    <a:pt x="2326" y="16"/>
                  </a:lnTo>
                  <a:cubicBezTo>
                    <a:pt x="2317" y="6"/>
                    <a:pt x="2303" y="0"/>
                    <a:pt x="2287" y="0"/>
                  </a:cubicBezTo>
                  <a:lnTo>
                    <a:pt x="1171" y="0"/>
                  </a:lnTo>
                  <a:lnTo>
                    <a:pt x="5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" name="Freeform 65">
              <a:extLst>
                <a:ext uri="{FF2B5EF4-FFF2-40B4-BE49-F238E27FC236}">
                  <a16:creationId xmlns:a16="http://schemas.microsoft.com/office/drawing/2014/main" id="{E9805651-46D9-49CD-A022-33DFBFD6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512" y="4869518"/>
              <a:ext cx="2922301" cy="1982991"/>
            </a:xfrm>
            <a:custGeom>
              <a:avLst/>
              <a:gdLst>
                <a:gd name="T0" fmla="*/ 55 w 2344"/>
                <a:gd name="T1" fmla="*/ 0 h 1594"/>
                <a:gd name="T2" fmla="*/ 55 w 2344"/>
                <a:gd name="T3" fmla="*/ 0 h 1594"/>
                <a:gd name="T4" fmla="*/ 16 w 2344"/>
                <a:gd name="T5" fmla="*/ 16 h 1594"/>
                <a:gd name="T6" fmla="*/ 16 w 2344"/>
                <a:gd name="T7" fmla="*/ 16 h 1594"/>
                <a:gd name="T8" fmla="*/ 0 w 2344"/>
                <a:gd name="T9" fmla="*/ 55 h 1594"/>
                <a:gd name="T10" fmla="*/ 0 w 2344"/>
                <a:gd name="T11" fmla="*/ 796 h 1594"/>
                <a:gd name="T12" fmla="*/ 0 w 2344"/>
                <a:gd name="T13" fmla="*/ 1537 h 1594"/>
                <a:gd name="T14" fmla="*/ 0 w 2344"/>
                <a:gd name="T15" fmla="*/ 1537 h 1594"/>
                <a:gd name="T16" fmla="*/ 16 w 2344"/>
                <a:gd name="T17" fmla="*/ 1576 h 1594"/>
                <a:gd name="T18" fmla="*/ 16 w 2344"/>
                <a:gd name="T19" fmla="*/ 1576 h 1594"/>
                <a:gd name="T20" fmla="*/ 55 w 2344"/>
                <a:gd name="T21" fmla="*/ 1593 h 1594"/>
                <a:gd name="T22" fmla="*/ 1171 w 2344"/>
                <a:gd name="T23" fmla="*/ 1593 h 1594"/>
                <a:gd name="T24" fmla="*/ 2287 w 2344"/>
                <a:gd name="T25" fmla="*/ 1593 h 1594"/>
                <a:gd name="T26" fmla="*/ 2287 w 2344"/>
                <a:gd name="T27" fmla="*/ 1593 h 1594"/>
                <a:gd name="T28" fmla="*/ 2327 w 2344"/>
                <a:gd name="T29" fmla="*/ 1576 h 1594"/>
                <a:gd name="T30" fmla="*/ 2327 w 2344"/>
                <a:gd name="T31" fmla="*/ 1576 h 1594"/>
                <a:gd name="T32" fmla="*/ 2343 w 2344"/>
                <a:gd name="T33" fmla="*/ 1537 h 1594"/>
                <a:gd name="T34" fmla="*/ 2343 w 2344"/>
                <a:gd name="T35" fmla="*/ 796 h 1594"/>
                <a:gd name="T36" fmla="*/ 2343 w 2344"/>
                <a:gd name="T37" fmla="*/ 55 h 1594"/>
                <a:gd name="T38" fmla="*/ 2343 w 2344"/>
                <a:gd name="T39" fmla="*/ 55 h 1594"/>
                <a:gd name="T40" fmla="*/ 2327 w 2344"/>
                <a:gd name="T41" fmla="*/ 16 h 1594"/>
                <a:gd name="T42" fmla="*/ 2327 w 2344"/>
                <a:gd name="T43" fmla="*/ 16 h 1594"/>
                <a:gd name="T44" fmla="*/ 2287 w 2344"/>
                <a:gd name="T45" fmla="*/ 0 h 1594"/>
                <a:gd name="T46" fmla="*/ 1171 w 2344"/>
                <a:gd name="T47" fmla="*/ 0 h 1594"/>
                <a:gd name="T48" fmla="*/ 55 w 2344"/>
                <a:gd name="T49" fmla="*/ 0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4" h="1594">
                  <a:moveTo>
                    <a:pt x="55" y="0"/>
                  </a:moveTo>
                  <a:lnTo>
                    <a:pt x="55" y="0"/>
                  </a:lnTo>
                  <a:cubicBezTo>
                    <a:pt x="40" y="0"/>
                    <a:pt x="26" y="6"/>
                    <a:pt x="16" y="16"/>
                  </a:cubicBezTo>
                  <a:lnTo>
                    <a:pt x="16" y="16"/>
                  </a:lnTo>
                  <a:cubicBezTo>
                    <a:pt x="6" y="26"/>
                    <a:pt x="0" y="40"/>
                    <a:pt x="0" y="55"/>
                  </a:cubicBezTo>
                  <a:lnTo>
                    <a:pt x="0" y="796"/>
                  </a:lnTo>
                  <a:lnTo>
                    <a:pt x="0" y="1537"/>
                  </a:lnTo>
                  <a:lnTo>
                    <a:pt x="0" y="1537"/>
                  </a:lnTo>
                  <a:cubicBezTo>
                    <a:pt x="0" y="1553"/>
                    <a:pt x="6" y="1567"/>
                    <a:pt x="16" y="1576"/>
                  </a:cubicBezTo>
                  <a:lnTo>
                    <a:pt x="16" y="1576"/>
                  </a:lnTo>
                  <a:cubicBezTo>
                    <a:pt x="26" y="1586"/>
                    <a:pt x="40" y="1593"/>
                    <a:pt x="55" y="1593"/>
                  </a:cubicBezTo>
                  <a:lnTo>
                    <a:pt x="1171" y="1593"/>
                  </a:lnTo>
                  <a:lnTo>
                    <a:pt x="2287" y="1593"/>
                  </a:lnTo>
                  <a:lnTo>
                    <a:pt x="2287" y="1593"/>
                  </a:lnTo>
                  <a:cubicBezTo>
                    <a:pt x="2303" y="1593"/>
                    <a:pt x="2317" y="1586"/>
                    <a:pt x="2327" y="1576"/>
                  </a:cubicBezTo>
                  <a:lnTo>
                    <a:pt x="2327" y="1576"/>
                  </a:lnTo>
                  <a:cubicBezTo>
                    <a:pt x="2337" y="1567"/>
                    <a:pt x="2343" y="1553"/>
                    <a:pt x="2343" y="1537"/>
                  </a:cubicBezTo>
                  <a:lnTo>
                    <a:pt x="2343" y="796"/>
                  </a:lnTo>
                  <a:lnTo>
                    <a:pt x="2343" y="55"/>
                  </a:lnTo>
                  <a:lnTo>
                    <a:pt x="2343" y="55"/>
                  </a:lnTo>
                  <a:cubicBezTo>
                    <a:pt x="2343" y="40"/>
                    <a:pt x="2337" y="26"/>
                    <a:pt x="2327" y="16"/>
                  </a:cubicBezTo>
                  <a:lnTo>
                    <a:pt x="2327" y="16"/>
                  </a:lnTo>
                  <a:cubicBezTo>
                    <a:pt x="2317" y="6"/>
                    <a:pt x="2303" y="0"/>
                    <a:pt x="2287" y="0"/>
                  </a:cubicBezTo>
                  <a:lnTo>
                    <a:pt x="1171" y="0"/>
                  </a:lnTo>
                  <a:lnTo>
                    <a:pt x="5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F6D2CA-BD8D-4757-BF34-8C3A6EA7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733" y="4968396"/>
              <a:ext cx="613971" cy="207487"/>
            </a:xfrm>
            <a:custGeom>
              <a:avLst/>
              <a:gdLst>
                <a:gd name="connsiteX0" fmla="*/ 70789 w 613971"/>
                <a:gd name="connsiteY0" fmla="*/ 21971 h 207487"/>
                <a:gd name="connsiteX1" fmla="*/ 141577 w 613971"/>
                <a:gd name="connsiteY1" fmla="*/ 93381 h 207487"/>
                <a:gd name="connsiteX2" fmla="*/ 70789 w 613971"/>
                <a:gd name="connsiteY2" fmla="*/ 163537 h 207487"/>
                <a:gd name="connsiteX3" fmla="*/ 0 w 613971"/>
                <a:gd name="connsiteY3" fmla="*/ 93381 h 207487"/>
                <a:gd name="connsiteX4" fmla="*/ 70789 w 613971"/>
                <a:gd name="connsiteY4" fmla="*/ 21971 h 207487"/>
                <a:gd name="connsiteX5" fmla="*/ 279734 w 613971"/>
                <a:gd name="connsiteY5" fmla="*/ 20456 h 207487"/>
                <a:gd name="connsiteX6" fmla="*/ 279734 w 613971"/>
                <a:gd name="connsiteY6" fmla="*/ 96516 h 207487"/>
                <a:gd name="connsiteX7" fmla="*/ 308161 w 613971"/>
                <a:gd name="connsiteY7" fmla="*/ 96516 h 207487"/>
                <a:gd name="connsiteX8" fmla="*/ 344002 w 613971"/>
                <a:gd name="connsiteY8" fmla="*/ 56616 h 207487"/>
                <a:gd name="connsiteX9" fmla="*/ 310632 w 613971"/>
                <a:gd name="connsiteY9" fmla="*/ 20456 h 207487"/>
                <a:gd name="connsiteX10" fmla="*/ 395499 w 613971"/>
                <a:gd name="connsiteY10" fmla="*/ 5494 h 207487"/>
                <a:gd name="connsiteX11" fmla="*/ 483965 w 613971"/>
                <a:gd name="connsiteY11" fmla="*/ 5494 h 207487"/>
                <a:gd name="connsiteX12" fmla="*/ 483965 w 613971"/>
                <a:gd name="connsiteY12" fmla="*/ 21703 h 207487"/>
                <a:gd name="connsiteX13" fmla="*/ 411472 w 613971"/>
                <a:gd name="connsiteY13" fmla="*/ 21703 h 207487"/>
                <a:gd name="connsiteX14" fmla="*/ 411472 w 613971"/>
                <a:gd name="connsiteY14" fmla="*/ 92775 h 207487"/>
                <a:gd name="connsiteX15" fmla="*/ 480278 w 613971"/>
                <a:gd name="connsiteY15" fmla="*/ 92775 h 207487"/>
                <a:gd name="connsiteX16" fmla="*/ 480278 w 613971"/>
                <a:gd name="connsiteY16" fmla="*/ 107738 h 207487"/>
                <a:gd name="connsiteX17" fmla="*/ 411472 w 613971"/>
                <a:gd name="connsiteY17" fmla="*/ 107738 h 207487"/>
                <a:gd name="connsiteX18" fmla="*/ 411472 w 613971"/>
                <a:gd name="connsiteY18" fmla="*/ 192525 h 207487"/>
                <a:gd name="connsiteX19" fmla="*/ 487651 w 613971"/>
                <a:gd name="connsiteY19" fmla="*/ 192525 h 207487"/>
                <a:gd name="connsiteX20" fmla="*/ 483965 w 613971"/>
                <a:gd name="connsiteY20" fmla="*/ 207487 h 207487"/>
                <a:gd name="connsiteX21" fmla="*/ 395499 w 613971"/>
                <a:gd name="connsiteY21" fmla="*/ 207487 h 207487"/>
                <a:gd name="connsiteX22" fmla="*/ 263667 w 613971"/>
                <a:gd name="connsiteY22" fmla="*/ 5494 h 207487"/>
                <a:gd name="connsiteX23" fmla="*/ 311868 w 613971"/>
                <a:gd name="connsiteY23" fmla="*/ 5494 h 207487"/>
                <a:gd name="connsiteX24" fmla="*/ 360069 w 613971"/>
                <a:gd name="connsiteY24" fmla="*/ 56616 h 207487"/>
                <a:gd name="connsiteX25" fmla="*/ 334115 w 613971"/>
                <a:gd name="connsiteY25" fmla="*/ 103997 h 207487"/>
                <a:gd name="connsiteX26" fmla="*/ 358833 w 613971"/>
                <a:gd name="connsiteY26" fmla="*/ 156366 h 207487"/>
                <a:gd name="connsiteX27" fmla="*/ 358833 w 613971"/>
                <a:gd name="connsiteY27" fmla="*/ 165094 h 207487"/>
                <a:gd name="connsiteX28" fmla="*/ 361305 w 613971"/>
                <a:gd name="connsiteY28" fmla="*/ 207487 h 207487"/>
                <a:gd name="connsiteX29" fmla="*/ 345238 w 613971"/>
                <a:gd name="connsiteY29" fmla="*/ 207487 h 207487"/>
                <a:gd name="connsiteX30" fmla="*/ 341531 w 613971"/>
                <a:gd name="connsiteY30" fmla="*/ 163847 h 207487"/>
                <a:gd name="connsiteX31" fmla="*/ 341531 w 613971"/>
                <a:gd name="connsiteY31" fmla="*/ 156366 h 207487"/>
                <a:gd name="connsiteX32" fmla="*/ 306925 w 613971"/>
                <a:gd name="connsiteY32" fmla="*/ 112725 h 207487"/>
                <a:gd name="connsiteX33" fmla="*/ 279734 w 613971"/>
                <a:gd name="connsiteY33" fmla="*/ 112725 h 207487"/>
                <a:gd name="connsiteX34" fmla="*/ 279734 w 613971"/>
                <a:gd name="connsiteY34" fmla="*/ 207487 h 207487"/>
                <a:gd name="connsiteX35" fmla="*/ 263667 w 613971"/>
                <a:gd name="connsiteY35" fmla="*/ 207487 h 207487"/>
                <a:gd name="connsiteX36" fmla="*/ 564034 w 613971"/>
                <a:gd name="connsiteY36" fmla="*/ 0 h 207487"/>
                <a:gd name="connsiteX37" fmla="*/ 612722 w 613971"/>
                <a:gd name="connsiteY37" fmla="*/ 56246 h 207487"/>
                <a:gd name="connsiteX38" fmla="*/ 595245 w 613971"/>
                <a:gd name="connsiteY38" fmla="*/ 56246 h 207487"/>
                <a:gd name="connsiteX39" fmla="*/ 562786 w 613971"/>
                <a:gd name="connsiteY39" fmla="*/ 16249 h 207487"/>
                <a:gd name="connsiteX40" fmla="*/ 522836 w 613971"/>
                <a:gd name="connsiteY40" fmla="*/ 101243 h 207487"/>
                <a:gd name="connsiteX41" fmla="*/ 561537 w 613971"/>
                <a:gd name="connsiteY41" fmla="*/ 192486 h 207487"/>
                <a:gd name="connsiteX42" fmla="*/ 596493 w 613971"/>
                <a:gd name="connsiteY42" fmla="*/ 149989 h 207487"/>
                <a:gd name="connsiteX43" fmla="*/ 613971 w 613971"/>
                <a:gd name="connsiteY43" fmla="*/ 149989 h 207487"/>
                <a:gd name="connsiteX44" fmla="*/ 561537 w 613971"/>
                <a:gd name="connsiteY44" fmla="*/ 207485 h 207487"/>
                <a:gd name="connsiteX45" fmla="*/ 505358 w 613971"/>
                <a:gd name="connsiteY45" fmla="*/ 102493 h 207487"/>
                <a:gd name="connsiteX46" fmla="*/ 564034 w 613971"/>
                <a:gd name="connsiteY46" fmla="*/ 0 h 2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13971" h="207487">
                  <a:moveTo>
                    <a:pt x="70789" y="21971"/>
                  </a:moveTo>
                  <a:cubicBezTo>
                    <a:pt x="110530" y="21971"/>
                    <a:pt x="141577" y="53291"/>
                    <a:pt x="141577" y="93381"/>
                  </a:cubicBezTo>
                  <a:cubicBezTo>
                    <a:pt x="141577" y="132217"/>
                    <a:pt x="110530" y="163537"/>
                    <a:pt x="70789" y="163537"/>
                  </a:cubicBezTo>
                  <a:cubicBezTo>
                    <a:pt x="32290" y="163537"/>
                    <a:pt x="0" y="132217"/>
                    <a:pt x="0" y="93381"/>
                  </a:cubicBezTo>
                  <a:cubicBezTo>
                    <a:pt x="0" y="53291"/>
                    <a:pt x="32290" y="21971"/>
                    <a:pt x="70789" y="21971"/>
                  </a:cubicBezTo>
                  <a:close/>
                  <a:moveTo>
                    <a:pt x="279734" y="20456"/>
                  </a:moveTo>
                  <a:lnTo>
                    <a:pt x="279734" y="96516"/>
                  </a:lnTo>
                  <a:lnTo>
                    <a:pt x="308161" y="96516"/>
                  </a:lnTo>
                  <a:cubicBezTo>
                    <a:pt x="334115" y="96516"/>
                    <a:pt x="344002" y="81553"/>
                    <a:pt x="344002" y="56616"/>
                  </a:cubicBezTo>
                  <a:cubicBezTo>
                    <a:pt x="344002" y="35419"/>
                    <a:pt x="332879" y="20456"/>
                    <a:pt x="310632" y="20456"/>
                  </a:cubicBezTo>
                  <a:close/>
                  <a:moveTo>
                    <a:pt x="395499" y="5494"/>
                  </a:moveTo>
                  <a:lnTo>
                    <a:pt x="483965" y="5494"/>
                  </a:lnTo>
                  <a:lnTo>
                    <a:pt x="483965" y="21703"/>
                  </a:lnTo>
                  <a:lnTo>
                    <a:pt x="411472" y="21703"/>
                  </a:lnTo>
                  <a:lnTo>
                    <a:pt x="411472" y="92775"/>
                  </a:lnTo>
                  <a:lnTo>
                    <a:pt x="480278" y="92775"/>
                  </a:lnTo>
                  <a:lnTo>
                    <a:pt x="480278" y="107738"/>
                  </a:lnTo>
                  <a:lnTo>
                    <a:pt x="411472" y="107738"/>
                  </a:lnTo>
                  <a:lnTo>
                    <a:pt x="411472" y="192525"/>
                  </a:lnTo>
                  <a:lnTo>
                    <a:pt x="487651" y="192525"/>
                  </a:lnTo>
                  <a:lnTo>
                    <a:pt x="483965" y="207487"/>
                  </a:lnTo>
                  <a:lnTo>
                    <a:pt x="395499" y="207487"/>
                  </a:lnTo>
                  <a:close/>
                  <a:moveTo>
                    <a:pt x="263667" y="5494"/>
                  </a:moveTo>
                  <a:lnTo>
                    <a:pt x="311868" y="5494"/>
                  </a:lnTo>
                  <a:cubicBezTo>
                    <a:pt x="345238" y="5494"/>
                    <a:pt x="360069" y="25444"/>
                    <a:pt x="360069" y="56616"/>
                  </a:cubicBezTo>
                  <a:cubicBezTo>
                    <a:pt x="360069" y="87788"/>
                    <a:pt x="346474" y="100256"/>
                    <a:pt x="334115" y="103997"/>
                  </a:cubicBezTo>
                  <a:cubicBezTo>
                    <a:pt x="353890" y="110231"/>
                    <a:pt x="358833" y="128934"/>
                    <a:pt x="358833" y="156366"/>
                  </a:cubicBezTo>
                  <a:lnTo>
                    <a:pt x="358833" y="165094"/>
                  </a:lnTo>
                  <a:cubicBezTo>
                    <a:pt x="358833" y="181303"/>
                    <a:pt x="358833" y="196266"/>
                    <a:pt x="361305" y="207487"/>
                  </a:cubicBezTo>
                  <a:lnTo>
                    <a:pt x="345238" y="207487"/>
                  </a:lnTo>
                  <a:cubicBezTo>
                    <a:pt x="341531" y="198759"/>
                    <a:pt x="341531" y="180056"/>
                    <a:pt x="341531" y="163847"/>
                  </a:cubicBezTo>
                  <a:lnTo>
                    <a:pt x="341531" y="156366"/>
                  </a:lnTo>
                  <a:cubicBezTo>
                    <a:pt x="341531" y="127688"/>
                    <a:pt x="335351" y="112725"/>
                    <a:pt x="306925" y="112725"/>
                  </a:cubicBezTo>
                  <a:lnTo>
                    <a:pt x="279734" y="112725"/>
                  </a:lnTo>
                  <a:lnTo>
                    <a:pt x="279734" y="207487"/>
                  </a:lnTo>
                  <a:lnTo>
                    <a:pt x="263667" y="207487"/>
                  </a:lnTo>
                  <a:close/>
                  <a:moveTo>
                    <a:pt x="564034" y="0"/>
                  </a:moveTo>
                  <a:cubicBezTo>
                    <a:pt x="610226" y="0"/>
                    <a:pt x="612722" y="46247"/>
                    <a:pt x="612722" y="56246"/>
                  </a:cubicBezTo>
                  <a:lnTo>
                    <a:pt x="595245" y="56246"/>
                  </a:lnTo>
                  <a:cubicBezTo>
                    <a:pt x="595245" y="49997"/>
                    <a:pt x="592748" y="16249"/>
                    <a:pt x="562786" y="16249"/>
                  </a:cubicBezTo>
                  <a:cubicBezTo>
                    <a:pt x="527830" y="16249"/>
                    <a:pt x="522836" y="64996"/>
                    <a:pt x="522836" y="101243"/>
                  </a:cubicBezTo>
                  <a:cubicBezTo>
                    <a:pt x="522836" y="146240"/>
                    <a:pt x="527830" y="192486"/>
                    <a:pt x="561537" y="192486"/>
                  </a:cubicBezTo>
                  <a:cubicBezTo>
                    <a:pt x="590251" y="192486"/>
                    <a:pt x="595245" y="161239"/>
                    <a:pt x="596493" y="149989"/>
                  </a:cubicBezTo>
                  <a:lnTo>
                    <a:pt x="613971" y="149989"/>
                  </a:lnTo>
                  <a:cubicBezTo>
                    <a:pt x="612722" y="162489"/>
                    <a:pt x="606480" y="207485"/>
                    <a:pt x="561537" y="207485"/>
                  </a:cubicBezTo>
                  <a:cubicBezTo>
                    <a:pt x="507855" y="207485"/>
                    <a:pt x="505358" y="148740"/>
                    <a:pt x="505358" y="102493"/>
                  </a:cubicBezTo>
                  <a:cubicBezTo>
                    <a:pt x="505358" y="46247"/>
                    <a:pt x="519091" y="0"/>
                    <a:pt x="564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" name="Freeform 70">
              <a:extLst>
                <a:ext uri="{FF2B5EF4-FFF2-40B4-BE49-F238E27FC236}">
                  <a16:creationId xmlns:a16="http://schemas.microsoft.com/office/drawing/2014/main" id="{97B40A10-1E33-4463-B9A3-B56ECD47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33" y="4853040"/>
              <a:ext cx="2949767" cy="2015946"/>
            </a:xfrm>
            <a:custGeom>
              <a:avLst/>
              <a:gdLst>
                <a:gd name="T0" fmla="*/ 2300 w 2370"/>
                <a:gd name="T1" fmla="*/ 1608 h 1619"/>
                <a:gd name="T2" fmla="*/ 1184 w 2370"/>
                <a:gd name="T3" fmla="*/ 1608 h 1619"/>
                <a:gd name="T4" fmla="*/ 68 w 2370"/>
                <a:gd name="T5" fmla="*/ 1608 h 1619"/>
                <a:gd name="T6" fmla="*/ 68 w 2370"/>
                <a:gd name="T7" fmla="*/ 1608 h 1619"/>
                <a:gd name="T8" fmla="*/ 28 w 2370"/>
                <a:gd name="T9" fmla="*/ 1591 h 1619"/>
                <a:gd name="T10" fmla="*/ 28 w 2370"/>
                <a:gd name="T11" fmla="*/ 1591 h 1619"/>
                <a:gd name="T12" fmla="*/ 11 w 2370"/>
                <a:gd name="T13" fmla="*/ 1550 h 1619"/>
                <a:gd name="T14" fmla="*/ 11 w 2370"/>
                <a:gd name="T15" fmla="*/ 1547 h 1619"/>
                <a:gd name="T16" fmla="*/ 11 w 2370"/>
                <a:gd name="T17" fmla="*/ 1544 h 1619"/>
                <a:gd name="T18" fmla="*/ 1184 w 2370"/>
                <a:gd name="T19" fmla="*/ 1544 h 1619"/>
                <a:gd name="T20" fmla="*/ 2358 w 2370"/>
                <a:gd name="T21" fmla="*/ 1544 h 1619"/>
                <a:gd name="T22" fmla="*/ 2358 w 2370"/>
                <a:gd name="T23" fmla="*/ 1547 h 1619"/>
                <a:gd name="T24" fmla="*/ 2358 w 2370"/>
                <a:gd name="T25" fmla="*/ 1550 h 1619"/>
                <a:gd name="T26" fmla="*/ 2358 w 2370"/>
                <a:gd name="T27" fmla="*/ 1550 h 1619"/>
                <a:gd name="T28" fmla="*/ 2341 w 2370"/>
                <a:gd name="T29" fmla="*/ 1591 h 1619"/>
                <a:gd name="T30" fmla="*/ 2341 w 2370"/>
                <a:gd name="T31" fmla="*/ 1591 h 1619"/>
                <a:gd name="T32" fmla="*/ 2300 w 2370"/>
                <a:gd name="T33" fmla="*/ 1608 h 1619"/>
                <a:gd name="T34" fmla="*/ 68 w 2370"/>
                <a:gd name="T35" fmla="*/ 11 h 1619"/>
                <a:gd name="T36" fmla="*/ 1184 w 2370"/>
                <a:gd name="T37" fmla="*/ 11 h 1619"/>
                <a:gd name="T38" fmla="*/ 2300 w 2370"/>
                <a:gd name="T39" fmla="*/ 11 h 1619"/>
                <a:gd name="T40" fmla="*/ 2300 w 2370"/>
                <a:gd name="T41" fmla="*/ 11 h 1619"/>
                <a:gd name="T42" fmla="*/ 2341 w 2370"/>
                <a:gd name="T43" fmla="*/ 27 h 1619"/>
                <a:gd name="T44" fmla="*/ 2341 w 2370"/>
                <a:gd name="T45" fmla="*/ 27 h 1619"/>
                <a:gd name="T46" fmla="*/ 2358 w 2370"/>
                <a:gd name="T47" fmla="*/ 68 h 1619"/>
                <a:gd name="T48" fmla="*/ 2358 w 2370"/>
                <a:gd name="T49" fmla="*/ 223 h 1619"/>
                <a:gd name="T50" fmla="*/ 2358 w 2370"/>
                <a:gd name="T51" fmla="*/ 378 h 1619"/>
                <a:gd name="T52" fmla="*/ 1184 w 2370"/>
                <a:gd name="T53" fmla="*/ 378 h 1619"/>
                <a:gd name="T54" fmla="*/ 11 w 2370"/>
                <a:gd name="T55" fmla="*/ 378 h 1619"/>
                <a:gd name="T56" fmla="*/ 11 w 2370"/>
                <a:gd name="T57" fmla="*/ 223 h 1619"/>
                <a:gd name="T58" fmla="*/ 11 w 2370"/>
                <a:gd name="T59" fmla="*/ 68 h 1619"/>
                <a:gd name="T60" fmla="*/ 11 w 2370"/>
                <a:gd name="T61" fmla="*/ 68 h 1619"/>
                <a:gd name="T62" fmla="*/ 28 w 2370"/>
                <a:gd name="T63" fmla="*/ 27 h 1619"/>
                <a:gd name="T64" fmla="*/ 28 w 2370"/>
                <a:gd name="T65" fmla="*/ 27 h 1619"/>
                <a:gd name="T66" fmla="*/ 68 w 2370"/>
                <a:gd name="T67" fmla="*/ 11 h 1619"/>
                <a:gd name="T68" fmla="*/ 2300 w 2370"/>
                <a:gd name="T69" fmla="*/ 0 h 1619"/>
                <a:gd name="T70" fmla="*/ 1184 w 2370"/>
                <a:gd name="T71" fmla="*/ 0 h 1619"/>
                <a:gd name="T72" fmla="*/ 68 w 2370"/>
                <a:gd name="T73" fmla="*/ 0 h 1619"/>
                <a:gd name="T74" fmla="*/ 68 w 2370"/>
                <a:gd name="T75" fmla="*/ 0 h 1619"/>
                <a:gd name="T76" fmla="*/ 20 w 2370"/>
                <a:gd name="T77" fmla="*/ 20 h 1619"/>
                <a:gd name="T78" fmla="*/ 20 w 2370"/>
                <a:gd name="T79" fmla="*/ 20 h 1619"/>
                <a:gd name="T80" fmla="*/ 0 w 2370"/>
                <a:gd name="T81" fmla="*/ 68 h 1619"/>
                <a:gd name="T82" fmla="*/ 0 w 2370"/>
                <a:gd name="T83" fmla="*/ 809 h 1619"/>
                <a:gd name="T84" fmla="*/ 0 w 2370"/>
                <a:gd name="T85" fmla="*/ 1550 h 1619"/>
                <a:gd name="T86" fmla="*/ 0 w 2370"/>
                <a:gd name="T87" fmla="*/ 1550 h 1619"/>
                <a:gd name="T88" fmla="*/ 20 w 2370"/>
                <a:gd name="T89" fmla="*/ 1599 h 1619"/>
                <a:gd name="T90" fmla="*/ 20 w 2370"/>
                <a:gd name="T91" fmla="*/ 1599 h 1619"/>
                <a:gd name="T92" fmla="*/ 68 w 2370"/>
                <a:gd name="T93" fmla="*/ 1618 h 1619"/>
                <a:gd name="T94" fmla="*/ 1184 w 2370"/>
                <a:gd name="T95" fmla="*/ 1618 h 1619"/>
                <a:gd name="T96" fmla="*/ 2300 w 2370"/>
                <a:gd name="T97" fmla="*/ 1618 h 1619"/>
                <a:gd name="T98" fmla="*/ 2300 w 2370"/>
                <a:gd name="T99" fmla="*/ 1618 h 1619"/>
                <a:gd name="T100" fmla="*/ 2349 w 2370"/>
                <a:gd name="T101" fmla="*/ 1599 h 1619"/>
                <a:gd name="T102" fmla="*/ 2349 w 2370"/>
                <a:gd name="T103" fmla="*/ 1599 h 1619"/>
                <a:gd name="T104" fmla="*/ 2369 w 2370"/>
                <a:gd name="T105" fmla="*/ 1550 h 1619"/>
                <a:gd name="T106" fmla="*/ 2369 w 2370"/>
                <a:gd name="T107" fmla="*/ 809 h 1619"/>
                <a:gd name="T108" fmla="*/ 2369 w 2370"/>
                <a:gd name="T109" fmla="*/ 68 h 1619"/>
                <a:gd name="T110" fmla="*/ 2369 w 2370"/>
                <a:gd name="T111" fmla="*/ 68 h 1619"/>
                <a:gd name="T112" fmla="*/ 2349 w 2370"/>
                <a:gd name="T113" fmla="*/ 20 h 1619"/>
                <a:gd name="T114" fmla="*/ 2349 w 2370"/>
                <a:gd name="T115" fmla="*/ 20 h 1619"/>
                <a:gd name="T116" fmla="*/ 2300 w 2370"/>
                <a:gd name="T117" fmla="*/ 0 h 1619"/>
                <a:gd name="T118" fmla="*/ 68 w 2370"/>
                <a:gd name="T119" fmla="*/ 11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0" h="1619">
                  <a:moveTo>
                    <a:pt x="2300" y="1608"/>
                  </a:moveTo>
                  <a:lnTo>
                    <a:pt x="1184" y="1608"/>
                  </a:lnTo>
                  <a:lnTo>
                    <a:pt x="68" y="1608"/>
                  </a:lnTo>
                  <a:lnTo>
                    <a:pt x="68" y="1608"/>
                  </a:lnTo>
                  <a:cubicBezTo>
                    <a:pt x="52" y="1608"/>
                    <a:pt x="38" y="1602"/>
                    <a:pt x="28" y="1591"/>
                  </a:cubicBezTo>
                  <a:lnTo>
                    <a:pt x="28" y="1591"/>
                  </a:lnTo>
                  <a:cubicBezTo>
                    <a:pt x="17" y="1580"/>
                    <a:pt x="11" y="1566"/>
                    <a:pt x="11" y="1550"/>
                  </a:cubicBezTo>
                  <a:lnTo>
                    <a:pt x="11" y="1547"/>
                  </a:lnTo>
                  <a:lnTo>
                    <a:pt x="11" y="1544"/>
                  </a:lnTo>
                  <a:lnTo>
                    <a:pt x="1184" y="1544"/>
                  </a:lnTo>
                  <a:lnTo>
                    <a:pt x="2358" y="1544"/>
                  </a:lnTo>
                  <a:lnTo>
                    <a:pt x="2358" y="1547"/>
                  </a:lnTo>
                  <a:lnTo>
                    <a:pt x="2358" y="1550"/>
                  </a:lnTo>
                  <a:lnTo>
                    <a:pt x="2358" y="1550"/>
                  </a:lnTo>
                  <a:cubicBezTo>
                    <a:pt x="2358" y="1566"/>
                    <a:pt x="2352" y="1580"/>
                    <a:pt x="2341" y="1591"/>
                  </a:cubicBezTo>
                  <a:lnTo>
                    <a:pt x="2341" y="1591"/>
                  </a:lnTo>
                  <a:cubicBezTo>
                    <a:pt x="2331" y="1602"/>
                    <a:pt x="2316" y="1608"/>
                    <a:pt x="2300" y="1608"/>
                  </a:cubicBezTo>
                  <a:close/>
                  <a:moveTo>
                    <a:pt x="68" y="11"/>
                  </a:moveTo>
                  <a:lnTo>
                    <a:pt x="1184" y="11"/>
                  </a:lnTo>
                  <a:lnTo>
                    <a:pt x="2300" y="11"/>
                  </a:lnTo>
                  <a:lnTo>
                    <a:pt x="2300" y="11"/>
                  </a:lnTo>
                  <a:cubicBezTo>
                    <a:pt x="2316" y="11"/>
                    <a:pt x="2331" y="17"/>
                    <a:pt x="2341" y="27"/>
                  </a:cubicBezTo>
                  <a:lnTo>
                    <a:pt x="2341" y="27"/>
                  </a:lnTo>
                  <a:cubicBezTo>
                    <a:pt x="2352" y="38"/>
                    <a:pt x="2358" y="53"/>
                    <a:pt x="2358" y="68"/>
                  </a:cubicBezTo>
                  <a:lnTo>
                    <a:pt x="2358" y="223"/>
                  </a:lnTo>
                  <a:lnTo>
                    <a:pt x="2358" y="378"/>
                  </a:lnTo>
                  <a:lnTo>
                    <a:pt x="1184" y="378"/>
                  </a:lnTo>
                  <a:lnTo>
                    <a:pt x="11" y="378"/>
                  </a:lnTo>
                  <a:lnTo>
                    <a:pt x="11" y="223"/>
                  </a:lnTo>
                  <a:lnTo>
                    <a:pt x="11" y="68"/>
                  </a:lnTo>
                  <a:lnTo>
                    <a:pt x="11" y="68"/>
                  </a:lnTo>
                  <a:cubicBezTo>
                    <a:pt x="11" y="53"/>
                    <a:pt x="17" y="38"/>
                    <a:pt x="28" y="27"/>
                  </a:cubicBezTo>
                  <a:lnTo>
                    <a:pt x="28" y="27"/>
                  </a:lnTo>
                  <a:cubicBezTo>
                    <a:pt x="38" y="17"/>
                    <a:pt x="52" y="11"/>
                    <a:pt x="68" y="11"/>
                  </a:cubicBezTo>
                  <a:lnTo>
                    <a:pt x="2300" y="0"/>
                  </a:lnTo>
                  <a:lnTo>
                    <a:pt x="1184" y="0"/>
                  </a:lnTo>
                  <a:lnTo>
                    <a:pt x="68" y="0"/>
                  </a:lnTo>
                  <a:lnTo>
                    <a:pt x="68" y="0"/>
                  </a:lnTo>
                  <a:cubicBezTo>
                    <a:pt x="49" y="0"/>
                    <a:pt x="32" y="7"/>
                    <a:pt x="20" y="20"/>
                  </a:cubicBezTo>
                  <a:lnTo>
                    <a:pt x="20" y="20"/>
                  </a:lnTo>
                  <a:cubicBezTo>
                    <a:pt x="8" y="32"/>
                    <a:pt x="0" y="50"/>
                    <a:pt x="0" y="68"/>
                  </a:cubicBezTo>
                  <a:lnTo>
                    <a:pt x="0" y="809"/>
                  </a:lnTo>
                  <a:lnTo>
                    <a:pt x="0" y="1550"/>
                  </a:lnTo>
                  <a:lnTo>
                    <a:pt x="0" y="1550"/>
                  </a:lnTo>
                  <a:cubicBezTo>
                    <a:pt x="0" y="1569"/>
                    <a:pt x="8" y="1586"/>
                    <a:pt x="20" y="1599"/>
                  </a:cubicBezTo>
                  <a:lnTo>
                    <a:pt x="20" y="1599"/>
                  </a:lnTo>
                  <a:cubicBezTo>
                    <a:pt x="32" y="1610"/>
                    <a:pt x="49" y="1618"/>
                    <a:pt x="68" y="1618"/>
                  </a:cubicBezTo>
                  <a:lnTo>
                    <a:pt x="1184" y="1618"/>
                  </a:lnTo>
                  <a:lnTo>
                    <a:pt x="2300" y="1618"/>
                  </a:lnTo>
                  <a:lnTo>
                    <a:pt x="2300" y="1618"/>
                  </a:lnTo>
                  <a:cubicBezTo>
                    <a:pt x="2319" y="1618"/>
                    <a:pt x="2336" y="1610"/>
                    <a:pt x="2349" y="1599"/>
                  </a:cubicBezTo>
                  <a:lnTo>
                    <a:pt x="2349" y="1599"/>
                  </a:lnTo>
                  <a:cubicBezTo>
                    <a:pt x="2362" y="1586"/>
                    <a:pt x="2369" y="1569"/>
                    <a:pt x="2369" y="1550"/>
                  </a:cubicBezTo>
                  <a:lnTo>
                    <a:pt x="2369" y="809"/>
                  </a:lnTo>
                  <a:lnTo>
                    <a:pt x="2369" y="68"/>
                  </a:lnTo>
                  <a:lnTo>
                    <a:pt x="2369" y="68"/>
                  </a:lnTo>
                  <a:cubicBezTo>
                    <a:pt x="2369" y="50"/>
                    <a:pt x="2362" y="32"/>
                    <a:pt x="2349" y="20"/>
                  </a:cubicBezTo>
                  <a:lnTo>
                    <a:pt x="2349" y="20"/>
                  </a:lnTo>
                  <a:cubicBezTo>
                    <a:pt x="2336" y="7"/>
                    <a:pt x="2319" y="0"/>
                    <a:pt x="2300" y="0"/>
                  </a:cubicBezTo>
                  <a:lnTo>
                    <a:pt x="68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" name="Freeform 71">
              <a:extLst>
                <a:ext uri="{FF2B5EF4-FFF2-40B4-BE49-F238E27FC236}">
                  <a16:creationId xmlns:a16="http://schemas.microsoft.com/office/drawing/2014/main" id="{33782914-3BF3-4CDF-8188-9595516FC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135" y="5726435"/>
              <a:ext cx="285639" cy="648180"/>
            </a:xfrm>
            <a:custGeom>
              <a:avLst/>
              <a:gdLst>
                <a:gd name="T0" fmla="*/ 166 w 229"/>
                <a:gd name="T1" fmla="*/ 519 h 520"/>
                <a:gd name="T2" fmla="*/ 83 w 229"/>
                <a:gd name="T3" fmla="*/ 519 h 520"/>
                <a:gd name="T4" fmla="*/ 0 w 229"/>
                <a:gd name="T5" fmla="*/ 519 h 520"/>
                <a:gd name="T6" fmla="*/ 0 w 229"/>
                <a:gd name="T7" fmla="*/ 348 h 520"/>
                <a:gd name="T8" fmla="*/ 0 w 229"/>
                <a:gd name="T9" fmla="*/ 176 h 520"/>
                <a:gd name="T10" fmla="*/ 0 w 229"/>
                <a:gd name="T11" fmla="*/ 163 h 520"/>
                <a:gd name="T12" fmla="*/ 0 w 229"/>
                <a:gd name="T13" fmla="*/ 149 h 520"/>
                <a:gd name="T14" fmla="*/ 85 w 229"/>
                <a:gd name="T15" fmla="*/ 74 h 520"/>
                <a:gd name="T16" fmla="*/ 171 w 229"/>
                <a:gd name="T17" fmla="*/ 0 h 520"/>
                <a:gd name="T18" fmla="*/ 200 w 229"/>
                <a:gd name="T19" fmla="*/ 74 h 520"/>
                <a:gd name="T20" fmla="*/ 228 w 229"/>
                <a:gd name="T21" fmla="*/ 149 h 520"/>
                <a:gd name="T22" fmla="*/ 228 w 229"/>
                <a:gd name="T23" fmla="*/ 303 h 520"/>
                <a:gd name="T24" fmla="*/ 228 w 229"/>
                <a:gd name="T25" fmla="*/ 457 h 520"/>
                <a:gd name="T26" fmla="*/ 228 w 229"/>
                <a:gd name="T27" fmla="*/ 457 h 520"/>
                <a:gd name="T28" fmla="*/ 210 w 229"/>
                <a:gd name="T29" fmla="*/ 501 h 520"/>
                <a:gd name="T30" fmla="*/ 210 w 229"/>
                <a:gd name="T31" fmla="*/ 501 h 520"/>
                <a:gd name="T32" fmla="*/ 166 w 229"/>
                <a:gd name="T33" fmla="*/ 51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520">
                  <a:moveTo>
                    <a:pt x="166" y="519"/>
                  </a:moveTo>
                  <a:lnTo>
                    <a:pt x="83" y="519"/>
                  </a:lnTo>
                  <a:lnTo>
                    <a:pt x="0" y="519"/>
                  </a:lnTo>
                  <a:lnTo>
                    <a:pt x="0" y="348"/>
                  </a:lnTo>
                  <a:lnTo>
                    <a:pt x="0" y="176"/>
                  </a:lnTo>
                  <a:lnTo>
                    <a:pt x="0" y="163"/>
                  </a:lnTo>
                  <a:lnTo>
                    <a:pt x="0" y="149"/>
                  </a:lnTo>
                  <a:lnTo>
                    <a:pt x="85" y="74"/>
                  </a:lnTo>
                  <a:lnTo>
                    <a:pt x="171" y="0"/>
                  </a:lnTo>
                  <a:lnTo>
                    <a:pt x="200" y="74"/>
                  </a:lnTo>
                  <a:lnTo>
                    <a:pt x="228" y="149"/>
                  </a:lnTo>
                  <a:lnTo>
                    <a:pt x="228" y="303"/>
                  </a:lnTo>
                  <a:lnTo>
                    <a:pt x="228" y="457"/>
                  </a:lnTo>
                  <a:lnTo>
                    <a:pt x="228" y="457"/>
                  </a:lnTo>
                  <a:cubicBezTo>
                    <a:pt x="228" y="474"/>
                    <a:pt x="221" y="490"/>
                    <a:pt x="210" y="501"/>
                  </a:cubicBezTo>
                  <a:lnTo>
                    <a:pt x="210" y="501"/>
                  </a:lnTo>
                  <a:cubicBezTo>
                    <a:pt x="198" y="512"/>
                    <a:pt x="183" y="519"/>
                    <a:pt x="166" y="5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" name="Freeform 72">
              <a:extLst>
                <a:ext uri="{FF2B5EF4-FFF2-40B4-BE49-F238E27FC236}">
                  <a16:creationId xmlns:a16="http://schemas.microsoft.com/office/drawing/2014/main" id="{2E068E56-33B1-4863-A144-1A32432D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065" y="5891226"/>
              <a:ext cx="192256" cy="417472"/>
            </a:xfrm>
            <a:custGeom>
              <a:avLst/>
              <a:gdLst>
                <a:gd name="T0" fmla="*/ 155 w 156"/>
                <a:gd name="T1" fmla="*/ 167 h 336"/>
                <a:gd name="T2" fmla="*/ 155 w 156"/>
                <a:gd name="T3" fmla="*/ 167 h 336"/>
                <a:gd name="T4" fmla="*/ 124 w 156"/>
                <a:gd name="T5" fmla="*/ 286 h 336"/>
                <a:gd name="T6" fmla="*/ 124 w 156"/>
                <a:gd name="T7" fmla="*/ 286 h 336"/>
                <a:gd name="T8" fmla="*/ 66 w 156"/>
                <a:gd name="T9" fmla="*/ 335 h 336"/>
                <a:gd name="T10" fmla="*/ 66 w 156"/>
                <a:gd name="T11" fmla="*/ 335 h 336"/>
                <a:gd name="T12" fmla="*/ 19 w 156"/>
                <a:gd name="T13" fmla="*/ 286 h 336"/>
                <a:gd name="T14" fmla="*/ 19 w 156"/>
                <a:gd name="T15" fmla="*/ 286 h 336"/>
                <a:gd name="T16" fmla="*/ 0 w 156"/>
                <a:gd name="T17" fmla="*/ 167 h 336"/>
                <a:gd name="T18" fmla="*/ 0 w 156"/>
                <a:gd name="T19" fmla="*/ 167 h 336"/>
                <a:gd name="T20" fmla="*/ 19 w 156"/>
                <a:gd name="T21" fmla="*/ 49 h 336"/>
                <a:gd name="T22" fmla="*/ 19 w 156"/>
                <a:gd name="T23" fmla="*/ 49 h 336"/>
                <a:gd name="T24" fmla="*/ 66 w 156"/>
                <a:gd name="T25" fmla="*/ 0 h 336"/>
                <a:gd name="T26" fmla="*/ 66 w 156"/>
                <a:gd name="T27" fmla="*/ 0 h 336"/>
                <a:gd name="T28" fmla="*/ 124 w 156"/>
                <a:gd name="T29" fmla="*/ 49 h 336"/>
                <a:gd name="T30" fmla="*/ 124 w 156"/>
                <a:gd name="T31" fmla="*/ 49 h 336"/>
                <a:gd name="T32" fmla="*/ 155 w 156"/>
                <a:gd name="T33" fmla="*/ 16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336">
                  <a:moveTo>
                    <a:pt x="155" y="167"/>
                  </a:moveTo>
                  <a:lnTo>
                    <a:pt x="155" y="167"/>
                  </a:lnTo>
                  <a:cubicBezTo>
                    <a:pt x="155" y="214"/>
                    <a:pt x="142" y="255"/>
                    <a:pt x="124" y="286"/>
                  </a:cubicBezTo>
                  <a:lnTo>
                    <a:pt x="124" y="286"/>
                  </a:lnTo>
                  <a:cubicBezTo>
                    <a:pt x="106" y="316"/>
                    <a:pt x="84" y="335"/>
                    <a:pt x="66" y="335"/>
                  </a:cubicBezTo>
                  <a:lnTo>
                    <a:pt x="66" y="335"/>
                  </a:lnTo>
                  <a:cubicBezTo>
                    <a:pt x="48" y="335"/>
                    <a:pt x="31" y="316"/>
                    <a:pt x="19" y="286"/>
                  </a:cubicBezTo>
                  <a:lnTo>
                    <a:pt x="19" y="286"/>
                  </a:lnTo>
                  <a:cubicBezTo>
                    <a:pt x="7" y="255"/>
                    <a:pt x="0" y="214"/>
                    <a:pt x="0" y="167"/>
                  </a:cubicBezTo>
                  <a:lnTo>
                    <a:pt x="0" y="167"/>
                  </a:lnTo>
                  <a:cubicBezTo>
                    <a:pt x="0" y="121"/>
                    <a:pt x="7" y="80"/>
                    <a:pt x="19" y="49"/>
                  </a:cubicBezTo>
                  <a:lnTo>
                    <a:pt x="19" y="49"/>
                  </a:lnTo>
                  <a:cubicBezTo>
                    <a:pt x="31" y="19"/>
                    <a:pt x="48" y="0"/>
                    <a:pt x="66" y="0"/>
                  </a:cubicBezTo>
                  <a:lnTo>
                    <a:pt x="66" y="0"/>
                  </a:lnTo>
                  <a:cubicBezTo>
                    <a:pt x="84" y="0"/>
                    <a:pt x="106" y="19"/>
                    <a:pt x="124" y="49"/>
                  </a:cubicBezTo>
                  <a:lnTo>
                    <a:pt x="124" y="49"/>
                  </a:lnTo>
                  <a:cubicBezTo>
                    <a:pt x="142" y="80"/>
                    <a:pt x="155" y="121"/>
                    <a:pt x="155" y="1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" name="Freeform 73">
              <a:extLst>
                <a:ext uri="{FF2B5EF4-FFF2-40B4-BE49-F238E27FC236}">
                  <a16:creationId xmlns:a16="http://schemas.microsoft.com/office/drawing/2014/main" id="{AF0E293A-7CA1-48D7-B64C-561F1E53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956" y="5957143"/>
              <a:ext cx="76902" cy="120848"/>
            </a:xfrm>
            <a:custGeom>
              <a:avLst/>
              <a:gdLst>
                <a:gd name="T0" fmla="*/ 53 w 60"/>
                <a:gd name="T1" fmla="*/ 41 h 97"/>
                <a:gd name="T2" fmla="*/ 53 w 60"/>
                <a:gd name="T3" fmla="*/ 41 h 97"/>
                <a:gd name="T4" fmla="*/ 58 w 60"/>
                <a:gd name="T5" fmla="*/ 75 h 97"/>
                <a:gd name="T6" fmla="*/ 58 w 60"/>
                <a:gd name="T7" fmla="*/ 75 h 97"/>
                <a:gd name="T8" fmla="*/ 46 w 60"/>
                <a:gd name="T9" fmla="*/ 94 h 97"/>
                <a:gd name="T10" fmla="*/ 46 w 60"/>
                <a:gd name="T11" fmla="*/ 94 h 97"/>
                <a:gd name="T12" fmla="*/ 32 w 60"/>
                <a:gd name="T13" fmla="*/ 87 h 97"/>
                <a:gd name="T14" fmla="*/ 32 w 60"/>
                <a:gd name="T15" fmla="*/ 87 h 97"/>
                <a:gd name="T16" fmla="*/ 17 w 60"/>
                <a:gd name="T17" fmla="*/ 57 h 97"/>
                <a:gd name="T18" fmla="*/ 17 w 60"/>
                <a:gd name="T19" fmla="*/ 57 h 97"/>
                <a:gd name="T20" fmla="*/ 3 w 60"/>
                <a:gd name="T21" fmla="*/ 22 h 97"/>
                <a:gd name="T22" fmla="*/ 3 w 60"/>
                <a:gd name="T23" fmla="*/ 22 h 97"/>
                <a:gd name="T24" fmla="*/ 5 w 60"/>
                <a:gd name="T25" fmla="*/ 2 h 97"/>
                <a:gd name="T26" fmla="*/ 5 w 60"/>
                <a:gd name="T27" fmla="*/ 2 h 97"/>
                <a:gd name="T28" fmla="*/ 29 w 60"/>
                <a:gd name="T29" fmla="*/ 10 h 97"/>
                <a:gd name="T30" fmla="*/ 29 w 60"/>
                <a:gd name="T31" fmla="*/ 10 h 97"/>
                <a:gd name="T32" fmla="*/ 53 w 60"/>
                <a:gd name="T3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97">
                  <a:moveTo>
                    <a:pt x="53" y="41"/>
                  </a:moveTo>
                  <a:lnTo>
                    <a:pt x="53" y="41"/>
                  </a:lnTo>
                  <a:cubicBezTo>
                    <a:pt x="58" y="54"/>
                    <a:pt x="59" y="65"/>
                    <a:pt x="58" y="75"/>
                  </a:cubicBezTo>
                  <a:lnTo>
                    <a:pt x="58" y="75"/>
                  </a:lnTo>
                  <a:cubicBezTo>
                    <a:pt x="56" y="85"/>
                    <a:pt x="52" y="92"/>
                    <a:pt x="46" y="94"/>
                  </a:cubicBezTo>
                  <a:lnTo>
                    <a:pt x="46" y="94"/>
                  </a:lnTo>
                  <a:cubicBezTo>
                    <a:pt x="41" y="96"/>
                    <a:pt x="37" y="93"/>
                    <a:pt x="32" y="87"/>
                  </a:cubicBezTo>
                  <a:lnTo>
                    <a:pt x="32" y="87"/>
                  </a:lnTo>
                  <a:cubicBezTo>
                    <a:pt x="27" y="80"/>
                    <a:pt x="22" y="70"/>
                    <a:pt x="17" y="57"/>
                  </a:cubicBezTo>
                  <a:lnTo>
                    <a:pt x="17" y="57"/>
                  </a:lnTo>
                  <a:cubicBezTo>
                    <a:pt x="11" y="44"/>
                    <a:pt x="5" y="31"/>
                    <a:pt x="3" y="22"/>
                  </a:cubicBezTo>
                  <a:lnTo>
                    <a:pt x="3" y="22"/>
                  </a:lnTo>
                  <a:cubicBezTo>
                    <a:pt x="0" y="12"/>
                    <a:pt x="0" y="5"/>
                    <a:pt x="5" y="2"/>
                  </a:cubicBezTo>
                  <a:lnTo>
                    <a:pt x="5" y="2"/>
                  </a:lnTo>
                  <a:cubicBezTo>
                    <a:pt x="10" y="0"/>
                    <a:pt x="19" y="3"/>
                    <a:pt x="29" y="10"/>
                  </a:cubicBezTo>
                  <a:lnTo>
                    <a:pt x="29" y="10"/>
                  </a:lnTo>
                  <a:cubicBezTo>
                    <a:pt x="38" y="18"/>
                    <a:pt x="47" y="28"/>
                    <a:pt x="53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6B4134FC-76AC-4BA7-8B53-67C6A1628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48" y="5913198"/>
              <a:ext cx="1038187" cy="461415"/>
            </a:xfrm>
            <a:custGeom>
              <a:avLst/>
              <a:gdLst>
                <a:gd name="T0" fmla="*/ 0 w 833"/>
                <a:gd name="T1" fmla="*/ 0 h 371"/>
                <a:gd name="T2" fmla="*/ 416 w 833"/>
                <a:gd name="T3" fmla="*/ 0 h 371"/>
                <a:gd name="T4" fmla="*/ 832 w 833"/>
                <a:gd name="T5" fmla="*/ 0 h 371"/>
                <a:gd name="T6" fmla="*/ 832 w 833"/>
                <a:gd name="T7" fmla="*/ 185 h 371"/>
                <a:gd name="T8" fmla="*/ 832 w 833"/>
                <a:gd name="T9" fmla="*/ 370 h 371"/>
                <a:gd name="T10" fmla="*/ 478 w 833"/>
                <a:gd name="T11" fmla="*/ 297 h 371"/>
                <a:gd name="T12" fmla="*/ 125 w 833"/>
                <a:gd name="T13" fmla="*/ 224 h 371"/>
                <a:gd name="T14" fmla="*/ 125 w 833"/>
                <a:gd name="T15" fmla="*/ 224 h 371"/>
                <a:gd name="T16" fmla="*/ 35 w 833"/>
                <a:gd name="T17" fmla="*/ 170 h 371"/>
                <a:gd name="T18" fmla="*/ 35 w 833"/>
                <a:gd name="T19" fmla="*/ 170 h 371"/>
                <a:gd name="T20" fmla="*/ 0 w 833"/>
                <a:gd name="T21" fmla="*/ 71 h 371"/>
                <a:gd name="T22" fmla="*/ 0 w 833"/>
                <a:gd name="T23" fmla="*/ 36 h 371"/>
                <a:gd name="T24" fmla="*/ 0 w 833"/>
                <a:gd name="T2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3" h="371">
                  <a:moveTo>
                    <a:pt x="0" y="0"/>
                  </a:moveTo>
                  <a:lnTo>
                    <a:pt x="416" y="0"/>
                  </a:lnTo>
                  <a:lnTo>
                    <a:pt x="832" y="0"/>
                  </a:lnTo>
                  <a:lnTo>
                    <a:pt x="832" y="185"/>
                  </a:lnTo>
                  <a:lnTo>
                    <a:pt x="832" y="370"/>
                  </a:lnTo>
                  <a:lnTo>
                    <a:pt x="478" y="297"/>
                  </a:lnTo>
                  <a:lnTo>
                    <a:pt x="125" y="224"/>
                  </a:lnTo>
                  <a:lnTo>
                    <a:pt x="125" y="224"/>
                  </a:lnTo>
                  <a:cubicBezTo>
                    <a:pt x="88" y="217"/>
                    <a:pt x="57" y="197"/>
                    <a:pt x="35" y="170"/>
                  </a:cubicBezTo>
                  <a:lnTo>
                    <a:pt x="35" y="170"/>
                  </a:lnTo>
                  <a:cubicBezTo>
                    <a:pt x="13" y="143"/>
                    <a:pt x="0" y="108"/>
                    <a:pt x="0" y="71"/>
                  </a:cubicBez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76E3CA70-EE5D-4D26-B53B-A7AFF1AA0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48" y="5517698"/>
              <a:ext cx="1488618" cy="395500"/>
            </a:xfrm>
            <a:custGeom>
              <a:avLst/>
              <a:gdLst>
                <a:gd name="T0" fmla="*/ 1196 w 1197"/>
                <a:gd name="T1" fmla="*/ 0 h 317"/>
                <a:gd name="T2" fmla="*/ 957 w 1197"/>
                <a:gd name="T3" fmla="*/ 0 h 317"/>
                <a:gd name="T4" fmla="*/ 718 w 1197"/>
                <a:gd name="T5" fmla="*/ 0 h 317"/>
                <a:gd name="T6" fmla="*/ 718 w 1197"/>
                <a:gd name="T7" fmla="*/ 0 h 317"/>
                <a:gd name="T8" fmla="*/ 660 w 1197"/>
                <a:gd name="T9" fmla="*/ 20 h 317"/>
                <a:gd name="T10" fmla="*/ 660 w 1197"/>
                <a:gd name="T11" fmla="*/ 20 h 317"/>
                <a:gd name="T12" fmla="*/ 626 w 1197"/>
                <a:gd name="T13" fmla="*/ 70 h 317"/>
                <a:gd name="T14" fmla="*/ 618 w 1197"/>
                <a:gd name="T15" fmla="*/ 94 h 317"/>
                <a:gd name="T16" fmla="*/ 611 w 1197"/>
                <a:gd name="T17" fmla="*/ 117 h 317"/>
                <a:gd name="T18" fmla="*/ 443 w 1197"/>
                <a:gd name="T19" fmla="*/ 112 h 317"/>
                <a:gd name="T20" fmla="*/ 273 w 1197"/>
                <a:gd name="T21" fmla="*/ 108 h 317"/>
                <a:gd name="T22" fmla="*/ 273 w 1197"/>
                <a:gd name="T23" fmla="*/ 108 h 317"/>
                <a:gd name="T24" fmla="*/ 163 w 1197"/>
                <a:gd name="T25" fmla="*/ 133 h 317"/>
                <a:gd name="T26" fmla="*/ 163 w 1197"/>
                <a:gd name="T27" fmla="*/ 133 h 317"/>
                <a:gd name="T28" fmla="*/ 77 w 1197"/>
                <a:gd name="T29" fmla="*/ 206 h 317"/>
                <a:gd name="T30" fmla="*/ 38 w 1197"/>
                <a:gd name="T31" fmla="*/ 261 h 317"/>
                <a:gd name="T32" fmla="*/ 0 w 1197"/>
                <a:gd name="T33" fmla="*/ 316 h 317"/>
                <a:gd name="T34" fmla="*/ 416 w 1197"/>
                <a:gd name="T35" fmla="*/ 316 h 317"/>
                <a:gd name="T36" fmla="*/ 832 w 1197"/>
                <a:gd name="T37" fmla="*/ 316 h 317"/>
                <a:gd name="T38" fmla="*/ 917 w 1197"/>
                <a:gd name="T39" fmla="*/ 241 h 317"/>
                <a:gd name="T40" fmla="*/ 1003 w 1197"/>
                <a:gd name="T41" fmla="*/ 167 h 317"/>
                <a:gd name="T42" fmla="*/ 1099 w 1197"/>
                <a:gd name="T43" fmla="*/ 84 h 317"/>
                <a:gd name="T44" fmla="*/ 1196 w 1197"/>
                <a:gd name="T4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7" h="317">
                  <a:moveTo>
                    <a:pt x="1196" y="0"/>
                  </a:moveTo>
                  <a:lnTo>
                    <a:pt x="957" y="0"/>
                  </a:lnTo>
                  <a:lnTo>
                    <a:pt x="718" y="0"/>
                  </a:lnTo>
                  <a:lnTo>
                    <a:pt x="718" y="0"/>
                  </a:lnTo>
                  <a:cubicBezTo>
                    <a:pt x="697" y="0"/>
                    <a:pt x="677" y="7"/>
                    <a:pt x="660" y="20"/>
                  </a:cubicBezTo>
                  <a:lnTo>
                    <a:pt x="660" y="20"/>
                  </a:lnTo>
                  <a:cubicBezTo>
                    <a:pt x="644" y="32"/>
                    <a:pt x="632" y="49"/>
                    <a:pt x="626" y="70"/>
                  </a:cubicBezTo>
                  <a:lnTo>
                    <a:pt x="618" y="94"/>
                  </a:lnTo>
                  <a:lnTo>
                    <a:pt x="611" y="117"/>
                  </a:lnTo>
                  <a:lnTo>
                    <a:pt x="443" y="112"/>
                  </a:lnTo>
                  <a:lnTo>
                    <a:pt x="273" y="108"/>
                  </a:lnTo>
                  <a:lnTo>
                    <a:pt x="273" y="108"/>
                  </a:lnTo>
                  <a:cubicBezTo>
                    <a:pt x="235" y="107"/>
                    <a:pt x="197" y="115"/>
                    <a:pt x="163" y="133"/>
                  </a:cubicBezTo>
                  <a:lnTo>
                    <a:pt x="163" y="133"/>
                  </a:lnTo>
                  <a:cubicBezTo>
                    <a:pt x="129" y="150"/>
                    <a:pt x="99" y="175"/>
                    <a:pt x="77" y="206"/>
                  </a:cubicBezTo>
                  <a:lnTo>
                    <a:pt x="38" y="261"/>
                  </a:lnTo>
                  <a:lnTo>
                    <a:pt x="0" y="316"/>
                  </a:lnTo>
                  <a:lnTo>
                    <a:pt x="416" y="316"/>
                  </a:lnTo>
                  <a:lnTo>
                    <a:pt x="832" y="316"/>
                  </a:lnTo>
                  <a:lnTo>
                    <a:pt x="917" y="241"/>
                  </a:lnTo>
                  <a:lnTo>
                    <a:pt x="1003" y="167"/>
                  </a:lnTo>
                  <a:lnTo>
                    <a:pt x="1099" y="84"/>
                  </a:lnTo>
                  <a:lnTo>
                    <a:pt x="119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835541B-6EEB-4BFC-86C4-21818C20F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870" y="5517698"/>
              <a:ext cx="241693" cy="395500"/>
            </a:xfrm>
            <a:custGeom>
              <a:avLst/>
              <a:gdLst>
                <a:gd name="T0" fmla="*/ 193 w 194"/>
                <a:gd name="T1" fmla="*/ 0 h 317"/>
                <a:gd name="T2" fmla="*/ 96 w 194"/>
                <a:gd name="T3" fmla="*/ 84 h 317"/>
                <a:gd name="T4" fmla="*/ 0 w 194"/>
                <a:gd name="T5" fmla="*/ 167 h 317"/>
                <a:gd name="T6" fmla="*/ 29 w 194"/>
                <a:gd name="T7" fmla="*/ 241 h 317"/>
                <a:gd name="T8" fmla="*/ 57 w 194"/>
                <a:gd name="T9" fmla="*/ 316 h 317"/>
                <a:gd name="T10" fmla="*/ 193 w 194"/>
                <a:gd name="T1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317">
                  <a:moveTo>
                    <a:pt x="193" y="0"/>
                  </a:moveTo>
                  <a:lnTo>
                    <a:pt x="96" y="84"/>
                  </a:lnTo>
                  <a:lnTo>
                    <a:pt x="0" y="167"/>
                  </a:lnTo>
                  <a:lnTo>
                    <a:pt x="29" y="241"/>
                  </a:lnTo>
                  <a:lnTo>
                    <a:pt x="57" y="316"/>
                  </a:lnTo>
                  <a:lnTo>
                    <a:pt x="19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4A827BA0-B1E0-4334-B465-1C2EC42E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137" y="5726436"/>
              <a:ext cx="252680" cy="186763"/>
            </a:xfrm>
            <a:custGeom>
              <a:avLst/>
              <a:gdLst>
                <a:gd name="T0" fmla="*/ 171 w 202"/>
                <a:gd name="T1" fmla="*/ 0 h 150"/>
                <a:gd name="T2" fmla="*/ 85 w 202"/>
                <a:gd name="T3" fmla="*/ 74 h 150"/>
                <a:gd name="T4" fmla="*/ 0 w 202"/>
                <a:gd name="T5" fmla="*/ 149 h 150"/>
                <a:gd name="T6" fmla="*/ 100 w 202"/>
                <a:gd name="T7" fmla="*/ 114 h 150"/>
                <a:gd name="T8" fmla="*/ 201 w 202"/>
                <a:gd name="T9" fmla="*/ 80 h 150"/>
                <a:gd name="T10" fmla="*/ 186 w 202"/>
                <a:gd name="T11" fmla="*/ 40 h 150"/>
                <a:gd name="T12" fmla="*/ 171 w 20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50">
                  <a:moveTo>
                    <a:pt x="171" y="0"/>
                  </a:moveTo>
                  <a:lnTo>
                    <a:pt x="85" y="74"/>
                  </a:lnTo>
                  <a:lnTo>
                    <a:pt x="0" y="149"/>
                  </a:lnTo>
                  <a:lnTo>
                    <a:pt x="100" y="114"/>
                  </a:lnTo>
                  <a:lnTo>
                    <a:pt x="201" y="80"/>
                  </a:lnTo>
                  <a:lnTo>
                    <a:pt x="186" y="40"/>
                  </a:lnTo>
                  <a:lnTo>
                    <a:pt x="171" y="0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D48A9DA5-F4CE-4531-9826-80EC29BD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752" y="5589111"/>
              <a:ext cx="87889" cy="252680"/>
            </a:xfrm>
            <a:custGeom>
              <a:avLst/>
              <a:gdLst>
                <a:gd name="T0" fmla="*/ 55 w 72"/>
                <a:gd name="T1" fmla="*/ 0 h 204"/>
                <a:gd name="T2" fmla="*/ 54 w 72"/>
                <a:gd name="T3" fmla="*/ 0 h 204"/>
                <a:gd name="T4" fmla="*/ 52 w 72"/>
                <a:gd name="T5" fmla="*/ 0 h 204"/>
                <a:gd name="T6" fmla="*/ 38 w 72"/>
                <a:gd name="T7" fmla="*/ 25 h 204"/>
                <a:gd name="T8" fmla="*/ 24 w 72"/>
                <a:gd name="T9" fmla="*/ 51 h 204"/>
                <a:gd name="T10" fmla="*/ 32 w 72"/>
                <a:gd name="T11" fmla="*/ 51 h 204"/>
                <a:gd name="T12" fmla="*/ 39 w 72"/>
                <a:gd name="T13" fmla="*/ 51 h 204"/>
                <a:gd name="T14" fmla="*/ 19 w 72"/>
                <a:gd name="T15" fmla="*/ 126 h 204"/>
                <a:gd name="T16" fmla="*/ 0 w 72"/>
                <a:gd name="T17" fmla="*/ 203 h 204"/>
                <a:gd name="T18" fmla="*/ 9 w 72"/>
                <a:gd name="T19" fmla="*/ 203 h 204"/>
                <a:gd name="T20" fmla="*/ 18 w 72"/>
                <a:gd name="T21" fmla="*/ 203 h 204"/>
                <a:gd name="T22" fmla="*/ 45 w 72"/>
                <a:gd name="T23" fmla="*/ 101 h 204"/>
                <a:gd name="T24" fmla="*/ 71 w 72"/>
                <a:gd name="T25" fmla="*/ 0 h 204"/>
                <a:gd name="T26" fmla="*/ 63 w 72"/>
                <a:gd name="T27" fmla="*/ 0 h 204"/>
                <a:gd name="T28" fmla="*/ 55 w 72"/>
                <a:gd name="T2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204">
                  <a:moveTo>
                    <a:pt x="55" y="0"/>
                  </a:moveTo>
                  <a:lnTo>
                    <a:pt x="54" y="0"/>
                  </a:lnTo>
                  <a:lnTo>
                    <a:pt x="52" y="0"/>
                  </a:lnTo>
                  <a:lnTo>
                    <a:pt x="38" y="25"/>
                  </a:lnTo>
                  <a:lnTo>
                    <a:pt x="24" y="51"/>
                  </a:lnTo>
                  <a:lnTo>
                    <a:pt x="32" y="51"/>
                  </a:lnTo>
                  <a:lnTo>
                    <a:pt x="39" y="51"/>
                  </a:lnTo>
                  <a:lnTo>
                    <a:pt x="19" y="126"/>
                  </a:lnTo>
                  <a:lnTo>
                    <a:pt x="0" y="203"/>
                  </a:lnTo>
                  <a:lnTo>
                    <a:pt x="9" y="203"/>
                  </a:lnTo>
                  <a:lnTo>
                    <a:pt x="18" y="203"/>
                  </a:lnTo>
                  <a:lnTo>
                    <a:pt x="45" y="10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BB2AC1-A7AC-4382-819B-0BE537BF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48" y="5913199"/>
              <a:ext cx="1038187" cy="120848"/>
            </a:xfrm>
            <a:custGeom>
              <a:avLst/>
              <a:gdLst>
                <a:gd name="T0" fmla="*/ 0 w 833"/>
                <a:gd name="T1" fmla="*/ 0 h 95"/>
                <a:gd name="T2" fmla="*/ 416 w 833"/>
                <a:gd name="T3" fmla="*/ 47 h 95"/>
                <a:gd name="T4" fmla="*/ 832 w 833"/>
                <a:gd name="T5" fmla="*/ 94 h 95"/>
                <a:gd name="T6" fmla="*/ 832 w 833"/>
                <a:gd name="T7" fmla="*/ 47 h 95"/>
                <a:gd name="T8" fmla="*/ 832 w 833"/>
                <a:gd name="T9" fmla="*/ 0 h 95"/>
                <a:gd name="T10" fmla="*/ 416 w 833"/>
                <a:gd name="T11" fmla="*/ 0 h 95"/>
                <a:gd name="T12" fmla="*/ 0 w 833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95">
                  <a:moveTo>
                    <a:pt x="0" y="0"/>
                  </a:moveTo>
                  <a:lnTo>
                    <a:pt x="416" y="47"/>
                  </a:lnTo>
                  <a:lnTo>
                    <a:pt x="832" y="94"/>
                  </a:lnTo>
                  <a:lnTo>
                    <a:pt x="832" y="47"/>
                  </a:lnTo>
                  <a:lnTo>
                    <a:pt x="832" y="0"/>
                  </a:lnTo>
                  <a:lnTo>
                    <a:pt x="416" y="0"/>
                  </a:lnTo>
                  <a:lnTo>
                    <a:pt x="0" y="0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A4A7D34C-B2B7-43D3-B1E0-7E7303307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156" y="5990102"/>
              <a:ext cx="428458" cy="428458"/>
            </a:xfrm>
            <a:custGeom>
              <a:avLst/>
              <a:gdLst>
                <a:gd name="T0" fmla="*/ 345 w 346"/>
                <a:gd name="T1" fmla="*/ 172 h 345"/>
                <a:gd name="T2" fmla="*/ 345 w 346"/>
                <a:gd name="T3" fmla="*/ 172 h 345"/>
                <a:gd name="T4" fmla="*/ 172 w 346"/>
                <a:gd name="T5" fmla="*/ 344 h 345"/>
                <a:gd name="T6" fmla="*/ 172 w 346"/>
                <a:gd name="T7" fmla="*/ 344 h 345"/>
                <a:gd name="T8" fmla="*/ 0 w 346"/>
                <a:gd name="T9" fmla="*/ 172 h 345"/>
                <a:gd name="T10" fmla="*/ 0 w 346"/>
                <a:gd name="T11" fmla="*/ 172 h 345"/>
                <a:gd name="T12" fmla="*/ 172 w 346"/>
                <a:gd name="T13" fmla="*/ 0 h 345"/>
                <a:gd name="T14" fmla="*/ 172 w 346"/>
                <a:gd name="T15" fmla="*/ 0 h 345"/>
                <a:gd name="T16" fmla="*/ 345 w 346"/>
                <a:gd name="T17" fmla="*/ 1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5">
                  <a:moveTo>
                    <a:pt x="345" y="172"/>
                  </a:moveTo>
                  <a:lnTo>
                    <a:pt x="345" y="172"/>
                  </a:lnTo>
                  <a:cubicBezTo>
                    <a:pt x="345" y="267"/>
                    <a:pt x="267" y="344"/>
                    <a:pt x="172" y="344"/>
                  </a:cubicBezTo>
                  <a:lnTo>
                    <a:pt x="172" y="344"/>
                  </a:lnTo>
                  <a:cubicBezTo>
                    <a:pt x="77" y="344"/>
                    <a:pt x="0" y="267"/>
                    <a:pt x="0" y="172"/>
                  </a:cubicBezTo>
                  <a:lnTo>
                    <a:pt x="0" y="172"/>
                  </a:lnTo>
                  <a:cubicBezTo>
                    <a:pt x="0" y="77"/>
                    <a:pt x="77" y="0"/>
                    <a:pt x="172" y="0"/>
                  </a:cubicBezTo>
                  <a:lnTo>
                    <a:pt x="172" y="0"/>
                  </a:lnTo>
                  <a:cubicBezTo>
                    <a:pt x="267" y="0"/>
                    <a:pt x="345" y="77"/>
                    <a:pt x="345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" name="Freeform 81">
              <a:extLst>
                <a:ext uri="{FF2B5EF4-FFF2-40B4-BE49-F238E27FC236}">
                  <a16:creationId xmlns:a16="http://schemas.microsoft.com/office/drawing/2014/main" id="{8F17E952-3C66-4B3A-9951-AD7FB0AE3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517" y="6132921"/>
              <a:ext cx="379022" cy="296624"/>
            </a:xfrm>
            <a:custGeom>
              <a:avLst/>
              <a:gdLst>
                <a:gd name="T0" fmla="*/ 302 w 303"/>
                <a:gd name="T1" fmla="*/ 139 h 237"/>
                <a:gd name="T2" fmla="*/ 54 w 303"/>
                <a:gd name="T3" fmla="*/ 236 h 237"/>
                <a:gd name="T4" fmla="*/ 0 w 303"/>
                <a:gd name="T5" fmla="*/ 98 h 237"/>
                <a:gd name="T6" fmla="*/ 249 w 303"/>
                <a:gd name="T7" fmla="*/ 0 h 237"/>
                <a:gd name="T8" fmla="*/ 302 w 303"/>
                <a:gd name="T9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37">
                  <a:moveTo>
                    <a:pt x="302" y="139"/>
                  </a:moveTo>
                  <a:lnTo>
                    <a:pt x="54" y="236"/>
                  </a:lnTo>
                  <a:lnTo>
                    <a:pt x="0" y="98"/>
                  </a:lnTo>
                  <a:lnTo>
                    <a:pt x="249" y="0"/>
                  </a:lnTo>
                  <a:lnTo>
                    <a:pt x="302" y="1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3" name="Freeform 82">
              <a:extLst>
                <a:ext uri="{FF2B5EF4-FFF2-40B4-BE49-F238E27FC236}">
                  <a16:creationId xmlns:a16="http://schemas.microsoft.com/office/drawing/2014/main" id="{857AAFE8-775D-4448-90B8-A60970A96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514" y="6116444"/>
              <a:ext cx="532823" cy="560291"/>
            </a:xfrm>
            <a:custGeom>
              <a:avLst/>
              <a:gdLst>
                <a:gd name="T0" fmla="*/ 232 w 426"/>
                <a:gd name="T1" fmla="*/ 450 h 451"/>
                <a:gd name="T2" fmla="*/ 116 w 426"/>
                <a:gd name="T3" fmla="*/ 450 h 451"/>
                <a:gd name="T4" fmla="*/ 0 w 426"/>
                <a:gd name="T5" fmla="*/ 450 h 451"/>
                <a:gd name="T6" fmla="*/ 0 w 426"/>
                <a:gd name="T7" fmla="*/ 225 h 451"/>
                <a:gd name="T8" fmla="*/ 0 w 426"/>
                <a:gd name="T9" fmla="*/ 0 h 451"/>
                <a:gd name="T10" fmla="*/ 212 w 426"/>
                <a:gd name="T11" fmla="*/ 0 h 451"/>
                <a:gd name="T12" fmla="*/ 425 w 426"/>
                <a:gd name="T13" fmla="*/ 0 h 451"/>
                <a:gd name="T14" fmla="*/ 425 w 426"/>
                <a:gd name="T15" fmla="*/ 128 h 451"/>
                <a:gd name="T16" fmla="*/ 425 w 426"/>
                <a:gd name="T17" fmla="*/ 257 h 451"/>
                <a:gd name="T18" fmla="*/ 425 w 426"/>
                <a:gd name="T19" fmla="*/ 257 h 451"/>
                <a:gd name="T20" fmla="*/ 368 w 426"/>
                <a:gd name="T21" fmla="*/ 394 h 451"/>
                <a:gd name="T22" fmla="*/ 368 w 426"/>
                <a:gd name="T23" fmla="*/ 394 h 451"/>
                <a:gd name="T24" fmla="*/ 232 w 426"/>
                <a:gd name="T25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6" h="451">
                  <a:moveTo>
                    <a:pt x="232" y="450"/>
                  </a:moveTo>
                  <a:lnTo>
                    <a:pt x="116" y="450"/>
                  </a:lnTo>
                  <a:lnTo>
                    <a:pt x="0" y="450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425" y="0"/>
                  </a:lnTo>
                  <a:lnTo>
                    <a:pt x="425" y="128"/>
                  </a:lnTo>
                  <a:lnTo>
                    <a:pt x="425" y="257"/>
                  </a:lnTo>
                  <a:lnTo>
                    <a:pt x="425" y="257"/>
                  </a:lnTo>
                  <a:cubicBezTo>
                    <a:pt x="425" y="311"/>
                    <a:pt x="403" y="359"/>
                    <a:pt x="368" y="394"/>
                  </a:cubicBezTo>
                  <a:lnTo>
                    <a:pt x="368" y="394"/>
                  </a:lnTo>
                  <a:cubicBezTo>
                    <a:pt x="334" y="429"/>
                    <a:pt x="285" y="450"/>
                    <a:pt x="232" y="4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24" name="Freeform 154">
            <a:extLst>
              <a:ext uri="{FF2B5EF4-FFF2-40B4-BE49-F238E27FC236}">
                <a16:creationId xmlns:a16="http://schemas.microsoft.com/office/drawing/2014/main" id="{A894FD83-C309-4691-948F-D7D26DAF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08" y="7588580"/>
            <a:ext cx="4218659" cy="4735006"/>
          </a:xfrm>
          <a:custGeom>
            <a:avLst/>
            <a:gdLst>
              <a:gd name="T0" fmla="*/ 3387 w 3388"/>
              <a:gd name="T1" fmla="*/ 2594 h 3803"/>
              <a:gd name="T2" fmla="*/ 3387 w 3388"/>
              <a:gd name="T3" fmla="*/ 1208 h 3803"/>
              <a:gd name="T4" fmla="*/ 3387 w 3388"/>
              <a:gd name="T5" fmla="*/ 1208 h 3803"/>
              <a:gd name="T6" fmla="*/ 3140 w 3388"/>
              <a:gd name="T7" fmla="*/ 780 h 3803"/>
              <a:gd name="T8" fmla="*/ 1940 w 3388"/>
              <a:gd name="T9" fmla="*/ 88 h 3803"/>
              <a:gd name="T10" fmla="*/ 1940 w 3388"/>
              <a:gd name="T11" fmla="*/ 88 h 3803"/>
              <a:gd name="T12" fmla="*/ 1446 w 3388"/>
              <a:gd name="T13" fmla="*/ 88 h 3803"/>
              <a:gd name="T14" fmla="*/ 247 w 3388"/>
              <a:gd name="T15" fmla="*/ 780 h 3803"/>
              <a:gd name="T16" fmla="*/ 247 w 3388"/>
              <a:gd name="T17" fmla="*/ 780 h 3803"/>
              <a:gd name="T18" fmla="*/ 0 w 3388"/>
              <a:gd name="T19" fmla="*/ 1208 h 3803"/>
              <a:gd name="T20" fmla="*/ 0 w 3388"/>
              <a:gd name="T21" fmla="*/ 2594 h 3803"/>
              <a:gd name="T22" fmla="*/ 0 w 3388"/>
              <a:gd name="T23" fmla="*/ 2594 h 3803"/>
              <a:gd name="T24" fmla="*/ 247 w 3388"/>
              <a:gd name="T25" fmla="*/ 3021 h 3803"/>
              <a:gd name="T26" fmla="*/ 1446 w 3388"/>
              <a:gd name="T27" fmla="*/ 3714 h 3803"/>
              <a:gd name="T28" fmla="*/ 1446 w 3388"/>
              <a:gd name="T29" fmla="*/ 3714 h 3803"/>
              <a:gd name="T30" fmla="*/ 1940 w 3388"/>
              <a:gd name="T31" fmla="*/ 3714 h 3803"/>
              <a:gd name="T32" fmla="*/ 3140 w 3388"/>
              <a:gd name="T33" fmla="*/ 3021 h 3803"/>
              <a:gd name="T34" fmla="*/ 3140 w 3388"/>
              <a:gd name="T35" fmla="*/ 3021 h 3803"/>
              <a:gd name="T36" fmla="*/ 3387 w 3388"/>
              <a:gd name="T37" fmla="*/ 2594 h 3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8" h="3803">
                <a:moveTo>
                  <a:pt x="3387" y="2594"/>
                </a:moveTo>
                <a:lnTo>
                  <a:pt x="3387" y="1208"/>
                </a:lnTo>
                <a:lnTo>
                  <a:pt x="3387" y="1208"/>
                </a:lnTo>
                <a:cubicBezTo>
                  <a:pt x="3387" y="1032"/>
                  <a:pt x="3293" y="869"/>
                  <a:pt x="3140" y="780"/>
                </a:cubicBezTo>
                <a:lnTo>
                  <a:pt x="1940" y="88"/>
                </a:lnTo>
                <a:lnTo>
                  <a:pt x="1940" y="88"/>
                </a:lnTo>
                <a:cubicBezTo>
                  <a:pt x="1788" y="0"/>
                  <a:pt x="1599" y="0"/>
                  <a:pt x="1446" y="88"/>
                </a:cubicBezTo>
                <a:lnTo>
                  <a:pt x="247" y="780"/>
                </a:lnTo>
                <a:lnTo>
                  <a:pt x="247" y="780"/>
                </a:lnTo>
                <a:cubicBezTo>
                  <a:pt x="94" y="869"/>
                  <a:pt x="0" y="1032"/>
                  <a:pt x="0" y="1208"/>
                </a:cubicBezTo>
                <a:lnTo>
                  <a:pt x="0" y="2594"/>
                </a:lnTo>
                <a:lnTo>
                  <a:pt x="0" y="2594"/>
                </a:lnTo>
                <a:cubicBezTo>
                  <a:pt x="0" y="2770"/>
                  <a:pt x="94" y="2933"/>
                  <a:pt x="247" y="3021"/>
                </a:cubicBezTo>
                <a:lnTo>
                  <a:pt x="1446" y="3714"/>
                </a:lnTo>
                <a:lnTo>
                  <a:pt x="1446" y="3714"/>
                </a:lnTo>
                <a:cubicBezTo>
                  <a:pt x="1599" y="3802"/>
                  <a:pt x="1788" y="3802"/>
                  <a:pt x="1940" y="3714"/>
                </a:cubicBezTo>
                <a:lnTo>
                  <a:pt x="3140" y="3021"/>
                </a:lnTo>
                <a:lnTo>
                  <a:pt x="3140" y="3021"/>
                </a:lnTo>
                <a:cubicBezTo>
                  <a:pt x="3293" y="2933"/>
                  <a:pt x="3387" y="2770"/>
                  <a:pt x="3387" y="25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A74D880-E41C-42F0-AD06-719CA12015BF}"/>
              </a:ext>
            </a:extLst>
          </p:cNvPr>
          <p:cNvGrpSpPr/>
          <p:nvPr/>
        </p:nvGrpSpPr>
        <p:grpSpPr>
          <a:xfrm>
            <a:off x="8014107" y="8538872"/>
            <a:ext cx="2959496" cy="2834412"/>
            <a:chOff x="8014107" y="8538872"/>
            <a:chExt cx="2959496" cy="2834412"/>
          </a:xfrm>
        </p:grpSpPr>
        <p:sp>
          <p:nvSpPr>
            <p:cNvPr id="25" name="Freeform 155">
              <a:extLst>
                <a:ext uri="{FF2B5EF4-FFF2-40B4-BE49-F238E27FC236}">
                  <a16:creationId xmlns:a16="http://schemas.microsoft.com/office/drawing/2014/main" id="{57C4DE70-1FBA-46AA-BF5F-680CCB1E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4687" y="11137085"/>
              <a:ext cx="373528" cy="236199"/>
            </a:xfrm>
            <a:custGeom>
              <a:avLst/>
              <a:gdLst>
                <a:gd name="T0" fmla="*/ 301 w 302"/>
                <a:gd name="T1" fmla="*/ 190 h 191"/>
                <a:gd name="T2" fmla="*/ 0 w 302"/>
                <a:gd name="T3" fmla="*/ 190 h 191"/>
                <a:gd name="T4" fmla="*/ 0 w 302"/>
                <a:gd name="T5" fmla="*/ 0 h 191"/>
                <a:gd name="T6" fmla="*/ 301 w 302"/>
                <a:gd name="T7" fmla="*/ 0 h 191"/>
                <a:gd name="T8" fmla="*/ 301 w 302"/>
                <a:gd name="T9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191">
                  <a:moveTo>
                    <a:pt x="301" y="190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301" y="0"/>
                  </a:lnTo>
                  <a:lnTo>
                    <a:pt x="301" y="19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6" name="Freeform 156">
              <a:extLst>
                <a:ext uri="{FF2B5EF4-FFF2-40B4-BE49-F238E27FC236}">
                  <a16:creationId xmlns:a16="http://schemas.microsoft.com/office/drawing/2014/main" id="{6439974A-6C0C-42AA-81B8-75E3E3B1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4107" y="8538872"/>
              <a:ext cx="2598213" cy="2598213"/>
            </a:xfrm>
            <a:custGeom>
              <a:avLst/>
              <a:gdLst>
                <a:gd name="T0" fmla="*/ 1476 w 2088"/>
                <a:gd name="T1" fmla="*/ 0 h 2088"/>
                <a:gd name="T2" fmla="*/ 612 w 2088"/>
                <a:gd name="T3" fmla="*/ 0 h 2088"/>
                <a:gd name="T4" fmla="*/ 0 w 2088"/>
                <a:gd name="T5" fmla="*/ 611 h 2088"/>
                <a:gd name="T6" fmla="*/ 0 w 2088"/>
                <a:gd name="T7" fmla="*/ 1476 h 2088"/>
                <a:gd name="T8" fmla="*/ 612 w 2088"/>
                <a:gd name="T9" fmla="*/ 2087 h 2088"/>
                <a:gd name="T10" fmla="*/ 1476 w 2088"/>
                <a:gd name="T11" fmla="*/ 2087 h 2088"/>
                <a:gd name="T12" fmla="*/ 2087 w 2088"/>
                <a:gd name="T13" fmla="*/ 1476 h 2088"/>
                <a:gd name="T14" fmla="*/ 2087 w 2088"/>
                <a:gd name="T15" fmla="*/ 611 h 2088"/>
                <a:gd name="T16" fmla="*/ 1476 w 2088"/>
                <a:gd name="T17" fmla="*/ 0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8" h="2088">
                  <a:moveTo>
                    <a:pt x="1476" y="0"/>
                  </a:moveTo>
                  <a:lnTo>
                    <a:pt x="612" y="0"/>
                  </a:lnTo>
                  <a:lnTo>
                    <a:pt x="0" y="611"/>
                  </a:lnTo>
                  <a:lnTo>
                    <a:pt x="0" y="1476"/>
                  </a:lnTo>
                  <a:lnTo>
                    <a:pt x="612" y="2087"/>
                  </a:lnTo>
                  <a:lnTo>
                    <a:pt x="1476" y="2087"/>
                  </a:lnTo>
                  <a:lnTo>
                    <a:pt x="2087" y="1476"/>
                  </a:lnTo>
                  <a:lnTo>
                    <a:pt x="2087" y="611"/>
                  </a:lnTo>
                  <a:lnTo>
                    <a:pt x="147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7" name="Freeform 157">
              <a:extLst>
                <a:ext uri="{FF2B5EF4-FFF2-40B4-BE49-F238E27FC236}">
                  <a16:creationId xmlns:a16="http://schemas.microsoft.com/office/drawing/2014/main" id="{15136D2C-D418-45A3-BF06-ED187670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4109" y="8538872"/>
              <a:ext cx="1307345" cy="2598213"/>
            </a:xfrm>
            <a:custGeom>
              <a:avLst/>
              <a:gdLst>
                <a:gd name="T0" fmla="*/ 612 w 1050"/>
                <a:gd name="T1" fmla="*/ 0 h 2088"/>
                <a:gd name="T2" fmla="*/ 0 w 1050"/>
                <a:gd name="T3" fmla="*/ 611 h 2088"/>
                <a:gd name="T4" fmla="*/ 0 w 1050"/>
                <a:gd name="T5" fmla="*/ 1476 h 2088"/>
                <a:gd name="T6" fmla="*/ 612 w 1050"/>
                <a:gd name="T7" fmla="*/ 2087 h 2088"/>
                <a:gd name="T8" fmla="*/ 1049 w 1050"/>
                <a:gd name="T9" fmla="*/ 2087 h 2088"/>
                <a:gd name="T10" fmla="*/ 1049 w 1050"/>
                <a:gd name="T11" fmla="*/ 0 h 2088"/>
                <a:gd name="T12" fmla="*/ 612 w 1050"/>
                <a:gd name="T13" fmla="*/ 0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0" h="2088">
                  <a:moveTo>
                    <a:pt x="612" y="0"/>
                  </a:moveTo>
                  <a:lnTo>
                    <a:pt x="0" y="611"/>
                  </a:lnTo>
                  <a:lnTo>
                    <a:pt x="0" y="1476"/>
                  </a:lnTo>
                  <a:lnTo>
                    <a:pt x="612" y="2087"/>
                  </a:lnTo>
                  <a:lnTo>
                    <a:pt x="1049" y="2087"/>
                  </a:lnTo>
                  <a:lnTo>
                    <a:pt x="1049" y="0"/>
                  </a:lnTo>
                  <a:lnTo>
                    <a:pt x="612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8" name="Freeform 158">
              <a:extLst>
                <a:ext uri="{FF2B5EF4-FFF2-40B4-BE49-F238E27FC236}">
                  <a16:creationId xmlns:a16="http://schemas.microsoft.com/office/drawing/2014/main" id="{3C54C1EE-4797-4DF7-96E7-D91895CC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0733" y="8835498"/>
              <a:ext cx="2010456" cy="2010455"/>
            </a:xfrm>
            <a:custGeom>
              <a:avLst/>
              <a:gdLst>
                <a:gd name="T0" fmla="*/ 1139 w 1612"/>
                <a:gd name="T1" fmla="*/ 0 h 1612"/>
                <a:gd name="T2" fmla="*/ 472 w 1612"/>
                <a:gd name="T3" fmla="*/ 0 h 1612"/>
                <a:gd name="T4" fmla="*/ 0 w 1612"/>
                <a:gd name="T5" fmla="*/ 472 h 1612"/>
                <a:gd name="T6" fmla="*/ 0 w 1612"/>
                <a:gd name="T7" fmla="*/ 1139 h 1612"/>
                <a:gd name="T8" fmla="*/ 472 w 1612"/>
                <a:gd name="T9" fmla="*/ 1611 h 1612"/>
                <a:gd name="T10" fmla="*/ 1139 w 1612"/>
                <a:gd name="T11" fmla="*/ 1611 h 1612"/>
                <a:gd name="T12" fmla="*/ 1611 w 1612"/>
                <a:gd name="T13" fmla="*/ 1139 h 1612"/>
                <a:gd name="T14" fmla="*/ 1611 w 1612"/>
                <a:gd name="T15" fmla="*/ 472 h 1612"/>
                <a:gd name="T16" fmla="*/ 1139 w 1612"/>
                <a:gd name="T17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2" h="1612">
                  <a:moveTo>
                    <a:pt x="1139" y="0"/>
                  </a:moveTo>
                  <a:lnTo>
                    <a:pt x="472" y="0"/>
                  </a:lnTo>
                  <a:lnTo>
                    <a:pt x="0" y="472"/>
                  </a:lnTo>
                  <a:lnTo>
                    <a:pt x="0" y="1139"/>
                  </a:lnTo>
                  <a:lnTo>
                    <a:pt x="472" y="1611"/>
                  </a:lnTo>
                  <a:lnTo>
                    <a:pt x="1139" y="1611"/>
                  </a:lnTo>
                  <a:lnTo>
                    <a:pt x="1611" y="1139"/>
                  </a:lnTo>
                  <a:lnTo>
                    <a:pt x="1611" y="472"/>
                  </a:lnTo>
                  <a:lnTo>
                    <a:pt x="11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9" name="Freeform 159">
              <a:extLst>
                <a:ext uri="{FF2B5EF4-FFF2-40B4-BE49-F238E27FC236}">
                  <a16:creationId xmlns:a16="http://schemas.microsoft.com/office/drawing/2014/main" id="{46FD4DB3-3C89-4741-912E-92E1303B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4687" y="11137085"/>
              <a:ext cx="373528" cy="197750"/>
            </a:xfrm>
            <a:custGeom>
              <a:avLst/>
              <a:gdLst>
                <a:gd name="T0" fmla="*/ 0 w 302"/>
                <a:gd name="T1" fmla="*/ 159 h 160"/>
                <a:gd name="T2" fmla="*/ 301 w 302"/>
                <a:gd name="T3" fmla="*/ 0 h 160"/>
                <a:gd name="T4" fmla="*/ 0 w 302"/>
                <a:gd name="T5" fmla="*/ 0 h 160"/>
                <a:gd name="T6" fmla="*/ 0 w 302"/>
                <a:gd name="T7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" h="160">
                  <a:moveTo>
                    <a:pt x="0" y="159"/>
                  </a:moveTo>
                  <a:lnTo>
                    <a:pt x="301" y="0"/>
                  </a:lnTo>
                  <a:lnTo>
                    <a:pt x="0" y="0"/>
                  </a:lnTo>
                  <a:lnTo>
                    <a:pt x="0" y="1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1A689E-B6B6-4990-9427-F9D5922B3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632" y="8862964"/>
              <a:ext cx="212971" cy="751323"/>
            </a:xfrm>
            <a:custGeom>
              <a:avLst/>
              <a:gdLst>
                <a:gd name="connsiteX0" fmla="*/ 0 w 212971"/>
                <a:gd name="connsiteY0" fmla="*/ 615224 h 751323"/>
                <a:gd name="connsiteX1" fmla="*/ 212971 w 212971"/>
                <a:gd name="connsiteY1" fmla="*/ 615224 h 751323"/>
                <a:gd name="connsiteX2" fmla="*/ 212971 w 212971"/>
                <a:gd name="connsiteY2" fmla="*/ 751323 h 751323"/>
                <a:gd name="connsiteX3" fmla="*/ 0 w 212971"/>
                <a:gd name="connsiteY3" fmla="*/ 751323 h 751323"/>
                <a:gd name="connsiteX4" fmla="*/ 0 w 212971"/>
                <a:gd name="connsiteY4" fmla="*/ 0 h 751323"/>
                <a:gd name="connsiteX5" fmla="*/ 212971 w 212971"/>
                <a:gd name="connsiteY5" fmla="*/ 0 h 751323"/>
                <a:gd name="connsiteX6" fmla="*/ 212971 w 212971"/>
                <a:gd name="connsiteY6" fmla="*/ 564536 h 751323"/>
                <a:gd name="connsiteX7" fmla="*/ 0 w 212971"/>
                <a:gd name="connsiteY7" fmla="*/ 564536 h 75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971" h="751323">
                  <a:moveTo>
                    <a:pt x="0" y="615224"/>
                  </a:moveTo>
                  <a:lnTo>
                    <a:pt x="212971" y="615224"/>
                  </a:lnTo>
                  <a:lnTo>
                    <a:pt x="212971" y="751323"/>
                  </a:lnTo>
                  <a:lnTo>
                    <a:pt x="0" y="751323"/>
                  </a:lnTo>
                  <a:close/>
                  <a:moveTo>
                    <a:pt x="0" y="0"/>
                  </a:moveTo>
                  <a:lnTo>
                    <a:pt x="212971" y="0"/>
                  </a:lnTo>
                  <a:lnTo>
                    <a:pt x="212971" y="564536"/>
                  </a:lnTo>
                  <a:lnTo>
                    <a:pt x="0" y="5645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" name="Freeform 162">
              <a:extLst>
                <a:ext uri="{FF2B5EF4-FFF2-40B4-BE49-F238E27FC236}">
                  <a16:creationId xmlns:a16="http://schemas.microsoft.com/office/drawing/2014/main" id="{BC4730FF-D027-417D-8925-E733E0AE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3281" y="10368061"/>
              <a:ext cx="538319" cy="115351"/>
            </a:xfrm>
            <a:custGeom>
              <a:avLst/>
              <a:gdLst>
                <a:gd name="T0" fmla="*/ 432 w 433"/>
                <a:gd name="T1" fmla="*/ 46 h 93"/>
                <a:gd name="T2" fmla="*/ 432 w 433"/>
                <a:gd name="T3" fmla="*/ 46 h 93"/>
                <a:gd name="T4" fmla="*/ 216 w 433"/>
                <a:gd name="T5" fmla="*/ 92 h 93"/>
                <a:gd name="T6" fmla="*/ 216 w 433"/>
                <a:gd name="T7" fmla="*/ 92 h 93"/>
                <a:gd name="T8" fmla="*/ 0 w 433"/>
                <a:gd name="T9" fmla="*/ 46 h 93"/>
                <a:gd name="T10" fmla="*/ 0 w 433"/>
                <a:gd name="T11" fmla="*/ 46 h 93"/>
                <a:gd name="T12" fmla="*/ 216 w 433"/>
                <a:gd name="T13" fmla="*/ 0 h 93"/>
                <a:gd name="T14" fmla="*/ 216 w 433"/>
                <a:gd name="T15" fmla="*/ 0 h 93"/>
                <a:gd name="T16" fmla="*/ 432 w 433"/>
                <a:gd name="T17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93">
                  <a:moveTo>
                    <a:pt x="432" y="46"/>
                  </a:moveTo>
                  <a:lnTo>
                    <a:pt x="432" y="46"/>
                  </a:lnTo>
                  <a:cubicBezTo>
                    <a:pt x="432" y="72"/>
                    <a:pt x="335" y="92"/>
                    <a:pt x="216" y="92"/>
                  </a:cubicBezTo>
                  <a:lnTo>
                    <a:pt x="216" y="92"/>
                  </a:lnTo>
                  <a:cubicBezTo>
                    <a:pt x="96" y="92"/>
                    <a:pt x="0" y="72"/>
                    <a:pt x="0" y="46"/>
                  </a:cubicBezTo>
                  <a:lnTo>
                    <a:pt x="0" y="46"/>
                  </a:lnTo>
                  <a:cubicBezTo>
                    <a:pt x="0" y="21"/>
                    <a:pt x="96" y="0"/>
                    <a:pt x="216" y="0"/>
                  </a:cubicBezTo>
                  <a:lnTo>
                    <a:pt x="216" y="0"/>
                  </a:lnTo>
                  <a:cubicBezTo>
                    <a:pt x="335" y="0"/>
                    <a:pt x="432" y="21"/>
                    <a:pt x="432" y="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" name="Freeform 163">
              <a:extLst>
                <a:ext uri="{FF2B5EF4-FFF2-40B4-BE49-F238E27FC236}">
                  <a16:creationId xmlns:a16="http://schemas.microsoft.com/office/drawing/2014/main" id="{A1DDD754-22F7-452E-9464-BCEF1F3FD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146" y="9274943"/>
              <a:ext cx="1126076" cy="1131567"/>
            </a:xfrm>
            <a:custGeom>
              <a:avLst/>
              <a:gdLst>
                <a:gd name="T0" fmla="*/ 850 w 903"/>
                <a:gd name="T1" fmla="*/ 553 h 908"/>
                <a:gd name="T2" fmla="*/ 839 w 903"/>
                <a:gd name="T3" fmla="*/ 461 h 908"/>
                <a:gd name="T4" fmla="*/ 839 w 903"/>
                <a:gd name="T5" fmla="*/ 461 h 908"/>
                <a:gd name="T6" fmla="*/ 902 w 903"/>
                <a:gd name="T7" fmla="*/ 185 h 908"/>
                <a:gd name="T8" fmla="*/ 884 w 903"/>
                <a:gd name="T9" fmla="*/ 159 h 908"/>
                <a:gd name="T10" fmla="*/ 884 w 903"/>
                <a:gd name="T11" fmla="*/ 159 h 908"/>
                <a:gd name="T12" fmla="*/ 792 w 903"/>
                <a:gd name="T13" fmla="*/ 125 h 908"/>
                <a:gd name="T14" fmla="*/ 792 w 903"/>
                <a:gd name="T15" fmla="*/ 125 h 908"/>
                <a:gd name="T16" fmla="*/ 792 w 903"/>
                <a:gd name="T17" fmla="*/ 125 h 908"/>
                <a:gd name="T18" fmla="*/ 543 w 903"/>
                <a:gd name="T19" fmla="*/ 64 h 908"/>
                <a:gd name="T20" fmla="*/ 504 w 903"/>
                <a:gd name="T21" fmla="*/ 28 h 908"/>
                <a:gd name="T22" fmla="*/ 504 w 903"/>
                <a:gd name="T23" fmla="*/ 28 h 908"/>
                <a:gd name="T24" fmla="*/ 399 w 903"/>
                <a:gd name="T25" fmla="*/ 28 h 908"/>
                <a:gd name="T26" fmla="*/ 359 w 903"/>
                <a:gd name="T27" fmla="*/ 64 h 908"/>
                <a:gd name="T28" fmla="*/ 359 w 903"/>
                <a:gd name="T29" fmla="*/ 64 h 908"/>
                <a:gd name="T30" fmla="*/ 109 w 903"/>
                <a:gd name="T31" fmla="*/ 125 h 908"/>
                <a:gd name="T32" fmla="*/ 109 w 903"/>
                <a:gd name="T33" fmla="*/ 125 h 908"/>
                <a:gd name="T34" fmla="*/ 109 w 903"/>
                <a:gd name="T35" fmla="*/ 125 h 908"/>
                <a:gd name="T36" fmla="*/ 17 w 903"/>
                <a:gd name="T37" fmla="*/ 159 h 908"/>
                <a:gd name="T38" fmla="*/ 0 w 903"/>
                <a:gd name="T39" fmla="*/ 185 h 908"/>
                <a:gd name="T40" fmla="*/ 0 w 903"/>
                <a:gd name="T41" fmla="*/ 185 h 908"/>
                <a:gd name="T42" fmla="*/ 0 w 903"/>
                <a:gd name="T43" fmla="*/ 185 h 908"/>
                <a:gd name="T44" fmla="*/ 63 w 903"/>
                <a:gd name="T45" fmla="*/ 461 h 908"/>
                <a:gd name="T46" fmla="*/ 51 w 903"/>
                <a:gd name="T47" fmla="*/ 553 h 908"/>
                <a:gd name="T48" fmla="*/ 51 w 903"/>
                <a:gd name="T49" fmla="*/ 553 h 908"/>
                <a:gd name="T50" fmla="*/ 51 w 903"/>
                <a:gd name="T51" fmla="*/ 553 h 908"/>
                <a:gd name="T52" fmla="*/ 51 w 903"/>
                <a:gd name="T53" fmla="*/ 569 h 908"/>
                <a:gd name="T54" fmla="*/ 51 w 903"/>
                <a:gd name="T55" fmla="*/ 569 h 908"/>
                <a:gd name="T56" fmla="*/ 451 w 903"/>
                <a:gd name="T57" fmla="*/ 907 h 908"/>
                <a:gd name="T58" fmla="*/ 451 w 903"/>
                <a:gd name="T59" fmla="*/ 907 h 908"/>
                <a:gd name="T60" fmla="*/ 851 w 903"/>
                <a:gd name="T61" fmla="*/ 569 h 908"/>
                <a:gd name="T62" fmla="*/ 851 w 903"/>
                <a:gd name="T63" fmla="*/ 569 h 908"/>
                <a:gd name="T64" fmla="*/ 850 w 903"/>
                <a:gd name="T65" fmla="*/ 553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3" h="908">
                  <a:moveTo>
                    <a:pt x="850" y="553"/>
                  </a:moveTo>
                  <a:lnTo>
                    <a:pt x="839" y="461"/>
                  </a:lnTo>
                  <a:lnTo>
                    <a:pt x="839" y="461"/>
                  </a:lnTo>
                  <a:cubicBezTo>
                    <a:pt x="826" y="364"/>
                    <a:pt x="849" y="266"/>
                    <a:pt x="902" y="185"/>
                  </a:cubicBezTo>
                  <a:lnTo>
                    <a:pt x="884" y="159"/>
                  </a:lnTo>
                  <a:lnTo>
                    <a:pt x="884" y="159"/>
                  </a:lnTo>
                  <a:cubicBezTo>
                    <a:pt x="864" y="129"/>
                    <a:pt x="827" y="115"/>
                    <a:pt x="792" y="125"/>
                  </a:cubicBezTo>
                  <a:lnTo>
                    <a:pt x="792" y="125"/>
                  </a:lnTo>
                  <a:lnTo>
                    <a:pt x="792" y="125"/>
                  </a:lnTo>
                  <a:cubicBezTo>
                    <a:pt x="704" y="150"/>
                    <a:pt x="610" y="127"/>
                    <a:pt x="543" y="64"/>
                  </a:cubicBezTo>
                  <a:lnTo>
                    <a:pt x="504" y="28"/>
                  </a:lnTo>
                  <a:lnTo>
                    <a:pt x="504" y="28"/>
                  </a:lnTo>
                  <a:cubicBezTo>
                    <a:pt x="474" y="0"/>
                    <a:pt x="428" y="0"/>
                    <a:pt x="399" y="28"/>
                  </a:cubicBezTo>
                  <a:lnTo>
                    <a:pt x="359" y="64"/>
                  </a:lnTo>
                  <a:lnTo>
                    <a:pt x="359" y="64"/>
                  </a:lnTo>
                  <a:cubicBezTo>
                    <a:pt x="291" y="127"/>
                    <a:pt x="197" y="150"/>
                    <a:pt x="109" y="125"/>
                  </a:cubicBezTo>
                  <a:lnTo>
                    <a:pt x="109" y="125"/>
                  </a:lnTo>
                  <a:lnTo>
                    <a:pt x="109" y="125"/>
                  </a:lnTo>
                  <a:cubicBezTo>
                    <a:pt x="74" y="115"/>
                    <a:pt x="37" y="129"/>
                    <a:pt x="17" y="159"/>
                  </a:cubicBez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cubicBezTo>
                    <a:pt x="53" y="266"/>
                    <a:pt x="76" y="364"/>
                    <a:pt x="63" y="461"/>
                  </a:cubicBezTo>
                  <a:lnTo>
                    <a:pt x="51" y="553"/>
                  </a:lnTo>
                  <a:lnTo>
                    <a:pt x="51" y="553"/>
                  </a:lnTo>
                  <a:lnTo>
                    <a:pt x="51" y="553"/>
                  </a:lnTo>
                  <a:cubicBezTo>
                    <a:pt x="51" y="558"/>
                    <a:pt x="51" y="563"/>
                    <a:pt x="51" y="569"/>
                  </a:cubicBezTo>
                  <a:lnTo>
                    <a:pt x="51" y="569"/>
                  </a:lnTo>
                  <a:cubicBezTo>
                    <a:pt x="51" y="789"/>
                    <a:pt x="451" y="907"/>
                    <a:pt x="451" y="907"/>
                  </a:cubicBezTo>
                  <a:lnTo>
                    <a:pt x="451" y="907"/>
                  </a:lnTo>
                  <a:cubicBezTo>
                    <a:pt x="451" y="907"/>
                    <a:pt x="851" y="789"/>
                    <a:pt x="851" y="569"/>
                  </a:cubicBezTo>
                  <a:lnTo>
                    <a:pt x="851" y="569"/>
                  </a:lnTo>
                  <a:cubicBezTo>
                    <a:pt x="851" y="563"/>
                    <a:pt x="850" y="558"/>
                    <a:pt x="850" y="5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" name="Freeform 164">
              <a:extLst>
                <a:ext uri="{FF2B5EF4-FFF2-40B4-BE49-F238E27FC236}">
                  <a16:creationId xmlns:a16="http://schemas.microsoft.com/office/drawing/2014/main" id="{B67EEE73-3B3A-4E37-B5E2-B09828588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4405" y="9664951"/>
              <a:ext cx="763532" cy="406485"/>
            </a:xfrm>
            <a:custGeom>
              <a:avLst/>
              <a:gdLst>
                <a:gd name="T0" fmla="*/ 610 w 611"/>
                <a:gd name="T1" fmla="*/ 163 h 327"/>
                <a:gd name="T2" fmla="*/ 610 w 611"/>
                <a:gd name="T3" fmla="*/ 163 h 327"/>
                <a:gd name="T4" fmla="*/ 305 w 611"/>
                <a:gd name="T5" fmla="*/ 326 h 327"/>
                <a:gd name="T6" fmla="*/ 305 w 611"/>
                <a:gd name="T7" fmla="*/ 326 h 327"/>
                <a:gd name="T8" fmla="*/ 0 w 611"/>
                <a:gd name="T9" fmla="*/ 163 h 327"/>
                <a:gd name="T10" fmla="*/ 0 w 611"/>
                <a:gd name="T11" fmla="*/ 163 h 327"/>
                <a:gd name="T12" fmla="*/ 305 w 611"/>
                <a:gd name="T13" fmla="*/ 0 h 327"/>
                <a:gd name="T14" fmla="*/ 305 w 611"/>
                <a:gd name="T15" fmla="*/ 0 h 327"/>
                <a:gd name="T16" fmla="*/ 610 w 611"/>
                <a:gd name="T17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327">
                  <a:moveTo>
                    <a:pt x="610" y="163"/>
                  </a:moveTo>
                  <a:lnTo>
                    <a:pt x="610" y="163"/>
                  </a:lnTo>
                  <a:cubicBezTo>
                    <a:pt x="610" y="163"/>
                    <a:pt x="451" y="326"/>
                    <a:pt x="305" y="326"/>
                  </a:cubicBezTo>
                  <a:lnTo>
                    <a:pt x="305" y="326"/>
                  </a:lnTo>
                  <a:cubicBezTo>
                    <a:pt x="159" y="326"/>
                    <a:pt x="0" y="163"/>
                    <a:pt x="0" y="163"/>
                  </a:cubicBezTo>
                  <a:lnTo>
                    <a:pt x="0" y="163"/>
                  </a:lnTo>
                  <a:cubicBezTo>
                    <a:pt x="0" y="163"/>
                    <a:pt x="159" y="0"/>
                    <a:pt x="305" y="0"/>
                  </a:cubicBezTo>
                  <a:lnTo>
                    <a:pt x="305" y="0"/>
                  </a:lnTo>
                  <a:cubicBezTo>
                    <a:pt x="451" y="0"/>
                    <a:pt x="610" y="163"/>
                    <a:pt x="610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5" name="Freeform 165">
              <a:extLst>
                <a:ext uri="{FF2B5EF4-FFF2-40B4-BE49-F238E27FC236}">
                  <a16:creationId xmlns:a16="http://schemas.microsoft.com/office/drawing/2014/main" id="{005D101D-ED78-4585-AF6C-63E37BB50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8072" y="9747343"/>
              <a:ext cx="241693" cy="241693"/>
            </a:xfrm>
            <a:custGeom>
              <a:avLst/>
              <a:gdLst>
                <a:gd name="T0" fmla="*/ 191 w 192"/>
                <a:gd name="T1" fmla="*/ 95 h 192"/>
                <a:gd name="T2" fmla="*/ 191 w 192"/>
                <a:gd name="T3" fmla="*/ 95 h 192"/>
                <a:gd name="T4" fmla="*/ 95 w 192"/>
                <a:gd name="T5" fmla="*/ 191 h 192"/>
                <a:gd name="T6" fmla="*/ 95 w 192"/>
                <a:gd name="T7" fmla="*/ 191 h 192"/>
                <a:gd name="T8" fmla="*/ 0 w 192"/>
                <a:gd name="T9" fmla="*/ 95 h 192"/>
                <a:gd name="T10" fmla="*/ 0 w 192"/>
                <a:gd name="T11" fmla="*/ 95 h 192"/>
                <a:gd name="T12" fmla="*/ 95 w 192"/>
                <a:gd name="T13" fmla="*/ 0 h 192"/>
                <a:gd name="T14" fmla="*/ 95 w 192"/>
                <a:gd name="T15" fmla="*/ 0 h 192"/>
                <a:gd name="T16" fmla="*/ 191 w 192"/>
                <a:gd name="T17" fmla="*/ 9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91" y="95"/>
                  </a:moveTo>
                  <a:lnTo>
                    <a:pt x="191" y="95"/>
                  </a:lnTo>
                  <a:cubicBezTo>
                    <a:pt x="191" y="148"/>
                    <a:pt x="148" y="191"/>
                    <a:pt x="95" y="191"/>
                  </a:cubicBezTo>
                  <a:lnTo>
                    <a:pt x="95" y="191"/>
                  </a:lnTo>
                  <a:cubicBezTo>
                    <a:pt x="43" y="191"/>
                    <a:pt x="0" y="148"/>
                    <a:pt x="0" y="95"/>
                  </a:cubicBezTo>
                  <a:lnTo>
                    <a:pt x="0" y="95"/>
                  </a:lnTo>
                  <a:cubicBezTo>
                    <a:pt x="0" y="43"/>
                    <a:pt x="43" y="0"/>
                    <a:pt x="95" y="0"/>
                  </a:cubicBezTo>
                  <a:lnTo>
                    <a:pt x="95" y="0"/>
                  </a:lnTo>
                  <a:cubicBezTo>
                    <a:pt x="148" y="0"/>
                    <a:pt x="191" y="43"/>
                    <a:pt x="191" y="9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6" name="Freeform 166">
              <a:extLst>
                <a:ext uri="{FF2B5EF4-FFF2-40B4-BE49-F238E27FC236}">
                  <a16:creationId xmlns:a16="http://schemas.microsoft.com/office/drawing/2014/main" id="{F27D0F47-F0E3-489D-9D91-2355E5285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9480" y="9813261"/>
              <a:ext cx="104370" cy="104370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1 w 84"/>
                <a:gd name="T5" fmla="*/ 83 h 84"/>
                <a:gd name="T6" fmla="*/ 41 w 84"/>
                <a:gd name="T7" fmla="*/ 83 h 84"/>
                <a:gd name="T8" fmla="*/ 0 w 84"/>
                <a:gd name="T9" fmla="*/ 41 h 84"/>
                <a:gd name="T10" fmla="*/ 0 w 84"/>
                <a:gd name="T11" fmla="*/ 41 h 84"/>
                <a:gd name="T12" fmla="*/ 41 w 84"/>
                <a:gd name="T13" fmla="*/ 0 h 84"/>
                <a:gd name="T14" fmla="*/ 41 w 84"/>
                <a:gd name="T15" fmla="*/ 0 h 84"/>
                <a:gd name="T16" fmla="*/ 83 w 84"/>
                <a:gd name="T17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1"/>
                  </a:cubicBezTo>
                  <a:lnTo>
                    <a:pt x="0" y="41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7" name="Freeform 167">
              <a:extLst>
                <a:ext uri="{FF2B5EF4-FFF2-40B4-BE49-F238E27FC236}">
                  <a16:creationId xmlns:a16="http://schemas.microsoft.com/office/drawing/2014/main" id="{B4FBCD2F-3DA6-425B-A95E-E7BA2FF9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354" y="9747343"/>
              <a:ext cx="93383" cy="93383"/>
            </a:xfrm>
            <a:custGeom>
              <a:avLst/>
              <a:gdLst>
                <a:gd name="T0" fmla="*/ 73 w 74"/>
                <a:gd name="T1" fmla="*/ 37 h 75"/>
                <a:gd name="T2" fmla="*/ 73 w 74"/>
                <a:gd name="T3" fmla="*/ 37 h 75"/>
                <a:gd name="T4" fmla="*/ 37 w 74"/>
                <a:gd name="T5" fmla="*/ 74 h 75"/>
                <a:gd name="T6" fmla="*/ 37 w 74"/>
                <a:gd name="T7" fmla="*/ 74 h 75"/>
                <a:gd name="T8" fmla="*/ 0 w 74"/>
                <a:gd name="T9" fmla="*/ 37 h 75"/>
                <a:gd name="T10" fmla="*/ 0 w 74"/>
                <a:gd name="T11" fmla="*/ 37 h 75"/>
                <a:gd name="T12" fmla="*/ 37 w 74"/>
                <a:gd name="T13" fmla="*/ 0 h 75"/>
                <a:gd name="T14" fmla="*/ 37 w 74"/>
                <a:gd name="T15" fmla="*/ 0 h 75"/>
                <a:gd name="T16" fmla="*/ 73 w 74"/>
                <a:gd name="T17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5">
                  <a:moveTo>
                    <a:pt x="73" y="37"/>
                  </a:moveTo>
                  <a:lnTo>
                    <a:pt x="73" y="37"/>
                  </a:lnTo>
                  <a:cubicBezTo>
                    <a:pt x="73" y="57"/>
                    <a:pt x="57" y="74"/>
                    <a:pt x="37" y="74"/>
                  </a:cubicBezTo>
                  <a:lnTo>
                    <a:pt x="37" y="74"/>
                  </a:lnTo>
                  <a:cubicBezTo>
                    <a:pt x="17" y="74"/>
                    <a:pt x="0" y="57"/>
                    <a:pt x="0" y="37"/>
                  </a:cubicBezTo>
                  <a:lnTo>
                    <a:pt x="0" y="37"/>
                  </a:lnTo>
                  <a:cubicBezTo>
                    <a:pt x="0" y="16"/>
                    <a:pt x="17" y="0"/>
                    <a:pt x="37" y="0"/>
                  </a:cubicBezTo>
                  <a:lnTo>
                    <a:pt x="37" y="0"/>
                  </a:lnTo>
                  <a:cubicBezTo>
                    <a:pt x="57" y="0"/>
                    <a:pt x="73" y="16"/>
                    <a:pt x="73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8" name="Freeform 168">
              <a:extLst>
                <a:ext uri="{FF2B5EF4-FFF2-40B4-BE49-F238E27FC236}">
                  <a16:creationId xmlns:a16="http://schemas.microsoft.com/office/drawing/2014/main" id="{4085E868-D9D4-4664-8669-75221C9B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508" y="9879178"/>
              <a:ext cx="60425" cy="60425"/>
            </a:xfrm>
            <a:custGeom>
              <a:avLst/>
              <a:gdLst>
                <a:gd name="T0" fmla="*/ 47 w 48"/>
                <a:gd name="T1" fmla="*/ 23 h 48"/>
                <a:gd name="T2" fmla="*/ 47 w 48"/>
                <a:gd name="T3" fmla="*/ 23 h 48"/>
                <a:gd name="T4" fmla="*/ 23 w 48"/>
                <a:gd name="T5" fmla="*/ 47 h 48"/>
                <a:gd name="T6" fmla="*/ 23 w 48"/>
                <a:gd name="T7" fmla="*/ 47 h 48"/>
                <a:gd name="T8" fmla="*/ 0 w 48"/>
                <a:gd name="T9" fmla="*/ 23 h 48"/>
                <a:gd name="T10" fmla="*/ 0 w 48"/>
                <a:gd name="T11" fmla="*/ 23 h 48"/>
                <a:gd name="T12" fmla="*/ 23 w 48"/>
                <a:gd name="T13" fmla="*/ 0 h 48"/>
                <a:gd name="T14" fmla="*/ 23 w 48"/>
                <a:gd name="T15" fmla="*/ 0 h 48"/>
                <a:gd name="T16" fmla="*/ 47 w 48"/>
                <a:gd name="T1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39" name="Freeform 240">
            <a:extLst>
              <a:ext uri="{FF2B5EF4-FFF2-40B4-BE49-F238E27FC236}">
                <a16:creationId xmlns:a16="http://schemas.microsoft.com/office/drawing/2014/main" id="{48995C64-6DA5-423C-ACC6-B8F36AB8C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085" y="3567669"/>
            <a:ext cx="4218659" cy="4735006"/>
          </a:xfrm>
          <a:custGeom>
            <a:avLst/>
            <a:gdLst>
              <a:gd name="T0" fmla="*/ 3387 w 3388"/>
              <a:gd name="T1" fmla="*/ 2593 h 3802"/>
              <a:gd name="T2" fmla="*/ 3387 w 3388"/>
              <a:gd name="T3" fmla="*/ 1208 h 3802"/>
              <a:gd name="T4" fmla="*/ 3387 w 3388"/>
              <a:gd name="T5" fmla="*/ 1208 h 3802"/>
              <a:gd name="T6" fmla="*/ 3140 w 3388"/>
              <a:gd name="T7" fmla="*/ 781 h 3802"/>
              <a:gd name="T8" fmla="*/ 1941 w 3388"/>
              <a:gd name="T9" fmla="*/ 88 h 3802"/>
              <a:gd name="T10" fmla="*/ 1941 w 3388"/>
              <a:gd name="T11" fmla="*/ 88 h 3802"/>
              <a:gd name="T12" fmla="*/ 1447 w 3388"/>
              <a:gd name="T13" fmla="*/ 88 h 3802"/>
              <a:gd name="T14" fmla="*/ 248 w 3388"/>
              <a:gd name="T15" fmla="*/ 781 h 3802"/>
              <a:gd name="T16" fmla="*/ 248 w 3388"/>
              <a:gd name="T17" fmla="*/ 781 h 3802"/>
              <a:gd name="T18" fmla="*/ 0 w 3388"/>
              <a:gd name="T19" fmla="*/ 1208 h 3802"/>
              <a:gd name="T20" fmla="*/ 0 w 3388"/>
              <a:gd name="T21" fmla="*/ 2593 h 3802"/>
              <a:gd name="T22" fmla="*/ 0 w 3388"/>
              <a:gd name="T23" fmla="*/ 2593 h 3802"/>
              <a:gd name="T24" fmla="*/ 248 w 3388"/>
              <a:gd name="T25" fmla="*/ 3020 h 3802"/>
              <a:gd name="T26" fmla="*/ 1447 w 3388"/>
              <a:gd name="T27" fmla="*/ 3713 h 3802"/>
              <a:gd name="T28" fmla="*/ 1447 w 3388"/>
              <a:gd name="T29" fmla="*/ 3713 h 3802"/>
              <a:gd name="T30" fmla="*/ 1941 w 3388"/>
              <a:gd name="T31" fmla="*/ 3713 h 3802"/>
              <a:gd name="T32" fmla="*/ 3140 w 3388"/>
              <a:gd name="T33" fmla="*/ 3020 h 3802"/>
              <a:gd name="T34" fmla="*/ 3140 w 3388"/>
              <a:gd name="T35" fmla="*/ 3020 h 3802"/>
              <a:gd name="T36" fmla="*/ 3387 w 3388"/>
              <a:gd name="T37" fmla="*/ 2593 h 3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8" h="3802">
                <a:moveTo>
                  <a:pt x="3387" y="2593"/>
                </a:moveTo>
                <a:lnTo>
                  <a:pt x="3387" y="1208"/>
                </a:lnTo>
                <a:lnTo>
                  <a:pt x="3387" y="1208"/>
                </a:lnTo>
                <a:cubicBezTo>
                  <a:pt x="3387" y="1032"/>
                  <a:pt x="3293" y="869"/>
                  <a:pt x="3140" y="781"/>
                </a:cubicBezTo>
                <a:lnTo>
                  <a:pt x="1941" y="88"/>
                </a:lnTo>
                <a:lnTo>
                  <a:pt x="1941" y="88"/>
                </a:lnTo>
                <a:cubicBezTo>
                  <a:pt x="1788" y="0"/>
                  <a:pt x="1600" y="0"/>
                  <a:pt x="1447" y="88"/>
                </a:cubicBezTo>
                <a:lnTo>
                  <a:pt x="248" y="781"/>
                </a:lnTo>
                <a:lnTo>
                  <a:pt x="248" y="781"/>
                </a:lnTo>
                <a:cubicBezTo>
                  <a:pt x="94" y="869"/>
                  <a:pt x="0" y="1032"/>
                  <a:pt x="0" y="1208"/>
                </a:cubicBezTo>
                <a:lnTo>
                  <a:pt x="0" y="2593"/>
                </a:lnTo>
                <a:lnTo>
                  <a:pt x="0" y="2593"/>
                </a:lnTo>
                <a:cubicBezTo>
                  <a:pt x="0" y="2768"/>
                  <a:pt x="94" y="2932"/>
                  <a:pt x="248" y="3020"/>
                </a:cubicBezTo>
                <a:lnTo>
                  <a:pt x="1447" y="3713"/>
                </a:lnTo>
                <a:lnTo>
                  <a:pt x="1447" y="3713"/>
                </a:lnTo>
                <a:cubicBezTo>
                  <a:pt x="1600" y="3801"/>
                  <a:pt x="1788" y="3801"/>
                  <a:pt x="1941" y="3713"/>
                </a:cubicBezTo>
                <a:lnTo>
                  <a:pt x="3140" y="3020"/>
                </a:lnTo>
                <a:lnTo>
                  <a:pt x="3140" y="3020"/>
                </a:lnTo>
                <a:cubicBezTo>
                  <a:pt x="3293" y="2932"/>
                  <a:pt x="3387" y="2768"/>
                  <a:pt x="3387" y="25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EDE369F-1EA0-4803-A7EA-74E5163AE011}"/>
              </a:ext>
            </a:extLst>
          </p:cNvPr>
          <p:cNvGrpSpPr/>
          <p:nvPr/>
        </p:nvGrpSpPr>
        <p:grpSpPr>
          <a:xfrm>
            <a:off x="13298418" y="4490501"/>
            <a:ext cx="3032161" cy="3026667"/>
            <a:chOff x="13298418" y="4490501"/>
            <a:chExt cx="3032161" cy="3026667"/>
          </a:xfrm>
        </p:grpSpPr>
        <p:sp>
          <p:nvSpPr>
            <p:cNvPr id="40" name="Freeform 241">
              <a:extLst>
                <a:ext uri="{FF2B5EF4-FFF2-40B4-BE49-F238E27FC236}">
                  <a16:creationId xmlns:a16="http://schemas.microsoft.com/office/drawing/2014/main" id="{B815FF36-6A24-4D39-B121-4EF1F9D0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1237" y="4490501"/>
              <a:ext cx="2889342" cy="2889342"/>
            </a:xfrm>
            <a:custGeom>
              <a:avLst/>
              <a:gdLst>
                <a:gd name="T0" fmla="*/ 2318 w 2319"/>
                <a:gd name="T1" fmla="*/ 1160 h 2319"/>
                <a:gd name="T2" fmla="*/ 2318 w 2319"/>
                <a:gd name="T3" fmla="*/ 1160 h 2319"/>
                <a:gd name="T4" fmla="*/ 1159 w 2319"/>
                <a:gd name="T5" fmla="*/ 2318 h 2319"/>
                <a:gd name="T6" fmla="*/ 1159 w 2319"/>
                <a:gd name="T7" fmla="*/ 2318 h 2319"/>
                <a:gd name="T8" fmla="*/ 0 w 2319"/>
                <a:gd name="T9" fmla="*/ 1160 h 2319"/>
                <a:gd name="T10" fmla="*/ 0 w 2319"/>
                <a:gd name="T11" fmla="*/ 1160 h 2319"/>
                <a:gd name="T12" fmla="*/ 1159 w 2319"/>
                <a:gd name="T13" fmla="*/ 0 h 2319"/>
                <a:gd name="T14" fmla="*/ 1159 w 2319"/>
                <a:gd name="T15" fmla="*/ 0 h 2319"/>
                <a:gd name="T16" fmla="*/ 2318 w 2319"/>
                <a:gd name="T17" fmla="*/ 1160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9" h="2319">
                  <a:moveTo>
                    <a:pt x="2318" y="1160"/>
                  </a:moveTo>
                  <a:lnTo>
                    <a:pt x="2318" y="1160"/>
                  </a:lnTo>
                  <a:cubicBezTo>
                    <a:pt x="2318" y="1800"/>
                    <a:pt x="1799" y="2318"/>
                    <a:pt x="1159" y="2318"/>
                  </a:cubicBezTo>
                  <a:lnTo>
                    <a:pt x="1159" y="2318"/>
                  </a:lnTo>
                  <a:cubicBezTo>
                    <a:pt x="518" y="2318"/>
                    <a:pt x="0" y="1800"/>
                    <a:pt x="0" y="1160"/>
                  </a:cubicBezTo>
                  <a:lnTo>
                    <a:pt x="0" y="1160"/>
                  </a:lnTo>
                  <a:cubicBezTo>
                    <a:pt x="0" y="520"/>
                    <a:pt x="518" y="0"/>
                    <a:pt x="1159" y="0"/>
                  </a:cubicBezTo>
                  <a:lnTo>
                    <a:pt x="1159" y="0"/>
                  </a:lnTo>
                  <a:cubicBezTo>
                    <a:pt x="1799" y="0"/>
                    <a:pt x="2318" y="520"/>
                    <a:pt x="2318" y="11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1" name="Freeform 242">
              <a:extLst>
                <a:ext uri="{FF2B5EF4-FFF2-40B4-BE49-F238E27FC236}">
                  <a16:creationId xmlns:a16="http://schemas.microsoft.com/office/drawing/2014/main" id="{1500ED68-4D29-463B-867D-579A3A4AF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8418" y="4913465"/>
              <a:ext cx="2609200" cy="2603703"/>
            </a:xfrm>
            <a:custGeom>
              <a:avLst/>
              <a:gdLst>
                <a:gd name="T0" fmla="*/ 2093 w 2094"/>
                <a:gd name="T1" fmla="*/ 1639 h 2092"/>
                <a:gd name="T2" fmla="*/ 2093 w 2094"/>
                <a:gd name="T3" fmla="*/ 1639 h 2092"/>
                <a:gd name="T4" fmla="*/ 453 w 2094"/>
                <a:gd name="T5" fmla="*/ 1639 h 2092"/>
                <a:gd name="T6" fmla="*/ 453 w 2094"/>
                <a:gd name="T7" fmla="*/ 1639 h 2092"/>
                <a:gd name="T8" fmla="*/ 453 w 2094"/>
                <a:gd name="T9" fmla="*/ 0 h 2092"/>
                <a:gd name="T10" fmla="*/ 2093 w 2094"/>
                <a:gd name="T11" fmla="*/ 1639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4" h="2092">
                  <a:moveTo>
                    <a:pt x="2093" y="1639"/>
                  </a:moveTo>
                  <a:lnTo>
                    <a:pt x="2093" y="1639"/>
                  </a:lnTo>
                  <a:cubicBezTo>
                    <a:pt x="1640" y="2091"/>
                    <a:pt x="905" y="2091"/>
                    <a:pt x="453" y="1639"/>
                  </a:cubicBezTo>
                  <a:lnTo>
                    <a:pt x="453" y="1639"/>
                  </a:lnTo>
                  <a:cubicBezTo>
                    <a:pt x="0" y="1186"/>
                    <a:pt x="0" y="452"/>
                    <a:pt x="453" y="0"/>
                  </a:cubicBezTo>
                  <a:lnTo>
                    <a:pt x="2093" y="1639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2" name="Freeform 243">
              <a:extLst>
                <a:ext uri="{FF2B5EF4-FFF2-40B4-BE49-F238E27FC236}">
                  <a16:creationId xmlns:a16="http://schemas.microsoft.com/office/drawing/2014/main" id="{AF737F9E-6C2E-4342-B020-913130789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6453" y="4715715"/>
              <a:ext cx="2433418" cy="2433421"/>
            </a:xfrm>
            <a:custGeom>
              <a:avLst/>
              <a:gdLst>
                <a:gd name="T0" fmla="*/ 1953 w 1954"/>
                <a:gd name="T1" fmla="*/ 977 h 1953"/>
                <a:gd name="T2" fmla="*/ 1953 w 1954"/>
                <a:gd name="T3" fmla="*/ 977 h 1953"/>
                <a:gd name="T4" fmla="*/ 976 w 1954"/>
                <a:gd name="T5" fmla="*/ 1952 h 1953"/>
                <a:gd name="T6" fmla="*/ 976 w 1954"/>
                <a:gd name="T7" fmla="*/ 1952 h 1953"/>
                <a:gd name="T8" fmla="*/ 0 w 1954"/>
                <a:gd name="T9" fmla="*/ 977 h 1953"/>
                <a:gd name="T10" fmla="*/ 0 w 1954"/>
                <a:gd name="T11" fmla="*/ 977 h 1953"/>
                <a:gd name="T12" fmla="*/ 976 w 1954"/>
                <a:gd name="T13" fmla="*/ 0 h 1953"/>
                <a:gd name="T14" fmla="*/ 976 w 1954"/>
                <a:gd name="T15" fmla="*/ 0 h 1953"/>
                <a:gd name="T16" fmla="*/ 1953 w 1954"/>
                <a:gd name="T17" fmla="*/ 977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4" h="1953">
                  <a:moveTo>
                    <a:pt x="1953" y="977"/>
                  </a:moveTo>
                  <a:lnTo>
                    <a:pt x="1953" y="977"/>
                  </a:lnTo>
                  <a:cubicBezTo>
                    <a:pt x="1953" y="1516"/>
                    <a:pt x="1515" y="1952"/>
                    <a:pt x="976" y="1952"/>
                  </a:cubicBezTo>
                  <a:lnTo>
                    <a:pt x="976" y="1952"/>
                  </a:lnTo>
                  <a:cubicBezTo>
                    <a:pt x="437" y="1952"/>
                    <a:pt x="0" y="1516"/>
                    <a:pt x="0" y="977"/>
                  </a:cubicBezTo>
                  <a:lnTo>
                    <a:pt x="0" y="977"/>
                  </a:lnTo>
                  <a:cubicBezTo>
                    <a:pt x="0" y="437"/>
                    <a:pt x="437" y="0"/>
                    <a:pt x="976" y="0"/>
                  </a:cubicBezTo>
                  <a:lnTo>
                    <a:pt x="976" y="0"/>
                  </a:lnTo>
                  <a:cubicBezTo>
                    <a:pt x="1515" y="0"/>
                    <a:pt x="1953" y="437"/>
                    <a:pt x="1953" y="9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3" name="Freeform 244">
              <a:extLst>
                <a:ext uri="{FF2B5EF4-FFF2-40B4-BE49-F238E27FC236}">
                  <a16:creationId xmlns:a16="http://schemas.microsoft.com/office/drawing/2014/main" id="{841D7C68-BB42-460E-AB43-29070B5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9555" y="5330935"/>
              <a:ext cx="1807213" cy="796494"/>
            </a:xfrm>
            <a:custGeom>
              <a:avLst/>
              <a:gdLst>
                <a:gd name="T0" fmla="*/ 1126 w 1453"/>
                <a:gd name="T1" fmla="*/ 0 h 638"/>
                <a:gd name="T2" fmla="*/ 1060 w 1453"/>
                <a:gd name="T3" fmla="*/ 0 h 638"/>
                <a:gd name="T4" fmla="*/ 996 w 1453"/>
                <a:gd name="T5" fmla="*/ 0 h 638"/>
                <a:gd name="T6" fmla="*/ 966 w 1453"/>
                <a:gd name="T7" fmla="*/ 0 h 638"/>
                <a:gd name="T8" fmla="*/ 938 w 1453"/>
                <a:gd name="T9" fmla="*/ 0 h 638"/>
                <a:gd name="T10" fmla="*/ 614 w 1453"/>
                <a:gd name="T11" fmla="*/ 0 h 638"/>
                <a:gd name="T12" fmla="*/ 291 w 1453"/>
                <a:gd name="T13" fmla="*/ 0 h 638"/>
                <a:gd name="T14" fmla="*/ 291 w 1453"/>
                <a:gd name="T15" fmla="*/ 0 h 638"/>
                <a:gd name="T16" fmla="*/ 138 w 1453"/>
                <a:gd name="T17" fmla="*/ 23 h 638"/>
                <a:gd name="T18" fmla="*/ 138 w 1453"/>
                <a:gd name="T19" fmla="*/ 23 h 638"/>
                <a:gd name="T20" fmla="*/ 0 w 1453"/>
                <a:gd name="T21" fmla="*/ 91 h 638"/>
                <a:gd name="T22" fmla="*/ 0 w 1453"/>
                <a:gd name="T23" fmla="*/ 91 h 638"/>
                <a:gd name="T24" fmla="*/ 105 w 1453"/>
                <a:gd name="T25" fmla="*/ 91 h 638"/>
                <a:gd name="T26" fmla="*/ 211 w 1453"/>
                <a:gd name="T27" fmla="*/ 91 h 638"/>
                <a:gd name="T28" fmla="*/ 211 w 1453"/>
                <a:gd name="T29" fmla="*/ 91 h 638"/>
                <a:gd name="T30" fmla="*/ 99 w 1453"/>
                <a:gd name="T31" fmla="*/ 196 h 638"/>
                <a:gd name="T32" fmla="*/ 99 w 1453"/>
                <a:gd name="T33" fmla="*/ 196 h 638"/>
                <a:gd name="T34" fmla="*/ 56 w 1453"/>
                <a:gd name="T35" fmla="*/ 347 h 638"/>
                <a:gd name="T36" fmla="*/ 56 w 1453"/>
                <a:gd name="T37" fmla="*/ 347 h 638"/>
                <a:gd name="T38" fmla="*/ 56 w 1453"/>
                <a:gd name="T39" fmla="*/ 347 h 638"/>
                <a:gd name="T40" fmla="*/ 56 w 1453"/>
                <a:gd name="T41" fmla="*/ 347 h 638"/>
                <a:gd name="T42" fmla="*/ 140 w 1453"/>
                <a:gd name="T43" fmla="*/ 552 h 638"/>
                <a:gd name="T44" fmla="*/ 140 w 1453"/>
                <a:gd name="T45" fmla="*/ 552 h 638"/>
                <a:gd name="T46" fmla="*/ 345 w 1453"/>
                <a:gd name="T47" fmla="*/ 637 h 638"/>
                <a:gd name="T48" fmla="*/ 738 w 1453"/>
                <a:gd name="T49" fmla="*/ 637 h 638"/>
                <a:gd name="T50" fmla="*/ 1132 w 1453"/>
                <a:gd name="T51" fmla="*/ 637 h 638"/>
                <a:gd name="T52" fmla="*/ 1132 w 1453"/>
                <a:gd name="T53" fmla="*/ 637 h 638"/>
                <a:gd name="T54" fmla="*/ 1359 w 1453"/>
                <a:gd name="T55" fmla="*/ 541 h 638"/>
                <a:gd name="T56" fmla="*/ 1359 w 1453"/>
                <a:gd name="T57" fmla="*/ 541 h 638"/>
                <a:gd name="T58" fmla="*/ 1449 w 1453"/>
                <a:gd name="T59" fmla="*/ 311 h 638"/>
                <a:gd name="T60" fmla="*/ 1449 w 1453"/>
                <a:gd name="T61" fmla="*/ 311 h 638"/>
                <a:gd name="T62" fmla="*/ 1351 w 1453"/>
                <a:gd name="T63" fmla="*/ 90 h 638"/>
                <a:gd name="T64" fmla="*/ 1351 w 1453"/>
                <a:gd name="T65" fmla="*/ 90 h 638"/>
                <a:gd name="T66" fmla="*/ 1126 w 1453"/>
                <a:gd name="T6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3" h="638">
                  <a:moveTo>
                    <a:pt x="1126" y="0"/>
                  </a:moveTo>
                  <a:lnTo>
                    <a:pt x="1060" y="0"/>
                  </a:lnTo>
                  <a:lnTo>
                    <a:pt x="996" y="0"/>
                  </a:lnTo>
                  <a:lnTo>
                    <a:pt x="966" y="0"/>
                  </a:lnTo>
                  <a:lnTo>
                    <a:pt x="938" y="0"/>
                  </a:lnTo>
                  <a:lnTo>
                    <a:pt x="614" y="0"/>
                  </a:lnTo>
                  <a:lnTo>
                    <a:pt x="291" y="0"/>
                  </a:lnTo>
                  <a:lnTo>
                    <a:pt x="291" y="0"/>
                  </a:lnTo>
                  <a:cubicBezTo>
                    <a:pt x="239" y="0"/>
                    <a:pt x="187" y="8"/>
                    <a:pt x="138" y="23"/>
                  </a:cubicBezTo>
                  <a:lnTo>
                    <a:pt x="138" y="23"/>
                  </a:lnTo>
                  <a:cubicBezTo>
                    <a:pt x="89" y="39"/>
                    <a:pt x="43" y="61"/>
                    <a:pt x="0" y="91"/>
                  </a:cubicBezTo>
                  <a:lnTo>
                    <a:pt x="0" y="91"/>
                  </a:lnTo>
                  <a:lnTo>
                    <a:pt x="105" y="91"/>
                  </a:lnTo>
                  <a:lnTo>
                    <a:pt x="211" y="91"/>
                  </a:lnTo>
                  <a:lnTo>
                    <a:pt x="211" y="91"/>
                  </a:lnTo>
                  <a:cubicBezTo>
                    <a:pt x="165" y="115"/>
                    <a:pt x="126" y="152"/>
                    <a:pt x="99" y="196"/>
                  </a:cubicBezTo>
                  <a:lnTo>
                    <a:pt x="99" y="196"/>
                  </a:lnTo>
                  <a:cubicBezTo>
                    <a:pt x="72" y="240"/>
                    <a:pt x="56" y="292"/>
                    <a:pt x="56" y="347"/>
                  </a:cubicBezTo>
                  <a:lnTo>
                    <a:pt x="56" y="347"/>
                  </a:lnTo>
                  <a:lnTo>
                    <a:pt x="56" y="347"/>
                  </a:lnTo>
                  <a:lnTo>
                    <a:pt x="56" y="347"/>
                  </a:lnTo>
                  <a:cubicBezTo>
                    <a:pt x="56" y="427"/>
                    <a:pt x="88" y="500"/>
                    <a:pt x="140" y="552"/>
                  </a:cubicBezTo>
                  <a:lnTo>
                    <a:pt x="140" y="552"/>
                  </a:lnTo>
                  <a:cubicBezTo>
                    <a:pt x="193" y="604"/>
                    <a:pt x="265" y="637"/>
                    <a:pt x="345" y="637"/>
                  </a:cubicBezTo>
                  <a:lnTo>
                    <a:pt x="738" y="637"/>
                  </a:lnTo>
                  <a:lnTo>
                    <a:pt x="1132" y="637"/>
                  </a:lnTo>
                  <a:lnTo>
                    <a:pt x="1132" y="637"/>
                  </a:lnTo>
                  <a:cubicBezTo>
                    <a:pt x="1221" y="637"/>
                    <a:pt x="1301" y="600"/>
                    <a:pt x="1359" y="541"/>
                  </a:cubicBezTo>
                  <a:lnTo>
                    <a:pt x="1359" y="541"/>
                  </a:lnTo>
                  <a:cubicBezTo>
                    <a:pt x="1417" y="481"/>
                    <a:pt x="1452" y="400"/>
                    <a:pt x="1449" y="311"/>
                  </a:cubicBezTo>
                  <a:lnTo>
                    <a:pt x="1449" y="311"/>
                  </a:lnTo>
                  <a:cubicBezTo>
                    <a:pt x="1448" y="224"/>
                    <a:pt x="1410" y="146"/>
                    <a:pt x="1351" y="90"/>
                  </a:cubicBezTo>
                  <a:lnTo>
                    <a:pt x="1351" y="90"/>
                  </a:lnTo>
                  <a:cubicBezTo>
                    <a:pt x="1293" y="34"/>
                    <a:pt x="1212" y="0"/>
                    <a:pt x="1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4" name="Freeform 245">
              <a:extLst>
                <a:ext uri="{FF2B5EF4-FFF2-40B4-BE49-F238E27FC236}">
                  <a16:creationId xmlns:a16="http://schemas.microsoft.com/office/drawing/2014/main" id="{15D2970A-F1AF-4B96-9A69-5D1366B87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0986" y="5407839"/>
              <a:ext cx="499868" cy="631703"/>
            </a:xfrm>
            <a:custGeom>
              <a:avLst/>
              <a:gdLst>
                <a:gd name="T0" fmla="*/ 0 w 400"/>
                <a:gd name="T1" fmla="*/ 423 h 507"/>
                <a:gd name="T2" fmla="*/ 0 w 400"/>
                <a:gd name="T3" fmla="*/ 253 h 507"/>
                <a:gd name="T4" fmla="*/ 0 w 400"/>
                <a:gd name="T5" fmla="*/ 84 h 507"/>
                <a:gd name="T6" fmla="*/ 0 w 400"/>
                <a:gd name="T7" fmla="*/ 84 h 507"/>
                <a:gd name="T8" fmla="*/ 25 w 400"/>
                <a:gd name="T9" fmla="*/ 25 h 507"/>
                <a:gd name="T10" fmla="*/ 25 w 400"/>
                <a:gd name="T11" fmla="*/ 25 h 507"/>
                <a:gd name="T12" fmla="*/ 83 w 400"/>
                <a:gd name="T13" fmla="*/ 0 h 507"/>
                <a:gd name="T14" fmla="*/ 111 w 400"/>
                <a:gd name="T15" fmla="*/ 0 h 507"/>
                <a:gd name="T16" fmla="*/ 139 w 400"/>
                <a:gd name="T17" fmla="*/ 0 h 507"/>
                <a:gd name="T18" fmla="*/ 139 w 400"/>
                <a:gd name="T19" fmla="*/ 0 h 507"/>
                <a:gd name="T20" fmla="*/ 318 w 400"/>
                <a:gd name="T21" fmla="*/ 71 h 507"/>
                <a:gd name="T22" fmla="*/ 318 w 400"/>
                <a:gd name="T23" fmla="*/ 71 h 507"/>
                <a:gd name="T24" fmla="*/ 397 w 400"/>
                <a:gd name="T25" fmla="*/ 246 h 507"/>
                <a:gd name="T26" fmla="*/ 397 w 400"/>
                <a:gd name="T27" fmla="*/ 246 h 507"/>
                <a:gd name="T28" fmla="*/ 326 w 400"/>
                <a:gd name="T29" fmla="*/ 429 h 507"/>
                <a:gd name="T30" fmla="*/ 326 w 400"/>
                <a:gd name="T31" fmla="*/ 429 h 507"/>
                <a:gd name="T32" fmla="*/ 144 w 400"/>
                <a:gd name="T33" fmla="*/ 506 h 507"/>
                <a:gd name="T34" fmla="*/ 114 w 400"/>
                <a:gd name="T35" fmla="*/ 506 h 507"/>
                <a:gd name="T36" fmla="*/ 83 w 400"/>
                <a:gd name="T37" fmla="*/ 506 h 507"/>
                <a:gd name="T38" fmla="*/ 83 w 400"/>
                <a:gd name="T39" fmla="*/ 506 h 507"/>
                <a:gd name="T40" fmla="*/ 25 w 400"/>
                <a:gd name="T41" fmla="*/ 482 h 507"/>
                <a:gd name="T42" fmla="*/ 25 w 400"/>
                <a:gd name="T43" fmla="*/ 482 h 507"/>
                <a:gd name="T44" fmla="*/ 0 w 400"/>
                <a:gd name="T45" fmla="*/ 42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507">
                  <a:moveTo>
                    <a:pt x="0" y="423"/>
                  </a:moveTo>
                  <a:lnTo>
                    <a:pt x="0" y="253"/>
                  </a:lnTo>
                  <a:lnTo>
                    <a:pt x="0" y="84"/>
                  </a:lnTo>
                  <a:lnTo>
                    <a:pt x="0" y="84"/>
                  </a:lnTo>
                  <a:cubicBezTo>
                    <a:pt x="0" y="61"/>
                    <a:pt x="9" y="40"/>
                    <a:pt x="25" y="25"/>
                  </a:cubicBezTo>
                  <a:lnTo>
                    <a:pt x="25" y="25"/>
                  </a:lnTo>
                  <a:cubicBezTo>
                    <a:pt x="39" y="10"/>
                    <a:pt x="60" y="0"/>
                    <a:pt x="83" y="0"/>
                  </a:cubicBezTo>
                  <a:lnTo>
                    <a:pt x="111" y="0"/>
                  </a:lnTo>
                  <a:lnTo>
                    <a:pt x="139" y="0"/>
                  </a:lnTo>
                  <a:lnTo>
                    <a:pt x="139" y="0"/>
                  </a:lnTo>
                  <a:cubicBezTo>
                    <a:pt x="208" y="0"/>
                    <a:pt x="271" y="27"/>
                    <a:pt x="318" y="71"/>
                  </a:cubicBezTo>
                  <a:lnTo>
                    <a:pt x="318" y="71"/>
                  </a:lnTo>
                  <a:cubicBezTo>
                    <a:pt x="365" y="116"/>
                    <a:pt x="395" y="177"/>
                    <a:pt x="397" y="246"/>
                  </a:cubicBezTo>
                  <a:lnTo>
                    <a:pt x="397" y="246"/>
                  </a:lnTo>
                  <a:cubicBezTo>
                    <a:pt x="399" y="317"/>
                    <a:pt x="371" y="382"/>
                    <a:pt x="326" y="429"/>
                  </a:cubicBezTo>
                  <a:lnTo>
                    <a:pt x="326" y="429"/>
                  </a:lnTo>
                  <a:cubicBezTo>
                    <a:pt x="280" y="476"/>
                    <a:pt x="215" y="506"/>
                    <a:pt x="144" y="506"/>
                  </a:cubicBezTo>
                  <a:lnTo>
                    <a:pt x="114" y="506"/>
                  </a:lnTo>
                  <a:lnTo>
                    <a:pt x="83" y="506"/>
                  </a:lnTo>
                  <a:lnTo>
                    <a:pt x="83" y="506"/>
                  </a:lnTo>
                  <a:cubicBezTo>
                    <a:pt x="60" y="506"/>
                    <a:pt x="39" y="496"/>
                    <a:pt x="25" y="482"/>
                  </a:cubicBezTo>
                  <a:lnTo>
                    <a:pt x="25" y="482"/>
                  </a:lnTo>
                  <a:cubicBezTo>
                    <a:pt x="9" y="466"/>
                    <a:pt x="0" y="446"/>
                    <a:pt x="0" y="4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5" name="Freeform 246">
              <a:extLst>
                <a:ext uri="{FF2B5EF4-FFF2-40B4-BE49-F238E27FC236}">
                  <a16:creationId xmlns:a16="http://schemas.microsoft.com/office/drawing/2014/main" id="{12C4CFE9-DEE6-4815-BCAE-9C7161DA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0983" y="5534181"/>
              <a:ext cx="395500" cy="384513"/>
            </a:xfrm>
            <a:custGeom>
              <a:avLst/>
              <a:gdLst>
                <a:gd name="T0" fmla="*/ 0 w 316"/>
                <a:gd name="T1" fmla="*/ 309 h 310"/>
                <a:gd name="T2" fmla="*/ 82 w 316"/>
                <a:gd name="T3" fmla="*/ 309 h 310"/>
                <a:gd name="T4" fmla="*/ 164 w 316"/>
                <a:gd name="T5" fmla="*/ 309 h 310"/>
                <a:gd name="T6" fmla="*/ 164 w 316"/>
                <a:gd name="T7" fmla="*/ 309 h 310"/>
                <a:gd name="T8" fmla="*/ 271 w 316"/>
                <a:gd name="T9" fmla="*/ 264 h 310"/>
                <a:gd name="T10" fmla="*/ 271 w 316"/>
                <a:gd name="T11" fmla="*/ 264 h 310"/>
                <a:gd name="T12" fmla="*/ 315 w 316"/>
                <a:gd name="T13" fmla="*/ 157 h 310"/>
                <a:gd name="T14" fmla="*/ 315 w 316"/>
                <a:gd name="T15" fmla="*/ 154 h 310"/>
                <a:gd name="T16" fmla="*/ 315 w 316"/>
                <a:gd name="T17" fmla="*/ 152 h 310"/>
                <a:gd name="T18" fmla="*/ 315 w 316"/>
                <a:gd name="T19" fmla="*/ 152 h 310"/>
                <a:gd name="T20" fmla="*/ 271 w 316"/>
                <a:gd name="T21" fmla="*/ 45 h 310"/>
                <a:gd name="T22" fmla="*/ 271 w 316"/>
                <a:gd name="T23" fmla="*/ 45 h 310"/>
                <a:gd name="T24" fmla="*/ 164 w 316"/>
                <a:gd name="T25" fmla="*/ 0 h 310"/>
                <a:gd name="T26" fmla="*/ 82 w 316"/>
                <a:gd name="T27" fmla="*/ 0 h 310"/>
                <a:gd name="T28" fmla="*/ 0 w 316"/>
                <a:gd name="T29" fmla="*/ 0 h 310"/>
                <a:gd name="T30" fmla="*/ 0 w 316"/>
                <a:gd name="T31" fmla="*/ 154 h 310"/>
                <a:gd name="T32" fmla="*/ 0 w 316"/>
                <a:gd name="T33" fmla="*/ 30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6" h="310">
                  <a:moveTo>
                    <a:pt x="0" y="309"/>
                  </a:moveTo>
                  <a:lnTo>
                    <a:pt x="82" y="309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205" y="309"/>
                    <a:pt x="243" y="292"/>
                    <a:pt x="271" y="264"/>
                  </a:cubicBezTo>
                  <a:lnTo>
                    <a:pt x="271" y="264"/>
                  </a:lnTo>
                  <a:cubicBezTo>
                    <a:pt x="298" y="237"/>
                    <a:pt x="315" y="199"/>
                    <a:pt x="315" y="157"/>
                  </a:cubicBezTo>
                  <a:lnTo>
                    <a:pt x="315" y="154"/>
                  </a:lnTo>
                  <a:lnTo>
                    <a:pt x="315" y="152"/>
                  </a:lnTo>
                  <a:lnTo>
                    <a:pt x="315" y="152"/>
                  </a:lnTo>
                  <a:cubicBezTo>
                    <a:pt x="315" y="109"/>
                    <a:pt x="298" y="72"/>
                    <a:pt x="271" y="45"/>
                  </a:cubicBezTo>
                  <a:lnTo>
                    <a:pt x="271" y="45"/>
                  </a:lnTo>
                  <a:cubicBezTo>
                    <a:pt x="243" y="17"/>
                    <a:pt x="205" y="0"/>
                    <a:pt x="164" y="0"/>
                  </a:cubicBezTo>
                  <a:lnTo>
                    <a:pt x="82" y="0"/>
                  </a:lnTo>
                  <a:lnTo>
                    <a:pt x="0" y="0"/>
                  </a:lnTo>
                  <a:lnTo>
                    <a:pt x="0" y="154"/>
                  </a:lnTo>
                  <a:lnTo>
                    <a:pt x="0" y="3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6" name="Freeform 247">
              <a:extLst>
                <a:ext uri="{FF2B5EF4-FFF2-40B4-BE49-F238E27FC236}">
                  <a16:creationId xmlns:a16="http://schemas.microsoft.com/office/drawing/2014/main" id="{CF9CC9C4-52EF-4311-8AE0-F3D740454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0984" y="5534181"/>
              <a:ext cx="115355" cy="384513"/>
            </a:xfrm>
            <a:custGeom>
              <a:avLst/>
              <a:gdLst>
                <a:gd name="T0" fmla="*/ 0 w 91"/>
                <a:gd name="T1" fmla="*/ 309 h 310"/>
                <a:gd name="T2" fmla="*/ 90 w 91"/>
                <a:gd name="T3" fmla="*/ 309 h 310"/>
                <a:gd name="T4" fmla="*/ 90 w 91"/>
                <a:gd name="T5" fmla="*/ 0 h 310"/>
                <a:gd name="T6" fmla="*/ 0 w 91"/>
                <a:gd name="T7" fmla="*/ 0 h 310"/>
                <a:gd name="T8" fmla="*/ 0 w 91"/>
                <a:gd name="T9" fmla="*/ 30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10">
                  <a:moveTo>
                    <a:pt x="0" y="309"/>
                  </a:moveTo>
                  <a:lnTo>
                    <a:pt x="90" y="30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309"/>
                  </a:ln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7" name="Freeform 248">
              <a:extLst>
                <a:ext uri="{FF2B5EF4-FFF2-40B4-BE49-F238E27FC236}">
                  <a16:creationId xmlns:a16="http://schemas.microsoft.com/office/drawing/2014/main" id="{F391DECB-6249-476D-AEDF-4351F3C3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1691" y="5589111"/>
              <a:ext cx="93383" cy="98874"/>
            </a:xfrm>
            <a:custGeom>
              <a:avLst/>
              <a:gdLst>
                <a:gd name="T0" fmla="*/ 60 w 77"/>
                <a:gd name="T1" fmla="*/ 18 h 78"/>
                <a:gd name="T2" fmla="*/ 60 w 77"/>
                <a:gd name="T3" fmla="*/ 18 h 78"/>
                <a:gd name="T4" fmla="*/ 75 w 77"/>
                <a:gd name="T5" fmla="*/ 46 h 78"/>
                <a:gd name="T6" fmla="*/ 75 w 77"/>
                <a:gd name="T7" fmla="*/ 46 h 78"/>
                <a:gd name="T8" fmla="*/ 68 w 77"/>
                <a:gd name="T9" fmla="*/ 70 h 78"/>
                <a:gd name="T10" fmla="*/ 68 w 77"/>
                <a:gd name="T11" fmla="*/ 70 h 78"/>
                <a:gd name="T12" fmla="*/ 44 w 77"/>
                <a:gd name="T13" fmla="*/ 75 h 78"/>
                <a:gd name="T14" fmla="*/ 44 w 77"/>
                <a:gd name="T15" fmla="*/ 75 h 78"/>
                <a:gd name="T16" fmla="*/ 17 w 77"/>
                <a:gd name="T17" fmla="*/ 58 h 78"/>
                <a:gd name="T18" fmla="*/ 17 w 77"/>
                <a:gd name="T19" fmla="*/ 58 h 78"/>
                <a:gd name="T20" fmla="*/ 2 w 77"/>
                <a:gd name="T21" fmla="*/ 30 h 78"/>
                <a:gd name="T22" fmla="*/ 2 w 77"/>
                <a:gd name="T23" fmla="*/ 30 h 78"/>
                <a:gd name="T24" fmla="*/ 8 w 77"/>
                <a:gd name="T25" fmla="*/ 7 h 78"/>
                <a:gd name="T26" fmla="*/ 8 w 77"/>
                <a:gd name="T27" fmla="*/ 7 h 78"/>
                <a:gd name="T28" fmla="*/ 32 w 77"/>
                <a:gd name="T29" fmla="*/ 2 h 78"/>
                <a:gd name="T30" fmla="*/ 32 w 77"/>
                <a:gd name="T31" fmla="*/ 2 h 78"/>
                <a:gd name="T32" fmla="*/ 60 w 77"/>
                <a:gd name="T3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8">
                  <a:moveTo>
                    <a:pt x="60" y="18"/>
                  </a:moveTo>
                  <a:lnTo>
                    <a:pt x="60" y="18"/>
                  </a:lnTo>
                  <a:cubicBezTo>
                    <a:pt x="68" y="27"/>
                    <a:pt x="73" y="36"/>
                    <a:pt x="75" y="46"/>
                  </a:cubicBezTo>
                  <a:lnTo>
                    <a:pt x="75" y="46"/>
                  </a:lnTo>
                  <a:cubicBezTo>
                    <a:pt x="76" y="55"/>
                    <a:pt x="74" y="64"/>
                    <a:pt x="68" y="70"/>
                  </a:cubicBezTo>
                  <a:lnTo>
                    <a:pt x="68" y="70"/>
                  </a:lnTo>
                  <a:cubicBezTo>
                    <a:pt x="63" y="76"/>
                    <a:pt x="54" y="77"/>
                    <a:pt x="44" y="75"/>
                  </a:cubicBezTo>
                  <a:lnTo>
                    <a:pt x="44" y="75"/>
                  </a:lnTo>
                  <a:cubicBezTo>
                    <a:pt x="35" y="73"/>
                    <a:pt x="25" y="68"/>
                    <a:pt x="17" y="58"/>
                  </a:cubicBezTo>
                  <a:lnTo>
                    <a:pt x="17" y="58"/>
                  </a:lnTo>
                  <a:cubicBezTo>
                    <a:pt x="8" y="50"/>
                    <a:pt x="3" y="40"/>
                    <a:pt x="2" y="30"/>
                  </a:cubicBezTo>
                  <a:lnTo>
                    <a:pt x="2" y="30"/>
                  </a:lnTo>
                  <a:cubicBezTo>
                    <a:pt x="0" y="21"/>
                    <a:pt x="2" y="13"/>
                    <a:pt x="8" y="7"/>
                  </a:cubicBezTo>
                  <a:lnTo>
                    <a:pt x="8" y="7"/>
                  </a:lnTo>
                  <a:cubicBezTo>
                    <a:pt x="14" y="1"/>
                    <a:pt x="22" y="0"/>
                    <a:pt x="32" y="2"/>
                  </a:cubicBezTo>
                  <a:lnTo>
                    <a:pt x="32" y="2"/>
                  </a:lnTo>
                  <a:cubicBezTo>
                    <a:pt x="41" y="3"/>
                    <a:pt x="51" y="9"/>
                    <a:pt x="6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8" name="Freeform 249">
              <a:extLst>
                <a:ext uri="{FF2B5EF4-FFF2-40B4-BE49-F238E27FC236}">
                  <a16:creationId xmlns:a16="http://schemas.microsoft.com/office/drawing/2014/main" id="{5095C52B-0803-4353-96B1-2C46803C3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0845" y="5709959"/>
              <a:ext cx="104370" cy="71408"/>
            </a:xfrm>
            <a:custGeom>
              <a:avLst/>
              <a:gdLst>
                <a:gd name="T0" fmla="*/ 53 w 83"/>
                <a:gd name="T1" fmla="*/ 58 h 59"/>
                <a:gd name="T2" fmla="*/ 26 w 83"/>
                <a:gd name="T3" fmla="*/ 58 h 59"/>
                <a:gd name="T4" fmla="*/ 0 w 83"/>
                <a:gd name="T5" fmla="*/ 58 h 59"/>
                <a:gd name="T6" fmla="*/ 0 w 83"/>
                <a:gd name="T7" fmla="*/ 30 h 59"/>
                <a:gd name="T8" fmla="*/ 0 w 83"/>
                <a:gd name="T9" fmla="*/ 0 h 59"/>
                <a:gd name="T10" fmla="*/ 26 w 83"/>
                <a:gd name="T11" fmla="*/ 0 h 59"/>
                <a:gd name="T12" fmla="*/ 53 w 83"/>
                <a:gd name="T13" fmla="*/ 0 h 59"/>
                <a:gd name="T14" fmla="*/ 53 w 83"/>
                <a:gd name="T15" fmla="*/ 0 h 59"/>
                <a:gd name="T16" fmla="*/ 74 w 83"/>
                <a:gd name="T17" fmla="*/ 9 h 59"/>
                <a:gd name="T18" fmla="*/ 74 w 83"/>
                <a:gd name="T19" fmla="*/ 9 h 59"/>
                <a:gd name="T20" fmla="*/ 82 w 83"/>
                <a:gd name="T21" fmla="*/ 30 h 59"/>
                <a:gd name="T22" fmla="*/ 82 w 83"/>
                <a:gd name="T23" fmla="*/ 30 h 59"/>
                <a:gd name="T24" fmla="*/ 74 w 83"/>
                <a:gd name="T25" fmla="*/ 50 h 59"/>
                <a:gd name="T26" fmla="*/ 74 w 83"/>
                <a:gd name="T27" fmla="*/ 50 h 59"/>
                <a:gd name="T28" fmla="*/ 53 w 83"/>
                <a:gd name="T29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53" y="58"/>
                  </a:moveTo>
                  <a:lnTo>
                    <a:pt x="26" y="58"/>
                  </a:lnTo>
                  <a:lnTo>
                    <a:pt x="0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53" y="0"/>
                  </a:lnTo>
                  <a:lnTo>
                    <a:pt x="53" y="0"/>
                  </a:lnTo>
                  <a:cubicBezTo>
                    <a:pt x="61" y="0"/>
                    <a:pt x="68" y="3"/>
                    <a:pt x="74" y="9"/>
                  </a:cubicBezTo>
                  <a:lnTo>
                    <a:pt x="74" y="9"/>
                  </a:lnTo>
                  <a:cubicBezTo>
                    <a:pt x="79" y="14"/>
                    <a:pt x="82" y="21"/>
                    <a:pt x="82" y="30"/>
                  </a:cubicBezTo>
                  <a:lnTo>
                    <a:pt x="82" y="30"/>
                  </a:lnTo>
                  <a:cubicBezTo>
                    <a:pt x="82" y="37"/>
                    <a:pt x="79" y="45"/>
                    <a:pt x="74" y="50"/>
                  </a:cubicBezTo>
                  <a:lnTo>
                    <a:pt x="74" y="50"/>
                  </a:lnTo>
                  <a:cubicBezTo>
                    <a:pt x="68" y="55"/>
                    <a:pt x="61" y="58"/>
                    <a:pt x="53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49" name="Freeform 250">
              <a:extLst>
                <a:ext uri="{FF2B5EF4-FFF2-40B4-BE49-F238E27FC236}">
                  <a16:creationId xmlns:a16="http://schemas.microsoft.com/office/drawing/2014/main" id="{7637A5FA-CB00-4065-BD0F-2E5F7917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6041" y="6121932"/>
              <a:ext cx="368036" cy="285639"/>
            </a:xfrm>
            <a:custGeom>
              <a:avLst/>
              <a:gdLst>
                <a:gd name="T0" fmla="*/ 292 w 296"/>
                <a:gd name="T1" fmla="*/ 228 h 229"/>
                <a:gd name="T2" fmla="*/ 133 w 296"/>
                <a:gd name="T3" fmla="*/ 228 h 229"/>
                <a:gd name="T4" fmla="*/ 0 w 296"/>
                <a:gd name="T5" fmla="*/ 0 h 229"/>
                <a:gd name="T6" fmla="*/ 295 w 296"/>
                <a:gd name="T7" fmla="*/ 0 h 229"/>
                <a:gd name="T8" fmla="*/ 292 w 296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29">
                  <a:moveTo>
                    <a:pt x="292" y="228"/>
                  </a:moveTo>
                  <a:lnTo>
                    <a:pt x="133" y="228"/>
                  </a:lnTo>
                  <a:lnTo>
                    <a:pt x="0" y="0"/>
                  </a:lnTo>
                  <a:lnTo>
                    <a:pt x="295" y="0"/>
                  </a:lnTo>
                  <a:lnTo>
                    <a:pt x="292" y="2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50" name="Freeform 251">
              <a:extLst>
                <a:ext uri="{FF2B5EF4-FFF2-40B4-BE49-F238E27FC236}">
                  <a16:creationId xmlns:a16="http://schemas.microsoft.com/office/drawing/2014/main" id="{8A9D534D-E5CB-4EB2-8FAB-B052141DC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6041" y="6121934"/>
              <a:ext cx="368036" cy="104370"/>
            </a:xfrm>
            <a:custGeom>
              <a:avLst/>
              <a:gdLst>
                <a:gd name="T0" fmla="*/ 0 w 296"/>
                <a:gd name="T1" fmla="*/ 0 h 83"/>
                <a:gd name="T2" fmla="*/ 295 w 296"/>
                <a:gd name="T3" fmla="*/ 0 h 83"/>
                <a:gd name="T4" fmla="*/ 293 w 296"/>
                <a:gd name="T5" fmla="*/ 82 h 83"/>
                <a:gd name="T6" fmla="*/ 0 w 29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3">
                  <a:moveTo>
                    <a:pt x="0" y="0"/>
                  </a:moveTo>
                  <a:lnTo>
                    <a:pt x="295" y="0"/>
                  </a:lnTo>
                  <a:lnTo>
                    <a:pt x="293" y="82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51" name="Freeform 252">
              <a:extLst>
                <a:ext uri="{FF2B5EF4-FFF2-40B4-BE49-F238E27FC236}">
                  <a16:creationId xmlns:a16="http://schemas.microsoft.com/office/drawing/2014/main" id="{F5CB1833-994F-4909-80F8-29129A238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1675" y="6424054"/>
              <a:ext cx="428458" cy="444936"/>
            </a:xfrm>
            <a:custGeom>
              <a:avLst/>
              <a:gdLst>
                <a:gd name="T0" fmla="*/ 39 w 346"/>
                <a:gd name="T1" fmla="*/ 329 h 357"/>
                <a:gd name="T2" fmla="*/ 37 w 346"/>
                <a:gd name="T3" fmla="*/ 328 h 357"/>
                <a:gd name="T4" fmla="*/ 36 w 346"/>
                <a:gd name="T5" fmla="*/ 326 h 357"/>
                <a:gd name="T6" fmla="*/ 36 w 346"/>
                <a:gd name="T7" fmla="*/ 326 h 357"/>
                <a:gd name="T8" fmla="*/ 1 w 346"/>
                <a:gd name="T9" fmla="*/ 255 h 357"/>
                <a:gd name="T10" fmla="*/ 1 w 346"/>
                <a:gd name="T11" fmla="*/ 255 h 357"/>
                <a:gd name="T12" fmla="*/ 27 w 346"/>
                <a:gd name="T13" fmla="*/ 180 h 357"/>
                <a:gd name="T14" fmla="*/ 107 w 346"/>
                <a:gd name="T15" fmla="*/ 90 h 357"/>
                <a:gd name="T16" fmla="*/ 186 w 346"/>
                <a:gd name="T17" fmla="*/ 0 h 357"/>
                <a:gd name="T18" fmla="*/ 265 w 346"/>
                <a:gd name="T19" fmla="*/ 70 h 357"/>
                <a:gd name="T20" fmla="*/ 345 w 346"/>
                <a:gd name="T21" fmla="*/ 140 h 357"/>
                <a:gd name="T22" fmla="*/ 265 w 346"/>
                <a:gd name="T23" fmla="*/ 230 h 357"/>
                <a:gd name="T24" fmla="*/ 186 w 346"/>
                <a:gd name="T25" fmla="*/ 320 h 357"/>
                <a:gd name="T26" fmla="*/ 186 w 346"/>
                <a:gd name="T27" fmla="*/ 320 h 357"/>
                <a:gd name="T28" fmla="*/ 114 w 346"/>
                <a:gd name="T29" fmla="*/ 354 h 357"/>
                <a:gd name="T30" fmla="*/ 114 w 346"/>
                <a:gd name="T31" fmla="*/ 354 h 357"/>
                <a:gd name="T32" fmla="*/ 39 w 346"/>
                <a:gd name="T33" fmla="*/ 32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357">
                  <a:moveTo>
                    <a:pt x="39" y="329"/>
                  </a:moveTo>
                  <a:lnTo>
                    <a:pt x="37" y="328"/>
                  </a:lnTo>
                  <a:lnTo>
                    <a:pt x="36" y="326"/>
                  </a:lnTo>
                  <a:lnTo>
                    <a:pt x="36" y="326"/>
                  </a:lnTo>
                  <a:cubicBezTo>
                    <a:pt x="14" y="307"/>
                    <a:pt x="3" y="281"/>
                    <a:pt x="1" y="255"/>
                  </a:cubicBezTo>
                  <a:lnTo>
                    <a:pt x="1" y="255"/>
                  </a:lnTo>
                  <a:cubicBezTo>
                    <a:pt x="0" y="228"/>
                    <a:pt x="8" y="201"/>
                    <a:pt x="27" y="180"/>
                  </a:cubicBezTo>
                  <a:lnTo>
                    <a:pt x="107" y="90"/>
                  </a:lnTo>
                  <a:lnTo>
                    <a:pt x="186" y="0"/>
                  </a:lnTo>
                  <a:lnTo>
                    <a:pt x="265" y="70"/>
                  </a:lnTo>
                  <a:lnTo>
                    <a:pt x="345" y="140"/>
                  </a:lnTo>
                  <a:lnTo>
                    <a:pt x="265" y="230"/>
                  </a:lnTo>
                  <a:lnTo>
                    <a:pt x="186" y="320"/>
                  </a:lnTo>
                  <a:lnTo>
                    <a:pt x="186" y="320"/>
                  </a:lnTo>
                  <a:cubicBezTo>
                    <a:pt x="166" y="341"/>
                    <a:pt x="140" y="352"/>
                    <a:pt x="114" y="354"/>
                  </a:cubicBezTo>
                  <a:lnTo>
                    <a:pt x="114" y="354"/>
                  </a:lnTo>
                  <a:cubicBezTo>
                    <a:pt x="87" y="356"/>
                    <a:pt x="60" y="348"/>
                    <a:pt x="39" y="3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52" name="Freeform 253">
              <a:extLst>
                <a:ext uri="{FF2B5EF4-FFF2-40B4-BE49-F238E27FC236}">
                  <a16:creationId xmlns:a16="http://schemas.microsoft.com/office/drawing/2014/main" id="{296B650D-93CD-48B3-9526-8509A3AC2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6180" y="6418558"/>
              <a:ext cx="335077" cy="417472"/>
            </a:xfrm>
            <a:custGeom>
              <a:avLst/>
              <a:gdLst>
                <a:gd name="T0" fmla="*/ 42 w 271"/>
                <a:gd name="T1" fmla="*/ 335 h 336"/>
                <a:gd name="T2" fmla="*/ 42 w 271"/>
                <a:gd name="T3" fmla="*/ 334 h 336"/>
                <a:gd name="T4" fmla="*/ 40 w 271"/>
                <a:gd name="T5" fmla="*/ 333 h 336"/>
                <a:gd name="T6" fmla="*/ 40 w 271"/>
                <a:gd name="T7" fmla="*/ 333 h 336"/>
                <a:gd name="T8" fmla="*/ 2 w 271"/>
                <a:gd name="T9" fmla="*/ 254 h 336"/>
                <a:gd name="T10" fmla="*/ 2 w 271"/>
                <a:gd name="T11" fmla="*/ 254 h 336"/>
                <a:gd name="T12" fmla="*/ 31 w 271"/>
                <a:gd name="T13" fmla="*/ 171 h 336"/>
                <a:gd name="T14" fmla="*/ 106 w 271"/>
                <a:gd name="T15" fmla="*/ 86 h 336"/>
                <a:gd name="T16" fmla="*/ 182 w 271"/>
                <a:gd name="T17" fmla="*/ 0 h 336"/>
                <a:gd name="T18" fmla="*/ 226 w 271"/>
                <a:gd name="T19" fmla="*/ 39 h 336"/>
                <a:gd name="T20" fmla="*/ 270 w 271"/>
                <a:gd name="T21" fmla="*/ 77 h 336"/>
                <a:gd name="T22" fmla="*/ 156 w 271"/>
                <a:gd name="T23" fmla="*/ 206 h 336"/>
                <a:gd name="T24" fmla="*/ 42 w 271"/>
                <a:gd name="T25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336">
                  <a:moveTo>
                    <a:pt x="42" y="335"/>
                  </a:moveTo>
                  <a:lnTo>
                    <a:pt x="42" y="334"/>
                  </a:lnTo>
                  <a:lnTo>
                    <a:pt x="40" y="333"/>
                  </a:lnTo>
                  <a:lnTo>
                    <a:pt x="40" y="333"/>
                  </a:lnTo>
                  <a:cubicBezTo>
                    <a:pt x="17" y="313"/>
                    <a:pt x="4" y="284"/>
                    <a:pt x="2" y="254"/>
                  </a:cubicBezTo>
                  <a:lnTo>
                    <a:pt x="2" y="254"/>
                  </a:lnTo>
                  <a:cubicBezTo>
                    <a:pt x="0" y="225"/>
                    <a:pt x="10" y="195"/>
                    <a:pt x="31" y="171"/>
                  </a:cubicBezTo>
                  <a:lnTo>
                    <a:pt x="106" y="86"/>
                  </a:lnTo>
                  <a:lnTo>
                    <a:pt x="182" y="0"/>
                  </a:lnTo>
                  <a:lnTo>
                    <a:pt x="226" y="39"/>
                  </a:lnTo>
                  <a:lnTo>
                    <a:pt x="270" y="77"/>
                  </a:lnTo>
                  <a:lnTo>
                    <a:pt x="156" y="206"/>
                  </a:lnTo>
                  <a:lnTo>
                    <a:pt x="42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53" name="Freeform 254">
              <a:extLst>
                <a:ext uri="{FF2B5EF4-FFF2-40B4-BE49-F238E27FC236}">
                  <a16:creationId xmlns:a16="http://schemas.microsoft.com/office/drawing/2014/main" id="{8F003E09-FA3D-474A-8597-955F81251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1957" y="6237289"/>
              <a:ext cx="395500" cy="395500"/>
            </a:xfrm>
            <a:custGeom>
              <a:avLst/>
              <a:gdLst>
                <a:gd name="T0" fmla="*/ 317 w 318"/>
                <a:gd name="T1" fmla="*/ 159 h 318"/>
                <a:gd name="T2" fmla="*/ 317 w 318"/>
                <a:gd name="T3" fmla="*/ 159 h 318"/>
                <a:gd name="T4" fmla="*/ 158 w 318"/>
                <a:gd name="T5" fmla="*/ 317 h 318"/>
                <a:gd name="T6" fmla="*/ 158 w 318"/>
                <a:gd name="T7" fmla="*/ 317 h 318"/>
                <a:gd name="T8" fmla="*/ 0 w 318"/>
                <a:gd name="T9" fmla="*/ 159 h 318"/>
                <a:gd name="T10" fmla="*/ 0 w 318"/>
                <a:gd name="T11" fmla="*/ 159 h 318"/>
                <a:gd name="T12" fmla="*/ 158 w 318"/>
                <a:gd name="T13" fmla="*/ 0 h 318"/>
                <a:gd name="T14" fmla="*/ 158 w 318"/>
                <a:gd name="T15" fmla="*/ 0 h 318"/>
                <a:gd name="T16" fmla="*/ 317 w 318"/>
                <a:gd name="T17" fmla="*/ 1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8">
                  <a:moveTo>
                    <a:pt x="317" y="159"/>
                  </a:moveTo>
                  <a:lnTo>
                    <a:pt x="317" y="159"/>
                  </a:lnTo>
                  <a:cubicBezTo>
                    <a:pt x="317" y="246"/>
                    <a:pt x="246" y="317"/>
                    <a:pt x="158" y="317"/>
                  </a:cubicBezTo>
                  <a:lnTo>
                    <a:pt x="158" y="317"/>
                  </a:lnTo>
                  <a:cubicBezTo>
                    <a:pt x="71" y="317"/>
                    <a:pt x="0" y="246"/>
                    <a:pt x="0" y="159"/>
                  </a:cubicBezTo>
                  <a:lnTo>
                    <a:pt x="0" y="159"/>
                  </a:lnTo>
                  <a:cubicBezTo>
                    <a:pt x="0" y="71"/>
                    <a:pt x="71" y="0"/>
                    <a:pt x="158" y="0"/>
                  </a:cubicBezTo>
                  <a:lnTo>
                    <a:pt x="158" y="0"/>
                  </a:lnTo>
                  <a:cubicBezTo>
                    <a:pt x="246" y="0"/>
                    <a:pt x="317" y="71"/>
                    <a:pt x="317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54" name="Freeform 255">
              <a:extLst>
                <a:ext uri="{FF2B5EF4-FFF2-40B4-BE49-F238E27FC236}">
                  <a16:creationId xmlns:a16="http://schemas.microsoft.com/office/drawing/2014/main" id="{57A2B6AE-60B0-44C2-B21B-C30CCA88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9286" y="6374615"/>
              <a:ext cx="120848" cy="120848"/>
            </a:xfrm>
            <a:custGeom>
              <a:avLst/>
              <a:gdLst>
                <a:gd name="T0" fmla="*/ 97 w 98"/>
                <a:gd name="T1" fmla="*/ 48 h 97"/>
                <a:gd name="T2" fmla="*/ 97 w 98"/>
                <a:gd name="T3" fmla="*/ 48 h 97"/>
                <a:gd name="T4" fmla="*/ 48 w 98"/>
                <a:gd name="T5" fmla="*/ 96 h 97"/>
                <a:gd name="T6" fmla="*/ 48 w 98"/>
                <a:gd name="T7" fmla="*/ 96 h 97"/>
                <a:gd name="T8" fmla="*/ 0 w 98"/>
                <a:gd name="T9" fmla="*/ 48 h 97"/>
                <a:gd name="T10" fmla="*/ 0 w 98"/>
                <a:gd name="T11" fmla="*/ 48 h 97"/>
                <a:gd name="T12" fmla="*/ 48 w 98"/>
                <a:gd name="T13" fmla="*/ 0 h 97"/>
                <a:gd name="T14" fmla="*/ 48 w 98"/>
                <a:gd name="T15" fmla="*/ 0 h 97"/>
                <a:gd name="T16" fmla="*/ 97 w 98"/>
                <a:gd name="T17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7">
                  <a:moveTo>
                    <a:pt x="97" y="48"/>
                  </a:moveTo>
                  <a:lnTo>
                    <a:pt x="97" y="48"/>
                  </a:lnTo>
                  <a:cubicBezTo>
                    <a:pt x="97" y="74"/>
                    <a:pt x="75" y="96"/>
                    <a:pt x="48" y="96"/>
                  </a:cubicBezTo>
                  <a:lnTo>
                    <a:pt x="48" y="96"/>
                  </a:lnTo>
                  <a:cubicBezTo>
                    <a:pt x="22" y="96"/>
                    <a:pt x="0" y="74"/>
                    <a:pt x="0" y="48"/>
                  </a:cubicBezTo>
                  <a:lnTo>
                    <a:pt x="0" y="48"/>
                  </a:lnTo>
                  <a:cubicBezTo>
                    <a:pt x="0" y="21"/>
                    <a:pt x="22" y="0"/>
                    <a:pt x="48" y="0"/>
                  </a:cubicBezTo>
                  <a:lnTo>
                    <a:pt x="48" y="0"/>
                  </a:lnTo>
                  <a:cubicBezTo>
                    <a:pt x="75" y="0"/>
                    <a:pt x="97" y="21"/>
                    <a:pt x="97" y="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55" name="Freeform 256">
              <a:extLst>
                <a:ext uri="{FF2B5EF4-FFF2-40B4-BE49-F238E27FC236}">
                  <a16:creationId xmlns:a16="http://schemas.microsoft.com/office/drawing/2014/main" id="{AD6D7049-99AE-41A8-8CC8-3C760E778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348" y="5440798"/>
              <a:ext cx="873396" cy="76902"/>
            </a:xfrm>
            <a:custGeom>
              <a:avLst/>
              <a:gdLst>
                <a:gd name="T0" fmla="*/ 0 w 702"/>
                <a:gd name="T1" fmla="*/ 61 h 62"/>
                <a:gd name="T2" fmla="*/ 335 w 702"/>
                <a:gd name="T3" fmla="*/ 61 h 62"/>
                <a:gd name="T4" fmla="*/ 670 w 702"/>
                <a:gd name="T5" fmla="*/ 61 h 62"/>
                <a:gd name="T6" fmla="*/ 670 w 702"/>
                <a:gd name="T7" fmla="*/ 61 h 62"/>
                <a:gd name="T8" fmla="*/ 692 w 702"/>
                <a:gd name="T9" fmla="*/ 53 h 62"/>
                <a:gd name="T10" fmla="*/ 692 w 702"/>
                <a:gd name="T11" fmla="*/ 53 h 62"/>
                <a:gd name="T12" fmla="*/ 701 w 702"/>
                <a:gd name="T13" fmla="*/ 31 h 62"/>
                <a:gd name="T14" fmla="*/ 701 w 702"/>
                <a:gd name="T15" fmla="*/ 31 h 62"/>
                <a:gd name="T16" fmla="*/ 701 w 702"/>
                <a:gd name="T17" fmla="*/ 30 h 62"/>
                <a:gd name="T18" fmla="*/ 701 w 702"/>
                <a:gd name="T19" fmla="*/ 30 h 62"/>
                <a:gd name="T20" fmla="*/ 692 w 702"/>
                <a:gd name="T21" fmla="*/ 9 h 62"/>
                <a:gd name="T22" fmla="*/ 692 w 702"/>
                <a:gd name="T23" fmla="*/ 9 h 62"/>
                <a:gd name="T24" fmla="*/ 670 w 702"/>
                <a:gd name="T25" fmla="*/ 0 h 62"/>
                <a:gd name="T26" fmla="*/ 335 w 702"/>
                <a:gd name="T27" fmla="*/ 0 h 62"/>
                <a:gd name="T28" fmla="*/ 0 w 702"/>
                <a:gd name="T29" fmla="*/ 0 h 62"/>
                <a:gd name="T30" fmla="*/ 0 w 702"/>
                <a:gd name="T31" fmla="*/ 31 h 62"/>
                <a:gd name="T32" fmla="*/ 0 w 702"/>
                <a:gd name="T33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2" h="62">
                  <a:moveTo>
                    <a:pt x="0" y="61"/>
                  </a:moveTo>
                  <a:lnTo>
                    <a:pt x="335" y="61"/>
                  </a:lnTo>
                  <a:lnTo>
                    <a:pt x="670" y="61"/>
                  </a:lnTo>
                  <a:lnTo>
                    <a:pt x="670" y="61"/>
                  </a:lnTo>
                  <a:cubicBezTo>
                    <a:pt x="679" y="61"/>
                    <a:pt x="686" y="58"/>
                    <a:pt x="692" y="53"/>
                  </a:cubicBezTo>
                  <a:lnTo>
                    <a:pt x="692" y="53"/>
                  </a:lnTo>
                  <a:cubicBezTo>
                    <a:pt x="697" y="47"/>
                    <a:pt x="701" y="40"/>
                    <a:pt x="701" y="31"/>
                  </a:cubicBezTo>
                  <a:lnTo>
                    <a:pt x="701" y="31"/>
                  </a:lnTo>
                  <a:lnTo>
                    <a:pt x="701" y="30"/>
                  </a:lnTo>
                  <a:lnTo>
                    <a:pt x="701" y="30"/>
                  </a:lnTo>
                  <a:cubicBezTo>
                    <a:pt x="701" y="22"/>
                    <a:pt x="697" y="14"/>
                    <a:pt x="692" y="9"/>
                  </a:cubicBezTo>
                  <a:lnTo>
                    <a:pt x="692" y="9"/>
                  </a:lnTo>
                  <a:cubicBezTo>
                    <a:pt x="686" y="3"/>
                    <a:pt x="679" y="0"/>
                    <a:pt x="670" y="0"/>
                  </a:cubicBezTo>
                  <a:lnTo>
                    <a:pt x="335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8AE596-FF34-4C69-ADA5-85DABCAB2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7728" y="5660519"/>
              <a:ext cx="240494" cy="185535"/>
            </a:xfrm>
            <a:custGeom>
              <a:avLst/>
              <a:gdLst>
                <a:gd name="connsiteX0" fmla="*/ 221268 w 240494"/>
                <a:gd name="connsiteY0" fmla="*/ 0 h 185535"/>
                <a:gd name="connsiteX1" fmla="*/ 222469 w 240494"/>
                <a:gd name="connsiteY1" fmla="*/ 0 h 185535"/>
                <a:gd name="connsiteX2" fmla="*/ 234486 w 240494"/>
                <a:gd name="connsiteY2" fmla="*/ 6144 h 185535"/>
                <a:gd name="connsiteX3" fmla="*/ 240494 w 240494"/>
                <a:gd name="connsiteY3" fmla="*/ 19660 h 185535"/>
                <a:gd name="connsiteX4" fmla="*/ 240494 w 240494"/>
                <a:gd name="connsiteY4" fmla="*/ 93382 h 185535"/>
                <a:gd name="connsiteX5" fmla="*/ 240494 w 240494"/>
                <a:gd name="connsiteY5" fmla="*/ 167104 h 185535"/>
                <a:gd name="connsiteX6" fmla="*/ 234486 w 240494"/>
                <a:gd name="connsiteY6" fmla="*/ 180620 h 185535"/>
                <a:gd name="connsiteX7" fmla="*/ 222469 w 240494"/>
                <a:gd name="connsiteY7" fmla="*/ 185535 h 185535"/>
                <a:gd name="connsiteX8" fmla="*/ 221268 w 240494"/>
                <a:gd name="connsiteY8" fmla="*/ 185535 h 185535"/>
                <a:gd name="connsiteX9" fmla="*/ 209251 w 240494"/>
                <a:gd name="connsiteY9" fmla="*/ 180620 h 185535"/>
                <a:gd name="connsiteX10" fmla="*/ 203243 w 240494"/>
                <a:gd name="connsiteY10" fmla="*/ 167104 h 185535"/>
                <a:gd name="connsiteX11" fmla="*/ 203243 w 240494"/>
                <a:gd name="connsiteY11" fmla="*/ 93382 h 185535"/>
                <a:gd name="connsiteX12" fmla="*/ 203243 w 240494"/>
                <a:gd name="connsiteY12" fmla="*/ 19660 h 185535"/>
                <a:gd name="connsiteX13" fmla="*/ 209251 w 240494"/>
                <a:gd name="connsiteY13" fmla="*/ 6144 h 185535"/>
                <a:gd name="connsiteX14" fmla="*/ 221268 w 240494"/>
                <a:gd name="connsiteY14" fmla="*/ 0 h 185535"/>
                <a:gd name="connsiteX15" fmla="*/ 116899 w 240494"/>
                <a:gd name="connsiteY15" fmla="*/ 0 h 185535"/>
                <a:gd name="connsiteX16" fmla="*/ 118101 w 240494"/>
                <a:gd name="connsiteY16" fmla="*/ 0 h 185535"/>
                <a:gd name="connsiteX17" fmla="*/ 130116 w 240494"/>
                <a:gd name="connsiteY17" fmla="*/ 6144 h 185535"/>
                <a:gd name="connsiteX18" fmla="*/ 136123 w 240494"/>
                <a:gd name="connsiteY18" fmla="*/ 19660 h 185535"/>
                <a:gd name="connsiteX19" fmla="*/ 136123 w 240494"/>
                <a:gd name="connsiteY19" fmla="*/ 93382 h 185535"/>
                <a:gd name="connsiteX20" fmla="*/ 136123 w 240494"/>
                <a:gd name="connsiteY20" fmla="*/ 167104 h 185535"/>
                <a:gd name="connsiteX21" fmla="*/ 130116 w 240494"/>
                <a:gd name="connsiteY21" fmla="*/ 180620 h 185535"/>
                <a:gd name="connsiteX22" fmla="*/ 118101 w 240494"/>
                <a:gd name="connsiteY22" fmla="*/ 185535 h 185535"/>
                <a:gd name="connsiteX23" fmla="*/ 116899 w 240494"/>
                <a:gd name="connsiteY23" fmla="*/ 185535 h 185535"/>
                <a:gd name="connsiteX24" fmla="*/ 104884 w 240494"/>
                <a:gd name="connsiteY24" fmla="*/ 180620 h 185535"/>
                <a:gd name="connsiteX25" fmla="*/ 98876 w 240494"/>
                <a:gd name="connsiteY25" fmla="*/ 167104 h 185535"/>
                <a:gd name="connsiteX26" fmla="*/ 98876 w 240494"/>
                <a:gd name="connsiteY26" fmla="*/ 93382 h 185535"/>
                <a:gd name="connsiteX27" fmla="*/ 98876 w 240494"/>
                <a:gd name="connsiteY27" fmla="*/ 19660 h 185535"/>
                <a:gd name="connsiteX28" fmla="*/ 104884 w 240494"/>
                <a:gd name="connsiteY28" fmla="*/ 6144 h 185535"/>
                <a:gd name="connsiteX29" fmla="*/ 116899 w 240494"/>
                <a:gd name="connsiteY29" fmla="*/ 0 h 185535"/>
                <a:gd name="connsiteX30" fmla="*/ 18023 w 240494"/>
                <a:gd name="connsiteY30" fmla="*/ 0 h 185535"/>
                <a:gd name="connsiteX31" fmla="*/ 19225 w 240494"/>
                <a:gd name="connsiteY31" fmla="*/ 0 h 185535"/>
                <a:gd name="connsiteX32" fmla="*/ 31240 w 240494"/>
                <a:gd name="connsiteY32" fmla="*/ 6144 h 185535"/>
                <a:gd name="connsiteX33" fmla="*/ 37247 w 240494"/>
                <a:gd name="connsiteY33" fmla="*/ 19660 h 185535"/>
                <a:gd name="connsiteX34" fmla="*/ 37247 w 240494"/>
                <a:gd name="connsiteY34" fmla="*/ 93382 h 185535"/>
                <a:gd name="connsiteX35" fmla="*/ 37247 w 240494"/>
                <a:gd name="connsiteY35" fmla="*/ 167104 h 185535"/>
                <a:gd name="connsiteX36" fmla="*/ 31240 w 240494"/>
                <a:gd name="connsiteY36" fmla="*/ 180620 h 185535"/>
                <a:gd name="connsiteX37" fmla="*/ 19225 w 240494"/>
                <a:gd name="connsiteY37" fmla="*/ 185535 h 185535"/>
                <a:gd name="connsiteX38" fmla="*/ 18023 w 240494"/>
                <a:gd name="connsiteY38" fmla="*/ 185535 h 185535"/>
                <a:gd name="connsiteX39" fmla="*/ 4806 w 240494"/>
                <a:gd name="connsiteY39" fmla="*/ 180620 h 185535"/>
                <a:gd name="connsiteX40" fmla="*/ 0 w 240494"/>
                <a:gd name="connsiteY40" fmla="*/ 167104 h 185535"/>
                <a:gd name="connsiteX41" fmla="*/ 0 w 240494"/>
                <a:gd name="connsiteY41" fmla="*/ 93382 h 185535"/>
                <a:gd name="connsiteX42" fmla="*/ 0 w 240494"/>
                <a:gd name="connsiteY42" fmla="*/ 19660 h 185535"/>
                <a:gd name="connsiteX43" fmla="*/ 4806 w 240494"/>
                <a:gd name="connsiteY43" fmla="*/ 6144 h 185535"/>
                <a:gd name="connsiteX44" fmla="*/ 18023 w 240494"/>
                <a:gd name="connsiteY44" fmla="*/ 0 h 18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0494" h="185535">
                  <a:moveTo>
                    <a:pt x="221268" y="0"/>
                  </a:moveTo>
                  <a:lnTo>
                    <a:pt x="222469" y="0"/>
                  </a:lnTo>
                  <a:cubicBezTo>
                    <a:pt x="227276" y="0"/>
                    <a:pt x="232083" y="2458"/>
                    <a:pt x="234486" y="6144"/>
                  </a:cubicBezTo>
                  <a:cubicBezTo>
                    <a:pt x="238091" y="9830"/>
                    <a:pt x="240494" y="14745"/>
                    <a:pt x="240494" y="19660"/>
                  </a:cubicBezTo>
                  <a:lnTo>
                    <a:pt x="240494" y="93382"/>
                  </a:lnTo>
                  <a:lnTo>
                    <a:pt x="240494" y="167104"/>
                  </a:lnTo>
                  <a:cubicBezTo>
                    <a:pt x="240494" y="172019"/>
                    <a:pt x="238091" y="176934"/>
                    <a:pt x="234486" y="180620"/>
                  </a:cubicBezTo>
                  <a:cubicBezTo>
                    <a:pt x="232083" y="183077"/>
                    <a:pt x="227276" y="185535"/>
                    <a:pt x="222469" y="185535"/>
                  </a:cubicBezTo>
                  <a:lnTo>
                    <a:pt x="221268" y="185535"/>
                  </a:lnTo>
                  <a:cubicBezTo>
                    <a:pt x="216461" y="185535"/>
                    <a:pt x="211655" y="183077"/>
                    <a:pt x="209251" y="180620"/>
                  </a:cubicBezTo>
                  <a:cubicBezTo>
                    <a:pt x="205646" y="176934"/>
                    <a:pt x="203243" y="172019"/>
                    <a:pt x="203243" y="167104"/>
                  </a:cubicBezTo>
                  <a:lnTo>
                    <a:pt x="203243" y="93382"/>
                  </a:lnTo>
                  <a:lnTo>
                    <a:pt x="203243" y="19660"/>
                  </a:lnTo>
                  <a:cubicBezTo>
                    <a:pt x="203243" y="14745"/>
                    <a:pt x="205646" y="9830"/>
                    <a:pt x="209251" y="6144"/>
                  </a:cubicBezTo>
                  <a:cubicBezTo>
                    <a:pt x="211655" y="2458"/>
                    <a:pt x="216461" y="0"/>
                    <a:pt x="221268" y="0"/>
                  </a:cubicBezTo>
                  <a:close/>
                  <a:moveTo>
                    <a:pt x="116899" y="0"/>
                  </a:moveTo>
                  <a:lnTo>
                    <a:pt x="118101" y="0"/>
                  </a:lnTo>
                  <a:cubicBezTo>
                    <a:pt x="122907" y="0"/>
                    <a:pt x="127713" y="2458"/>
                    <a:pt x="130116" y="6144"/>
                  </a:cubicBezTo>
                  <a:cubicBezTo>
                    <a:pt x="133720" y="9830"/>
                    <a:pt x="136123" y="14745"/>
                    <a:pt x="136123" y="19660"/>
                  </a:cubicBezTo>
                  <a:lnTo>
                    <a:pt x="136123" y="93382"/>
                  </a:lnTo>
                  <a:lnTo>
                    <a:pt x="136123" y="167104"/>
                  </a:lnTo>
                  <a:cubicBezTo>
                    <a:pt x="136123" y="172019"/>
                    <a:pt x="133720" y="176934"/>
                    <a:pt x="130116" y="180620"/>
                  </a:cubicBezTo>
                  <a:cubicBezTo>
                    <a:pt x="127713" y="183077"/>
                    <a:pt x="122907" y="185535"/>
                    <a:pt x="118101" y="185535"/>
                  </a:cubicBezTo>
                  <a:lnTo>
                    <a:pt x="116899" y="185535"/>
                  </a:lnTo>
                  <a:cubicBezTo>
                    <a:pt x="112093" y="185535"/>
                    <a:pt x="107287" y="183077"/>
                    <a:pt x="104884" y="180620"/>
                  </a:cubicBezTo>
                  <a:cubicBezTo>
                    <a:pt x="101279" y="176934"/>
                    <a:pt x="98876" y="172019"/>
                    <a:pt x="98876" y="167104"/>
                  </a:cubicBezTo>
                  <a:lnTo>
                    <a:pt x="98876" y="93382"/>
                  </a:lnTo>
                  <a:lnTo>
                    <a:pt x="98876" y="19660"/>
                  </a:lnTo>
                  <a:cubicBezTo>
                    <a:pt x="98876" y="14745"/>
                    <a:pt x="101279" y="9830"/>
                    <a:pt x="104884" y="6144"/>
                  </a:cubicBezTo>
                  <a:cubicBezTo>
                    <a:pt x="107287" y="2458"/>
                    <a:pt x="112093" y="0"/>
                    <a:pt x="116899" y="0"/>
                  </a:cubicBezTo>
                  <a:close/>
                  <a:moveTo>
                    <a:pt x="18023" y="0"/>
                  </a:moveTo>
                  <a:lnTo>
                    <a:pt x="19225" y="0"/>
                  </a:lnTo>
                  <a:cubicBezTo>
                    <a:pt x="24031" y="0"/>
                    <a:pt x="28837" y="2458"/>
                    <a:pt x="31240" y="6144"/>
                  </a:cubicBezTo>
                  <a:cubicBezTo>
                    <a:pt x="36046" y="9830"/>
                    <a:pt x="37247" y="14745"/>
                    <a:pt x="37247" y="19660"/>
                  </a:cubicBezTo>
                  <a:lnTo>
                    <a:pt x="37247" y="93382"/>
                  </a:lnTo>
                  <a:lnTo>
                    <a:pt x="37247" y="167104"/>
                  </a:lnTo>
                  <a:cubicBezTo>
                    <a:pt x="37247" y="172019"/>
                    <a:pt x="36046" y="176934"/>
                    <a:pt x="31240" y="180620"/>
                  </a:cubicBezTo>
                  <a:cubicBezTo>
                    <a:pt x="28837" y="183077"/>
                    <a:pt x="24031" y="185535"/>
                    <a:pt x="19225" y="185535"/>
                  </a:cubicBezTo>
                  <a:lnTo>
                    <a:pt x="18023" y="185535"/>
                  </a:lnTo>
                  <a:cubicBezTo>
                    <a:pt x="13217" y="185535"/>
                    <a:pt x="9612" y="183077"/>
                    <a:pt x="4806" y="180620"/>
                  </a:cubicBezTo>
                  <a:cubicBezTo>
                    <a:pt x="2403" y="176934"/>
                    <a:pt x="0" y="172019"/>
                    <a:pt x="0" y="167104"/>
                  </a:cubicBezTo>
                  <a:lnTo>
                    <a:pt x="0" y="93382"/>
                  </a:lnTo>
                  <a:lnTo>
                    <a:pt x="0" y="19660"/>
                  </a:lnTo>
                  <a:cubicBezTo>
                    <a:pt x="0" y="14745"/>
                    <a:pt x="2403" y="9830"/>
                    <a:pt x="4806" y="6144"/>
                  </a:cubicBezTo>
                  <a:cubicBezTo>
                    <a:pt x="9612" y="2458"/>
                    <a:pt x="13217" y="0"/>
                    <a:pt x="18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59" name="Freeform 331">
            <a:extLst>
              <a:ext uri="{FF2B5EF4-FFF2-40B4-BE49-F238E27FC236}">
                <a16:creationId xmlns:a16="http://schemas.microsoft.com/office/drawing/2014/main" id="{9F823F86-A4F3-411C-90E4-1F42B9E9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257" y="7500691"/>
            <a:ext cx="4218659" cy="4735006"/>
          </a:xfrm>
          <a:custGeom>
            <a:avLst/>
            <a:gdLst>
              <a:gd name="T0" fmla="*/ 3386 w 3387"/>
              <a:gd name="T1" fmla="*/ 2594 h 3803"/>
              <a:gd name="T2" fmla="*/ 3386 w 3387"/>
              <a:gd name="T3" fmla="*/ 1209 h 3803"/>
              <a:gd name="T4" fmla="*/ 3386 w 3387"/>
              <a:gd name="T5" fmla="*/ 1209 h 3803"/>
              <a:gd name="T6" fmla="*/ 3139 w 3387"/>
              <a:gd name="T7" fmla="*/ 781 h 3803"/>
              <a:gd name="T8" fmla="*/ 1940 w 3387"/>
              <a:gd name="T9" fmla="*/ 89 h 3803"/>
              <a:gd name="T10" fmla="*/ 1940 w 3387"/>
              <a:gd name="T11" fmla="*/ 89 h 3803"/>
              <a:gd name="T12" fmla="*/ 1446 w 3387"/>
              <a:gd name="T13" fmla="*/ 89 h 3803"/>
              <a:gd name="T14" fmla="*/ 247 w 3387"/>
              <a:gd name="T15" fmla="*/ 781 h 3803"/>
              <a:gd name="T16" fmla="*/ 247 w 3387"/>
              <a:gd name="T17" fmla="*/ 781 h 3803"/>
              <a:gd name="T18" fmla="*/ 0 w 3387"/>
              <a:gd name="T19" fmla="*/ 1209 h 3803"/>
              <a:gd name="T20" fmla="*/ 0 w 3387"/>
              <a:gd name="T21" fmla="*/ 2594 h 3803"/>
              <a:gd name="T22" fmla="*/ 0 w 3387"/>
              <a:gd name="T23" fmla="*/ 2594 h 3803"/>
              <a:gd name="T24" fmla="*/ 247 w 3387"/>
              <a:gd name="T25" fmla="*/ 3022 h 3803"/>
              <a:gd name="T26" fmla="*/ 1446 w 3387"/>
              <a:gd name="T27" fmla="*/ 3714 h 3803"/>
              <a:gd name="T28" fmla="*/ 1446 w 3387"/>
              <a:gd name="T29" fmla="*/ 3714 h 3803"/>
              <a:gd name="T30" fmla="*/ 1940 w 3387"/>
              <a:gd name="T31" fmla="*/ 3714 h 3803"/>
              <a:gd name="T32" fmla="*/ 3139 w 3387"/>
              <a:gd name="T33" fmla="*/ 3022 h 3803"/>
              <a:gd name="T34" fmla="*/ 3139 w 3387"/>
              <a:gd name="T35" fmla="*/ 3022 h 3803"/>
              <a:gd name="T36" fmla="*/ 3386 w 3387"/>
              <a:gd name="T37" fmla="*/ 2594 h 3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7" h="3803">
                <a:moveTo>
                  <a:pt x="3386" y="2594"/>
                </a:moveTo>
                <a:lnTo>
                  <a:pt x="3386" y="1209"/>
                </a:lnTo>
                <a:lnTo>
                  <a:pt x="3386" y="1209"/>
                </a:lnTo>
                <a:cubicBezTo>
                  <a:pt x="3386" y="1033"/>
                  <a:pt x="3292" y="869"/>
                  <a:pt x="3139" y="781"/>
                </a:cubicBezTo>
                <a:lnTo>
                  <a:pt x="1940" y="89"/>
                </a:lnTo>
                <a:lnTo>
                  <a:pt x="1940" y="89"/>
                </a:lnTo>
                <a:cubicBezTo>
                  <a:pt x="1787" y="0"/>
                  <a:pt x="1599" y="0"/>
                  <a:pt x="1446" y="89"/>
                </a:cubicBezTo>
                <a:lnTo>
                  <a:pt x="247" y="781"/>
                </a:lnTo>
                <a:lnTo>
                  <a:pt x="247" y="781"/>
                </a:lnTo>
                <a:cubicBezTo>
                  <a:pt x="94" y="869"/>
                  <a:pt x="0" y="1033"/>
                  <a:pt x="0" y="1209"/>
                </a:cubicBezTo>
                <a:lnTo>
                  <a:pt x="0" y="2594"/>
                </a:lnTo>
                <a:lnTo>
                  <a:pt x="0" y="2594"/>
                </a:lnTo>
                <a:cubicBezTo>
                  <a:pt x="0" y="2771"/>
                  <a:pt x="94" y="2934"/>
                  <a:pt x="247" y="3022"/>
                </a:cubicBezTo>
                <a:lnTo>
                  <a:pt x="1446" y="3714"/>
                </a:lnTo>
                <a:lnTo>
                  <a:pt x="1446" y="3714"/>
                </a:lnTo>
                <a:cubicBezTo>
                  <a:pt x="1599" y="3802"/>
                  <a:pt x="1787" y="3802"/>
                  <a:pt x="1940" y="3714"/>
                </a:cubicBezTo>
                <a:lnTo>
                  <a:pt x="3139" y="3022"/>
                </a:lnTo>
                <a:lnTo>
                  <a:pt x="3139" y="3022"/>
                </a:lnTo>
                <a:cubicBezTo>
                  <a:pt x="3292" y="2934"/>
                  <a:pt x="3386" y="2771"/>
                  <a:pt x="3386" y="25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CB59CA-C970-4292-A39A-55ADF66DD668}"/>
              </a:ext>
            </a:extLst>
          </p:cNvPr>
          <p:cNvGrpSpPr/>
          <p:nvPr/>
        </p:nvGrpSpPr>
        <p:grpSpPr>
          <a:xfrm>
            <a:off x="18901325" y="8797049"/>
            <a:ext cx="2752017" cy="2125807"/>
            <a:chOff x="18901325" y="8797049"/>
            <a:chExt cx="2752017" cy="2125807"/>
          </a:xfrm>
        </p:grpSpPr>
        <p:sp>
          <p:nvSpPr>
            <p:cNvPr id="60" name="Freeform 332">
              <a:extLst>
                <a:ext uri="{FF2B5EF4-FFF2-40B4-BE49-F238E27FC236}">
                  <a16:creationId xmlns:a16="http://schemas.microsoft.com/office/drawing/2014/main" id="{71B23611-E5FD-406E-A5AE-DEDD76E7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4455" y="8989305"/>
              <a:ext cx="878887" cy="977763"/>
            </a:xfrm>
            <a:custGeom>
              <a:avLst/>
              <a:gdLst>
                <a:gd name="T0" fmla="*/ 704 w 705"/>
                <a:gd name="T1" fmla="*/ 783 h 784"/>
                <a:gd name="T2" fmla="*/ 0 w 705"/>
                <a:gd name="T3" fmla="*/ 783 h 784"/>
                <a:gd name="T4" fmla="*/ 0 w 705"/>
                <a:gd name="T5" fmla="*/ 0 h 784"/>
                <a:gd name="T6" fmla="*/ 704 w 705"/>
                <a:gd name="T7" fmla="*/ 0 h 784"/>
                <a:gd name="T8" fmla="*/ 704 w 705"/>
                <a:gd name="T9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784">
                  <a:moveTo>
                    <a:pt x="704" y="783"/>
                  </a:moveTo>
                  <a:lnTo>
                    <a:pt x="0" y="783"/>
                  </a:lnTo>
                  <a:lnTo>
                    <a:pt x="0" y="0"/>
                  </a:lnTo>
                  <a:lnTo>
                    <a:pt x="704" y="0"/>
                  </a:lnTo>
                  <a:lnTo>
                    <a:pt x="704" y="7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1" name="Freeform 333">
              <a:extLst>
                <a:ext uri="{FF2B5EF4-FFF2-40B4-BE49-F238E27FC236}">
                  <a16:creationId xmlns:a16="http://schemas.microsoft.com/office/drawing/2014/main" id="{F36F98AE-053D-4016-B04C-07FC8403E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9102" y="8819021"/>
              <a:ext cx="895368" cy="1065652"/>
            </a:xfrm>
            <a:custGeom>
              <a:avLst/>
              <a:gdLst>
                <a:gd name="T0" fmla="*/ 137 w 717"/>
                <a:gd name="T1" fmla="*/ 0 h 854"/>
                <a:gd name="T2" fmla="*/ 0 w 717"/>
                <a:gd name="T3" fmla="*/ 137 h 854"/>
                <a:gd name="T4" fmla="*/ 0 w 717"/>
                <a:gd name="T5" fmla="*/ 853 h 854"/>
                <a:gd name="T6" fmla="*/ 716 w 717"/>
                <a:gd name="T7" fmla="*/ 853 h 854"/>
                <a:gd name="T8" fmla="*/ 716 w 717"/>
                <a:gd name="T9" fmla="*/ 0 h 854"/>
                <a:gd name="T10" fmla="*/ 137 w 717"/>
                <a:gd name="T11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7" h="854">
                  <a:moveTo>
                    <a:pt x="137" y="0"/>
                  </a:moveTo>
                  <a:lnTo>
                    <a:pt x="0" y="137"/>
                  </a:lnTo>
                  <a:lnTo>
                    <a:pt x="0" y="853"/>
                  </a:lnTo>
                  <a:lnTo>
                    <a:pt x="716" y="853"/>
                  </a:lnTo>
                  <a:lnTo>
                    <a:pt x="716" y="0"/>
                  </a:lnTo>
                  <a:lnTo>
                    <a:pt x="137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2" name="Freeform 334">
              <a:extLst>
                <a:ext uri="{FF2B5EF4-FFF2-40B4-BE49-F238E27FC236}">
                  <a16:creationId xmlns:a16="http://schemas.microsoft.com/office/drawing/2014/main" id="{352C02E9-4845-47B1-951A-2F26916B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9102" y="8819021"/>
              <a:ext cx="895368" cy="1065652"/>
            </a:xfrm>
            <a:custGeom>
              <a:avLst/>
              <a:gdLst>
                <a:gd name="T0" fmla="*/ 137 w 717"/>
                <a:gd name="T1" fmla="*/ 0 h 854"/>
                <a:gd name="T2" fmla="*/ 0 w 717"/>
                <a:gd name="T3" fmla="*/ 137 h 854"/>
                <a:gd name="T4" fmla="*/ 0 w 717"/>
                <a:gd name="T5" fmla="*/ 853 h 854"/>
                <a:gd name="T6" fmla="*/ 716 w 717"/>
                <a:gd name="T7" fmla="*/ 853 h 854"/>
                <a:gd name="T8" fmla="*/ 716 w 717"/>
                <a:gd name="T9" fmla="*/ 0 h 854"/>
                <a:gd name="T10" fmla="*/ 137 w 717"/>
                <a:gd name="T11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7" h="854">
                  <a:moveTo>
                    <a:pt x="137" y="0"/>
                  </a:moveTo>
                  <a:lnTo>
                    <a:pt x="0" y="137"/>
                  </a:lnTo>
                  <a:lnTo>
                    <a:pt x="0" y="853"/>
                  </a:lnTo>
                  <a:lnTo>
                    <a:pt x="716" y="853"/>
                  </a:lnTo>
                  <a:lnTo>
                    <a:pt x="716" y="0"/>
                  </a:lnTo>
                  <a:lnTo>
                    <a:pt x="137" y="0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3" name="Freeform 335">
              <a:extLst>
                <a:ext uri="{FF2B5EF4-FFF2-40B4-BE49-F238E27FC236}">
                  <a16:creationId xmlns:a16="http://schemas.microsoft.com/office/drawing/2014/main" id="{631B897F-A924-416D-9BD2-FB7381C71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9102" y="8819021"/>
              <a:ext cx="170286" cy="170282"/>
            </a:xfrm>
            <a:custGeom>
              <a:avLst/>
              <a:gdLst>
                <a:gd name="T0" fmla="*/ 137 w 138"/>
                <a:gd name="T1" fmla="*/ 137 h 138"/>
                <a:gd name="T2" fmla="*/ 0 w 138"/>
                <a:gd name="T3" fmla="*/ 137 h 138"/>
                <a:gd name="T4" fmla="*/ 137 w 138"/>
                <a:gd name="T5" fmla="*/ 0 h 138"/>
                <a:gd name="T6" fmla="*/ 137 w 138"/>
                <a:gd name="T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137" y="137"/>
                  </a:moveTo>
                  <a:lnTo>
                    <a:pt x="0" y="137"/>
                  </a:lnTo>
                  <a:lnTo>
                    <a:pt x="137" y="0"/>
                  </a:lnTo>
                  <a:lnTo>
                    <a:pt x="137" y="1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A5A421B-01F6-4E8A-93DB-B19ABC54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4878" y="9137618"/>
              <a:ext cx="586506" cy="383139"/>
            </a:xfrm>
            <a:custGeom>
              <a:avLst/>
              <a:gdLst>
                <a:gd name="connsiteX0" fmla="*/ 98874 w 586506"/>
                <a:gd name="connsiteY0" fmla="*/ 362540 h 383139"/>
                <a:gd name="connsiteX1" fmla="*/ 476658 w 586506"/>
                <a:gd name="connsiteY1" fmla="*/ 362540 h 383139"/>
                <a:gd name="connsiteX2" fmla="*/ 476658 w 586506"/>
                <a:gd name="connsiteY2" fmla="*/ 383139 h 383139"/>
                <a:gd name="connsiteX3" fmla="*/ 98874 w 586506"/>
                <a:gd name="connsiteY3" fmla="*/ 383139 h 383139"/>
                <a:gd name="connsiteX4" fmla="*/ 0 w 586506"/>
                <a:gd name="connsiteY4" fmla="*/ 269158 h 383139"/>
                <a:gd name="connsiteX5" fmla="*/ 586506 w 586506"/>
                <a:gd name="connsiteY5" fmla="*/ 269158 h 383139"/>
                <a:gd name="connsiteX6" fmla="*/ 586506 w 586506"/>
                <a:gd name="connsiteY6" fmla="*/ 300896 h 383139"/>
                <a:gd name="connsiteX7" fmla="*/ 0 w 586506"/>
                <a:gd name="connsiteY7" fmla="*/ 300896 h 383139"/>
                <a:gd name="connsiteX8" fmla="*/ 0 w 586506"/>
                <a:gd name="connsiteY8" fmla="*/ 197750 h 383139"/>
                <a:gd name="connsiteX9" fmla="*/ 586506 w 586506"/>
                <a:gd name="connsiteY9" fmla="*/ 197750 h 383139"/>
                <a:gd name="connsiteX10" fmla="*/ 586506 w 586506"/>
                <a:gd name="connsiteY10" fmla="*/ 229532 h 383139"/>
                <a:gd name="connsiteX11" fmla="*/ 0 w 586506"/>
                <a:gd name="connsiteY11" fmla="*/ 229532 h 383139"/>
                <a:gd name="connsiteX12" fmla="*/ 291746 w 586506"/>
                <a:gd name="connsiteY12" fmla="*/ 82393 h 383139"/>
                <a:gd name="connsiteX13" fmla="*/ 363112 w 586506"/>
                <a:gd name="connsiteY13" fmla="*/ 133662 h 383139"/>
                <a:gd name="connsiteX14" fmla="*/ 366802 w 586506"/>
                <a:gd name="connsiteY14" fmla="*/ 147089 h 383139"/>
                <a:gd name="connsiteX15" fmla="*/ 214230 w 586506"/>
                <a:gd name="connsiteY15" fmla="*/ 147089 h 383139"/>
                <a:gd name="connsiteX16" fmla="*/ 219150 w 586506"/>
                <a:gd name="connsiteY16" fmla="*/ 133662 h 383139"/>
                <a:gd name="connsiteX17" fmla="*/ 291746 w 586506"/>
                <a:gd name="connsiteY17" fmla="*/ 82393 h 383139"/>
                <a:gd name="connsiteX18" fmla="*/ 291130 w 586506"/>
                <a:gd name="connsiteY18" fmla="*/ 0 h 383139"/>
                <a:gd name="connsiteX19" fmla="*/ 328342 w 586506"/>
                <a:gd name="connsiteY19" fmla="*/ 37841 h 383139"/>
                <a:gd name="connsiteX20" fmla="*/ 291130 w 586506"/>
                <a:gd name="connsiteY20" fmla="*/ 75681 h 383139"/>
                <a:gd name="connsiteX21" fmla="*/ 252680 w 586506"/>
                <a:gd name="connsiteY21" fmla="*/ 37841 h 383139"/>
                <a:gd name="connsiteX22" fmla="*/ 291130 w 586506"/>
                <a:gd name="connsiteY22" fmla="*/ 0 h 38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06" h="383139">
                  <a:moveTo>
                    <a:pt x="98874" y="362540"/>
                  </a:moveTo>
                  <a:lnTo>
                    <a:pt x="476658" y="362540"/>
                  </a:lnTo>
                  <a:lnTo>
                    <a:pt x="476658" y="383139"/>
                  </a:lnTo>
                  <a:lnTo>
                    <a:pt x="98874" y="383139"/>
                  </a:lnTo>
                  <a:close/>
                  <a:moveTo>
                    <a:pt x="0" y="269158"/>
                  </a:moveTo>
                  <a:lnTo>
                    <a:pt x="586506" y="269158"/>
                  </a:lnTo>
                  <a:lnTo>
                    <a:pt x="586506" y="300896"/>
                  </a:lnTo>
                  <a:lnTo>
                    <a:pt x="0" y="300896"/>
                  </a:lnTo>
                  <a:close/>
                  <a:moveTo>
                    <a:pt x="0" y="197750"/>
                  </a:moveTo>
                  <a:lnTo>
                    <a:pt x="586506" y="197750"/>
                  </a:lnTo>
                  <a:lnTo>
                    <a:pt x="586506" y="229532"/>
                  </a:lnTo>
                  <a:lnTo>
                    <a:pt x="0" y="229532"/>
                  </a:lnTo>
                  <a:close/>
                  <a:moveTo>
                    <a:pt x="291746" y="82393"/>
                  </a:moveTo>
                  <a:cubicBezTo>
                    <a:pt x="323738" y="82393"/>
                    <a:pt x="352038" y="103145"/>
                    <a:pt x="363112" y="133662"/>
                  </a:cubicBezTo>
                  <a:lnTo>
                    <a:pt x="366802" y="147089"/>
                  </a:lnTo>
                  <a:lnTo>
                    <a:pt x="214230" y="147089"/>
                  </a:lnTo>
                  <a:lnTo>
                    <a:pt x="219150" y="133662"/>
                  </a:lnTo>
                  <a:cubicBezTo>
                    <a:pt x="230224" y="103145"/>
                    <a:pt x="258524" y="82393"/>
                    <a:pt x="291746" y="82393"/>
                  </a:cubicBezTo>
                  <a:close/>
                  <a:moveTo>
                    <a:pt x="291130" y="0"/>
                  </a:moveTo>
                  <a:cubicBezTo>
                    <a:pt x="312218" y="0"/>
                    <a:pt x="328342" y="17089"/>
                    <a:pt x="328342" y="37841"/>
                  </a:cubicBezTo>
                  <a:cubicBezTo>
                    <a:pt x="328342" y="58592"/>
                    <a:pt x="312218" y="75681"/>
                    <a:pt x="291130" y="75681"/>
                  </a:cubicBezTo>
                  <a:cubicBezTo>
                    <a:pt x="268804" y="75681"/>
                    <a:pt x="252680" y="58592"/>
                    <a:pt x="252680" y="37841"/>
                  </a:cubicBezTo>
                  <a:cubicBezTo>
                    <a:pt x="252680" y="17089"/>
                    <a:pt x="268804" y="0"/>
                    <a:pt x="291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69" name="Freeform 341">
              <a:extLst>
                <a:ext uri="{FF2B5EF4-FFF2-40B4-BE49-F238E27FC236}">
                  <a16:creationId xmlns:a16="http://schemas.microsoft.com/office/drawing/2014/main" id="{E5B0360D-AC63-44E6-AA94-0B052E086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8796" y="8857470"/>
              <a:ext cx="659165" cy="818466"/>
            </a:xfrm>
            <a:custGeom>
              <a:avLst/>
              <a:gdLst>
                <a:gd name="T0" fmla="*/ 528 w 529"/>
                <a:gd name="T1" fmla="*/ 526 h 656"/>
                <a:gd name="T2" fmla="*/ 227 w 529"/>
                <a:gd name="T3" fmla="*/ 655 h 656"/>
                <a:gd name="T4" fmla="*/ 0 w 529"/>
                <a:gd name="T5" fmla="*/ 129 h 656"/>
                <a:gd name="T6" fmla="*/ 301 w 529"/>
                <a:gd name="T7" fmla="*/ 0 h 656"/>
                <a:gd name="T8" fmla="*/ 528 w 529"/>
                <a:gd name="T9" fmla="*/ 52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656">
                  <a:moveTo>
                    <a:pt x="528" y="526"/>
                  </a:moveTo>
                  <a:lnTo>
                    <a:pt x="227" y="655"/>
                  </a:lnTo>
                  <a:lnTo>
                    <a:pt x="0" y="129"/>
                  </a:lnTo>
                  <a:lnTo>
                    <a:pt x="301" y="0"/>
                  </a:lnTo>
                  <a:lnTo>
                    <a:pt x="528" y="52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0" name="Freeform 342">
              <a:extLst>
                <a:ext uri="{FF2B5EF4-FFF2-40B4-BE49-F238E27FC236}">
                  <a16:creationId xmlns:a16="http://schemas.microsoft.com/office/drawing/2014/main" id="{AEB06717-13CA-4F5E-BE9E-2D7A7E93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0210" y="8934372"/>
              <a:ext cx="516346" cy="664659"/>
            </a:xfrm>
            <a:custGeom>
              <a:avLst/>
              <a:gdLst>
                <a:gd name="T0" fmla="*/ 414 w 415"/>
                <a:gd name="T1" fmla="*/ 434 h 533"/>
                <a:gd name="T2" fmla="*/ 187 w 415"/>
                <a:gd name="T3" fmla="*/ 532 h 533"/>
                <a:gd name="T4" fmla="*/ 0 w 415"/>
                <a:gd name="T5" fmla="*/ 97 h 533"/>
                <a:gd name="T6" fmla="*/ 227 w 415"/>
                <a:gd name="T7" fmla="*/ 0 h 533"/>
                <a:gd name="T8" fmla="*/ 414 w 415"/>
                <a:gd name="T9" fmla="*/ 43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533">
                  <a:moveTo>
                    <a:pt x="414" y="434"/>
                  </a:moveTo>
                  <a:lnTo>
                    <a:pt x="187" y="532"/>
                  </a:lnTo>
                  <a:lnTo>
                    <a:pt x="0" y="97"/>
                  </a:lnTo>
                  <a:lnTo>
                    <a:pt x="227" y="0"/>
                  </a:lnTo>
                  <a:lnTo>
                    <a:pt x="414" y="434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1" name="Freeform 343">
              <a:extLst>
                <a:ext uri="{FF2B5EF4-FFF2-40B4-BE49-F238E27FC236}">
                  <a16:creationId xmlns:a16="http://schemas.microsoft.com/office/drawing/2014/main" id="{F6B479BD-ED9A-4CFA-AA8E-0A59DF5D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9143107"/>
              <a:ext cx="252680" cy="247190"/>
            </a:xfrm>
            <a:custGeom>
              <a:avLst/>
              <a:gdLst>
                <a:gd name="T0" fmla="*/ 181 w 201"/>
                <a:gd name="T1" fmla="*/ 65 h 200"/>
                <a:gd name="T2" fmla="*/ 181 w 201"/>
                <a:gd name="T3" fmla="*/ 65 h 200"/>
                <a:gd name="T4" fmla="*/ 135 w 201"/>
                <a:gd name="T5" fmla="*/ 180 h 200"/>
                <a:gd name="T6" fmla="*/ 135 w 201"/>
                <a:gd name="T7" fmla="*/ 180 h 200"/>
                <a:gd name="T8" fmla="*/ 19 w 201"/>
                <a:gd name="T9" fmla="*/ 135 h 200"/>
                <a:gd name="T10" fmla="*/ 19 w 201"/>
                <a:gd name="T11" fmla="*/ 135 h 200"/>
                <a:gd name="T12" fmla="*/ 65 w 201"/>
                <a:gd name="T13" fmla="*/ 19 h 200"/>
                <a:gd name="T14" fmla="*/ 65 w 201"/>
                <a:gd name="T15" fmla="*/ 19 h 200"/>
                <a:gd name="T16" fmla="*/ 181 w 201"/>
                <a:gd name="T17" fmla="*/ 6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200">
                  <a:moveTo>
                    <a:pt x="181" y="65"/>
                  </a:moveTo>
                  <a:lnTo>
                    <a:pt x="181" y="65"/>
                  </a:lnTo>
                  <a:cubicBezTo>
                    <a:pt x="200" y="109"/>
                    <a:pt x="180" y="161"/>
                    <a:pt x="135" y="180"/>
                  </a:cubicBezTo>
                  <a:lnTo>
                    <a:pt x="135" y="180"/>
                  </a:lnTo>
                  <a:cubicBezTo>
                    <a:pt x="90" y="199"/>
                    <a:pt x="38" y="179"/>
                    <a:pt x="19" y="135"/>
                  </a:cubicBezTo>
                  <a:lnTo>
                    <a:pt x="19" y="135"/>
                  </a:lnTo>
                  <a:cubicBezTo>
                    <a:pt x="0" y="90"/>
                    <a:pt x="20" y="38"/>
                    <a:pt x="65" y="19"/>
                  </a:cubicBezTo>
                  <a:lnTo>
                    <a:pt x="65" y="19"/>
                  </a:lnTo>
                  <a:cubicBezTo>
                    <a:pt x="110" y="0"/>
                    <a:pt x="162" y="20"/>
                    <a:pt x="181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2" name="Freeform 344">
              <a:extLst>
                <a:ext uri="{FF2B5EF4-FFF2-40B4-BE49-F238E27FC236}">
                  <a16:creationId xmlns:a16="http://schemas.microsoft.com/office/drawing/2014/main" id="{ACBD64F9-3F98-4BAC-AAAC-5E2DE5A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5839" y="8939867"/>
              <a:ext cx="411981" cy="411977"/>
            </a:xfrm>
            <a:custGeom>
              <a:avLst/>
              <a:gdLst>
                <a:gd name="T0" fmla="*/ 331 w 332"/>
                <a:gd name="T1" fmla="*/ 166 h 332"/>
                <a:gd name="T2" fmla="*/ 331 w 332"/>
                <a:gd name="T3" fmla="*/ 166 h 332"/>
                <a:gd name="T4" fmla="*/ 165 w 332"/>
                <a:gd name="T5" fmla="*/ 331 h 332"/>
                <a:gd name="T6" fmla="*/ 165 w 332"/>
                <a:gd name="T7" fmla="*/ 331 h 332"/>
                <a:gd name="T8" fmla="*/ 0 w 332"/>
                <a:gd name="T9" fmla="*/ 166 h 332"/>
                <a:gd name="T10" fmla="*/ 0 w 332"/>
                <a:gd name="T11" fmla="*/ 166 h 332"/>
                <a:gd name="T12" fmla="*/ 165 w 332"/>
                <a:gd name="T13" fmla="*/ 0 h 332"/>
                <a:gd name="T14" fmla="*/ 165 w 332"/>
                <a:gd name="T15" fmla="*/ 0 h 332"/>
                <a:gd name="T16" fmla="*/ 331 w 332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331" y="166"/>
                  </a:moveTo>
                  <a:lnTo>
                    <a:pt x="331" y="166"/>
                  </a:lnTo>
                  <a:cubicBezTo>
                    <a:pt x="331" y="257"/>
                    <a:pt x="257" y="331"/>
                    <a:pt x="165" y="331"/>
                  </a:cubicBezTo>
                  <a:lnTo>
                    <a:pt x="165" y="331"/>
                  </a:lnTo>
                  <a:cubicBezTo>
                    <a:pt x="74" y="331"/>
                    <a:pt x="0" y="257"/>
                    <a:pt x="0" y="166"/>
                  </a:cubicBezTo>
                  <a:lnTo>
                    <a:pt x="0" y="166"/>
                  </a:lnTo>
                  <a:cubicBezTo>
                    <a:pt x="0" y="74"/>
                    <a:pt x="74" y="0"/>
                    <a:pt x="165" y="0"/>
                  </a:cubicBezTo>
                  <a:lnTo>
                    <a:pt x="165" y="0"/>
                  </a:lnTo>
                  <a:cubicBezTo>
                    <a:pt x="257" y="0"/>
                    <a:pt x="331" y="74"/>
                    <a:pt x="331" y="1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3" name="Freeform 345">
              <a:extLst>
                <a:ext uri="{FF2B5EF4-FFF2-40B4-BE49-F238E27FC236}">
                  <a16:creationId xmlns:a16="http://schemas.microsoft.com/office/drawing/2014/main" id="{A93545A1-028C-48BF-B62C-824109336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6264" y="9000289"/>
              <a:ext cx="291130" cy="291133"/>
            </a:xfrm>
            <a:custGeom>
              <a:avLst/>
              <a:gdLst>
                <a:gd name="T0" fmla="*/ 233 w 234"/>
                <a:gd name="T1" fmla="*/ 117 h 234"/>
                <a:gd name="T2" fmla="*/ 233 w 234"/>
                <a:gd name="T3" fmla="*/ 117 h 234"/>
                <a:gd name="T4" fmla="*/ 116 w 234"/>
                <a:gd name="T5" fmla="*/ 233 h 234"/>
                <a:gd name="T6" fmla="*/ 116 w 234"/>
                <a:gd name="T7" fmla="*/ 233 h 234"/>
                <a:gd name="T8" fmla="*/ 0 w 234"/>
                <a:gd name="T9" fmla="*/ 117 h 234"/>
                <a:gd name="T10" fmla="*/ 0 w 234"/>
                <a:gd name="T11" fmla="*/ 117 h 234"/>
                <a:gd name="T12" fmla="*/ 116 w 234"/>
                <a:gd name="T13" fmla="*/ 0 h 234"/>
                <a:gd name="T14" fmla="*/ 116 w 234"/>
                <a:gd name="T15" fmla="*/ 0 h 234"/>
                <a:gd name="T16" fmla="*/ 233 w 234"/>
                <a:gd name="T17" fmla="*/ 1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234">
                  <a:moveTo>
                    <a:pt x="233" y="117"/>
                  </a:moveTo>
                  <a:lnTo>
                    <a:pt x="233" y="117"/>
                  </a:lnTo>
                  <a:cubicBezTo>
                    <a:pt x="233" y="181"/>
                    <a:pt x="181" y="233"/>
                    <a:pt x="116" y="233"/>
                  </a:cubicBezTo>
                  <a:lnTo>
                    <a:pt x="116" y="233"/>
                  </a:lnTo>
                  <a:cubicBezTo>
                    <a:pt x="52" y="233"/>
                    <a:pt x="0" y="181"/>
                    <a:pt x="0" y="117"/>
                  </a:cubicBezTo>
                  <a:lnTo>
                    <a:pt x="0" y="117"/>
                  </a:lnTo>
                  <a:cubicBezTo>
                    <a:pt x="0" y="52"/>
                    <a:pt x="52" y="0"/>
                    <a:pt x="116" y="0"/>
                  </a:cubicBezTo>
                  <a:lnTo>
                    <a:pt x="116" y="0"/>
                  </a:lnTo>
                  <a:cubicBezTo>
                    <a:pt x="181" y="0"/>
                    <a:pt x="233" y="52"/>
                    <a:pt x="233" y="117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4" name="Freeform 346">
              <a:extLst>
                <a:ext uri="{FF2B5EF4-FFF2-40B4-BE49-F238E27FC236}">
                  <a16:creationId xmlns:a16="http://schemas.microsoft.com/office/drawing/2014/main" id="{11763F99-E383-436F-A5FA-9BFEEBF5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1325" y="9192547"/>
              <a:ext cx="818466" cy="747054"/>
            </a:xfrm>
            <a:custGeom>
              <a:avLst/>
              <a:gdLst>
                <a:gd name="T0" fmla="*/ 657 w 658"/>
                <a:gd name="T1" fmla="*/ 331 h 599"/>
                <a:gd name="T2" fmla="*/ 468 w 658"/>
                <a:gd name="T3" fmla="*/ 598 h 599"/>
                <a:gd name="T4" fmla="*/ 0 w 658"/>
                <a:gd name="T5" fmla="*/ 268 h 599"/>
                <a:gd name="T6" fmla="*/ 188 w 658"/>
                <a:gd name="T7" fmla="*/ 0 h 599"/>
                <a:gd name="T8" fmla="*/ 657 w 658"/>
                <a:gd name="T9" fmla="*/ 33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599">
                  <a:moveTo>
                    <a:pt x="657" y="331"/>
                  </a:moveTo>
                  <a:lnTo>
                    <a:pt x="468" y="598"/>
                  </a:lnTo>
                  <a:lnTo>
                    <a:pt x="0" y="268"/>
                  </a:lnTo>
                  <a:lnTo>
                    <a:pt x="188" y="0"/>
                  </a:lnTo>
                  <a:lnTo>
                    <a:pt x="657" y="3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5" name="Freeform 347">
              <a:extLst>
                <a:ext uri="{FF2B5EF4-FFF2-40B4-BE49-F238E27FC236}">
                  <a16:creationId xmlns:a16="http://schemas.microsoft.com/office/drawing/2014/main" id="{4BCA5A2E-A28C-4D36-97EF-44DFFB525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8227" y="9269449"/>
              <a:ext cx="659165" cy="593250"/>
            </a:xfrm>
            <a:custGeom>
              <a:avLst/>
              <a:gdLst>
                <a:gd name="T0" fmla="*/ 529 w 530"/>
                <a:gd name="T1" fmla="*/ 273 h 475"/>
                <a:gd name="T2" fmla="*/ 386 w 530"/>
                <a:gd name="T3" fmla="*/ 474 h 475"/>
                <a:gd name="T4" fmla="*/ 0 w 530"/>
                <a:gd name="T5" fmla="*/ 201 h 475"/>
                <a:gd name="T6" fmla="*/ 142 w 530"/>
                <a:gd name="T7" fmla="*/ 0 h 475"/>
                <a:gd name="T8" fmla="*/ 529 w 530"/>
                <a:gd name="T9" fmla="*/ 273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475">
                  <a:moveTo>
                    <a:pt x="529" y="273"/>
                  </a:moveTo>
                  <a:lnTo>
                    <a:pt x="386" y="474"/>
                  </a:lnTo>
                  <a:lnTo>
                    <a:pt x="0" y="201"/>
                  </a:lnTo>
                  <a:lnTo>
                    <a:pt x="142" y="0"/>
                  </a:lnTo>
                  <a:lnTo>
                    <a:pt x="529" y="273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6" name="Freeform 348">
              <a:extLst>
                <a:ext uri="{FF2B5EF4-FFF2-40B4-BE49-F238E27FC236}">
                  <a16:creationId xmlns:a16="http://schemas.microsoft.com/office/drawing/2014/main" id="{337A4C94-E097-4E24-96BA-07DE6A19F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1473" y="9439735"/>
              <a:ext cx="252680" cy="252680"/>
            </a:xfrm>
            <a:custGeom>
              <a:avLst/>
              <a:gdLst>
                <a:gd name="T0" fmla="*/ 151 w 201"/>
                <a:gd name="T1" fmla="*/ 28 h 201"/>
                <a:gd name="T2" fmla="*/ 151 w 201"/>
                <a:gd name="T3" fmla="*/ 28 h 201"/>
                <a:gd name="T4" fmla="*/ 172 w 201"/>
                <a:gd name="T5" fmla="*/ 150 h 201"/>
                <a:gd name="T6" fmla="*/ 172 w 201"/>
                <a:gd name="T7" fmla="*/ 150 h 201"/>
                <a:gd name="T8" fmla="*/ 50 w 201"/>
                <a:gd name="T9" fmla="*/ 172 h 201"/>
                <a:gd name="T10" fmla="*/ 50 w 201"/>
                <a:gd name="T11" fmla="*/ 172 h 201"/>
                <a:gd name="T12" fmla="*/ 28 w 201"/>
                <a:gd name="T13" fmla="*/ 50 h 201"/>
                <a:gd name="T14" fmla="*/ 28 w 201"/>
                <a:gd name="T15" fmla="*/ 50 h 201"/>
                <a:gd name="T16" fmla="*/ 151 w 201"/>
                <a:gd name="T17" fmla="*/ 2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201">
                  <a:moveTo>
                    <a:pt x="151" y="28"/>
                  </a:moveTo>
                  <a:lnTo>
                    <a:pt x="151" y="28"/>
                  </a:lnTo>
                  <a:cubicBezTo>
                    <a:pt x="190" y="56"/>
                    <a:pt x="200" y="111"/>
                    <a:pt x="172" y="150"/>
                  </a:cubicBezTo>
                  <a:lnTo>
                    <a:pt x="172" y="150"/>
                  </a:lnTo>
                  <a:cubicBezTo>
                    <a:pt x="144" y="190"/>
                    <a:pt x="90" y="200"/>
                    <a:pt x="50" y="172"/>
                  </a:cubicBezTo>
                  <a:lnTo>
                    <a:pt x="50" y="172"/>
                  </a:lnTo>
                  <a:cubicBezTo>
                    <a:pt x="10" y="144"/>
                    <a:pt x="0" y="89"/>
                    <a:pt x="28" y="50"/>
                  </a:cubicBezTo>
                  <a:lnTo>
                    <a:pt x="28" y="50"/>
                  </a:lnTo>
                  <a:cubicBezTo>
                    <a:pt x="56" y="10"/>
                    <a:pt x="112" y="0"/>
                    <a:pt x="151" y="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7" name="Freeform 349">
              <a:extLst>
                <a:ext uri="{FF2B5EF4-FFF2-40B4-BE49-F238E27FC236}">
                  <a16:creationId xmlns:a16="http://schemas.microsoft.com/office/drawing/2014/main" id="{BD1B6D41-C231-41A9-AFAB-EE0442894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5417" y="9686923"/>
              <a:ext cx="455921" cy="455921"/>
            </a:xfrm>
            <a:custGeom>
              <a:avLst/>
              <a:gdLst>
                <a:gd name="T0" fmla="*/ 343 w 365"/>
                <a:gd name="T1" fmla="*/ 145 h 366"/>
                <a:gd name="T2" fmla="*/ 343 w 365"/>
                <a:gd name="T3" fmla="*/ 145 h 366"/>
                <a:gd name="T4" fmla="*/ 219 w 365"/>
                <a:gd name="T5" fmla="*/ 344 h 366"/>
                <a:gd name="T6" fmla="*/ 219 w 365"/>
                <a:gd name="T7" fmla="*/ 344 h 366"/>
                <a:gd name="T8" fmla="*/ 20 w 365"/>
                <a:gd name="T9" fmla="*/ 220 h 366"/>
                <a:gd name="T10" fmla="*/ 20 w 365"/>
                <a:gd name="T11" fmla="*/ 220 h 366"/>
                <a:gd name="T12" fmla="*/ 144 w 365"/>
                <a:gd name="T13" fmla="*/ 21 h 366"/>
                <a:gd name="T14" fmla="*/ 144 w 365"/>
                <a:gd name="T15" fmla="*/ 21 h 366"/>
                <a:gd name="T16" fmla="*/ 343 w 365"/>
                <a:gd name="T17" fmla="*/ 14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366">
                  <a:moveTo>
                    <a:pt x="343" y="145"/>
                  </a:moveTo>
                  <a:lnTo>
                    <a:pt x="343" y="145"/>
                  </a:lnTo>
                  <a:cubicBezTo>
                    <a:pt x="364" y="234"/>
                    <a:pt x="309" y="324"/>
                    <a:pt x="219" y="344"/>
                  </a:cubicBezTo>
                  <a:lnTo>
                    <a:pt x="219" y="344"/>
                  </a:lnTo>
                  <a:cubicBezTo>
                    <a:pt x="131" y="365"/>
                    <a:pt x="41" y="309"/>
                    <a:pt x="20" y="220"/>
                  </a:cubicBezTo>
                  <a:lnTo>
                    <a:pt x="20" y="220"/>
                  </a:lnTo>
                  <a:cubicBezTo>
                    <a:pt x="0" y="131"/>
                    <a:pt x="55" y="42"/>
                    <a:pt x="144" y="21"/>
                  </a:cubicBezTo>
                  <a:lnTo>
                    <a:pt x="144" y="21"/>
                  </a:lnTo>
                  <a:cubicBezTo>
                    <a:pt x="234" y="0"/>
                    <a:pt x="322" y="56"/>
                    <a:pt x="343" y="14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8" name="Freeform 350">
              <a:extLst>
                <a:ext uri="{FF2B5EF4-FFF2-40B4-BE49-F238E27FC236}">
                  <a16:creationId xmlns:a16="http://schemas.microsoft.com/office/drawing/2014/main" id="{C760D113-94AE-4EC4-8EC7-18510F060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1334" y="9752838"/>
              <a:ext cx="318598" cy="324088"/>
            </a:xfrm>
            <a:custGeom>
              <a:avLst/>
              <a:gdLst>
                <a:gd name="T0" fmla="*/ 241 w 257"/>
                <a:gd name="T1" fmla="*/ 103 h 258"/>
                <a:gd name="T2" fmla="*/ 241 w 257"/>
                <a:gd name="T3" fmla="*/ 103 h 258"/>
                <a:gd name="T4" fmla="*/ 154 w 257"/>
                <a:gd name="T5" fmla="*/ 242 h 258"/>
                <a:gd name="T6" fmla="*/ 154 w 257"/>
                <a:gd name="T7" fmla="*/ 242 h 258"/>
                <a:gd name="T8" fmla="*/ 15 w 257"/>
                <a:gd name="T9" fmla="*/ 155 h 258"/>
                <a:gd name="T10" fmla="*/ 15 w 257"/>
                <a:gd name="T11" fmla="*/ 155 h 258"/>
                <a:gd name="T12" fmla="*/ 101 w 257"/>
                <a:gd name="T13" fmla="*/ 15 h 258"/>
                <a:gd name="T14" fmla="*/ 101 w 257"/>
                <a:gd name="T15" fmla="*/ 15 h 258"/>
                <a:gd name="T16" fmla="*/ 241 w 257"/>
                <a:gd name="T17" fmla="*/ 10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258">
                  <a:moveTo>
                    <a:pt x="241" y="103"/>
                  </a:moveTo>
                  <a:lnTo>
                    <a:pt x="241" y="103"/>
                  </a:lnTo>
                  <a:cubicBezTo>
                    <a:pt x="256" y="165"/>
                    <a:pt x="217" y="227"/>
                    <a:pt x="154" y="242"/>
                  </a:cubicBezTo>
                  <a:lnTo>
                    <a:pt x="154" y="242"/>
                  </a:lnTo>
                  <a:cubicBezTo>
                    <a:pt x="92" y="257"/>
                    <a:pt x="29" y="218"/>
                    <a:pt x="15" y="155"/>
                  </a:cubicBezTo>
                  <a:lnTo>
                    <a:pt x="15" y="155"/>
                  </a:lnTo>
                  <a:cubicBezTo>
                    <a:pt x="0" y="92"/>
                    <a:pt x="39" y="30"/>
                    <a:pt x="101" y="15"/>
                  </a:cubicBezTo>
                  <a:lnTo>
                    <a:pt x="101" y="15"/>
                  </a:lnTo>
                  <a:cubicBezTo>
                    <a:pt x="165" y="0"/>
                    <a:pt x="227" y="40"/>
                    <a:pt x="241" y="103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79" name="Freeform 351">
              <a:extLst>
                <a:ext uri="{FF2B5EF4-FFF2-40B4-BE49-F238E27FC236}">
                  <a16:creationId xmlns:a16="http://schemas.microsoft.com/office/drawing/2014/main" id="{6B5B629D-048E-430C-97E6-39C8BA8D5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9501" y="8797049"/>
              <a:ext cx="2208206" cy="2125807"/>
            </a:xfrm>
            <a:custGeom>
              <a:avLst/>
              <a:gdLst>
                <a:gd name="T0" fmla="*/ 1456 w 1774"/>
                <a:gd name="T1" fmla="*/ 1704 h 1705"/>
                <a:gd name="T2" fmla="*/ 317 w 1774"/>
                <a:gd name="T3" fmla="*/ 1704 h 1705"/>
                <a:gd name="T4" fmla="*/ 317 w 1774"/>
                <a:gd name="T5" fmla="*/ 1704 h 1705"/>
                <a:gd name="T6" fmla="*/ 85 w 1774"/>
                <a:gd name="T7" fmla="*/ 1330 h 1705"/>
                <a:gd name="T8" fmla="*/ 655 w 1774"/>
                <a:gd name="T9" fmla="*/ 191 h 1705"/>
                <a:gd name="T10" fmla="*/ 655 w 1774"/>
                <a:gd name="T11" fmla="*/ 191 h 1705"/>
                <a:gd name="T12" fmla="*/ 1118 w 1774"/>
                <a:gd name="T13" fmla="*/ 191 h 1705"/>
                <a:gd name="T14" fmla="*/ 1687 w 1774"/>
                <a:gd name="T15" fmla="*/ 1330 h 1705"/>
                <a:gd name="T16" fmla="*/ 1687 w 1774"/>
                <a:gd name="T17" fmla="*/ 1330 h 1705"/>
                <a:gd name="T18" fmla="*/ 1456 w 1774"/>
                <a:gd name="T19" fmla="*/ 1704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4" h="1705">
                  <a:moveTo>
                    <a:pt x="1456" y="1704"/>
                  </a:moveTo>
                  <a:lnTo>
                    <a:pt x="317" y="1704"/>
                  </a:lnTo>
                  <a:lnTo>
                    <a:pt x="317" y="1704"/>
                  </a:lnTo>
                  <a:cubicBezTo>
                    <a:pt x="124" y="1704"/>
                    <a:pt x="0" y="1502"/>
                    <a:pt x="85" y="1330"/>
                  </a:cubicBezTo>
                  <a:lnTo>
                    <a:pt x="655" y="191"/>
                  </a:lnTo>
                  <a:lnTo>
                    <a:pt x="655" y="191"/>
                  </a:lnTo>
                  <a:cubicBezTo>
                    <a:pt x="750" y="0"/>
                    <a:pt x="1022" y="0"/>
                    <a:pt x="1118" y="191"/>
                  </a:cubicBezTo>
                  <a:lnTo>
                    <a:pt x="1687" y="1330"/>
                  </a:lnTo>
                  <a:lnTo>
                    <a:pt x="1687" y="1330"/>
                  </a:lnTo>
                  <a:cubicBezTo>
                    <a:pt x="1773" y="1502"/>
                    <a:pt x="1648" y="1704"/>
                    <a:pt x="1456" y="17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80" name="Freeform 352">
              <a:extLst>
                <a:ext uri="{FF2B5EF4-FFF2-40B4-BE49-F238E27FC236}">
                  <a16:creationId xmlns:a16="http://schemas.microsoft.com/office/drawing/2014/main" id="{CC92997C-0F16-499D-9C26-D8BF773D5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4305" y="9533118"/>
              <a:ext cx="532823" cy="1060155"/>
            </a:xfrm>
            <a:custGeom>
              <a:avLst/>
              <a:gdLst>
                <a:gd name="T0" fmla="*/ 130 w 428"/>
                <a:gd name="T1" fmla="*/ 63 h 849"/>
                <a:gd name="T2" fmla="*/ 271 w 428"/>
                <a:gd name="T3" fmla="*/ 63 h 849"/>
                <a:gd name="T4" fmla="*/ 271 w 428"/>
                <a:gd name="T5" fmla="*/ 330 h 849"/>
                <a:gd name="T6" fmla="*/ 130 w 428"/>
                <a:gd name="T7" fmla="*/ 330 h 849"/>
                <a:gd name="T8" fmla="*/ 130 w 428"/>
                <a:gd name="T9" fmla="*/ 63 h 849"/>
                <a:gd name="T10" fmla="*/ 403 w 428"/>
                <a:gd name="T11" fmla="*/ 589 h 849"/>
                <a:gd name="T12" fmla="*/ 403 w 428"/>
                <a:gd name="T13" fmla="*/ 589 h 849"/>
                <a:gd name="T14" fmla="*/ 401 w 428"/>
                <a:gd name="T15" fmla="*/ 537 h 849"/>
                <a:gd name="T16" fmla="*/ 401 w 428"/>
                <a:gd name="T17" fmla="*/ 479 h 849"/>
                <a:gd name="T18" fmla="*/ 403 w 428"/>
                <a:gd name="T19" fmla="*/ 479 h 849"/>
                <a:gd name="T20" fmla="*/ 403 w 428"/>
                <a:gd name="T21" fmla="*/ 479 h 849"/>
                <a:gd name="T22" fmla="*/ 403 w 428"/>
                <a:gd name="T23" fmla="*/ 479 h 849"/>
                <a:gd name="T24" fmla="*/ 403 w 428"/>
                <a:gd name="T25" fmla="*/ 479 h 849"/>
                <a:gd name="T26" fmla="*/ 401 w 428"/>
                <a:gd name="T27" fmla="*/ 427 h 849"/>
                <a:gd name="T28" fmla="*/ 401 w 428"/>
                <a:gd name="T29" fmla="*/ 330 h 849"/>
                <a:gd name="T30" fmla="*/ 366 w 428"/>
                <a:gd name="T31" fmla="*/ 330 h 849"/>
                <a:gd name="T32" fmla="*/ 366 w 428"/>
                <a:gd name="T33" fmla="*/ 0 h 849"/>
                <a:gd name="T34" fmla="*/ 43 w 428"/>
                <a:gd name="T35" fmla="*/ 0 h 849"/>
                <a:gd name="T36" fmla="*/ 43 w 428"/>
                <a:gd name="T37" fmla="*/ 330 h 849"/>
                <a:gd name="T38" fmla="*/ 23 w 428"/>
                <a:gd name="T39" fmla="*/ 330 h 849"/>
                <a:gd name="T40" fmla="*/ 23 w 428"/>
                <a:gd name="T41" fmla="*/ 425 h 849"/>
                <a:gd name="T42" fmla="*/ 23 w 428"/>
                <a:gd name="T43" fmla="*/ 425 h 849"/>
                <a:gd name="T44" fmla="*/ 23 w 428"/>
                <a:gd name="T45" fmla="*/ 425 h 849"/>
                <a:gd name="T46" fmla="*/ 23 w 428"/>
                <a:gd name="T47" fmla="*/ 476 h 849"/>
                <a:gd name="T48" fmla="*/ 23 w 428"/>
                <a:gd name="T49" fmla="*/ 535 h 849"/>
                <a:gd name="T50" fmla="*/ 23 w 428"/>
                <a:gd name="T51" fmla="*/ 535 h 849"/>
                <a:gd name="T52" fmla="*/ 23 w 428"/>
                <a:gd name="T53" fmla="*/ 535 h 849"/>
                <a:gd name="T54" fmla="*/ 23 w 428"/>
                <a:gd name="T55" fmla="*/ 586 h 849"/>
                <a:gd name="T56" fmla="*/ 23 w 428"/>
                <a:gd name="T57" fmla="*/ 644 h 849"/>
                <a:gd name="T58" fmla="*/ 23 w 428"/>
                <a:gd name="T59" fmla="*/ 644 h 849"/>
                <a:gd name="T60" fmla="*/ 23 w 428"/>
                <a:gd name="T61" fmla="*/ 644 h 849"/>
                <a:gd name="T62" fmla="*/ 23 w 428"/>
                <a:gd name="T63" fmla="*/ 644 h 849"/>
                <a:gd name="T64" fmla="*/ 23 w 428"/>
                <a:gd name="T65" fmla="*/ 696 h 849"/>
                <a:gd name="T66" fmla="*/ 23 w 428"/>
                <a:gd name="T67" fmla="*/ 848 h 849"/>
                <a:gd name="T68" fmla="*/ 401 w 428"/>
                <a:gd name="T69" fmla="*/ 848 h 849"/>
                <a:gd name="T70" fmla="*/ 401 w 428"/>
                <a:gd name="T71" fmla="*/ 699 h 849"/>
                <a:gd name="T72" fmla="*/ 403 w 428"/>
                <a:gd name="T73" fmla="*/ 699 h 849"/>
                <a:gd name="T74" fmla="*/ 403 w 428"/>
                <a:gd name="T75" fmla="*/ 699 h 849"/>
                <a:gd name="T76" fmla="*/ 401 w 428"/>
                <a:gd name="T77" fmla="*/ 647 h 849"/>
                <a:gd name="T78" fmla="*/ 401 w 428"/>
                <a:gd name="T79" fmla="*/ 589 h 849"/>
                <a:gd name="T80" fmla="*/ 403 w 428"/>
                <a:gd name="T81" fmla="*/ 58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8" h="849">
                  <a:moveTo>
                    <a:pt x="130" y="63"/>
                  </a:moveTo>
                  <a:lnTo>
                    <a:pt x="271" y="63"/>
                  </a:lnTo>
                  <a:lnTo>
                    <a:pt x="271" y="330"/>
                  </a:lnTo>
                  <a:lnTo>
                    <a:pt x="130" y="330"/>
                  </a:lnTo>
                  <a:lnTo>
                    <a:pt x="130" y="63"/>
                  </a:lnTo>
                  <a:close/>
                  <a:moveTo>
                    <a:pt x="403" y="589"/>
                  </a:moveTo>
                  <a:lnTo>
                    <a:pt x="403" y="589"/>
                  </a:lnTo>
                  <a:cubicBezTo>
                    <a:pt x="427" y="569"/>
                    <a:pt x="419" y="544"/>
                    <a:pt x="401" y="537"/>
                  </a:cubicBezTo>
                  <a:lnTo>
                    <a:pt x="401" y="479"/>
                  </a:lnTo>
                  <a:lnTo>
                    <a:pt x="403" y="479"/>
                  </a:lnTo>
                  <a:lnTo>
                    <a:pt x="403" y="479"/>
                  </a:lnTo>
                  <a:lnTo>
                    <a:pt x="403" y="479"/>
                  </a:lnTo>
                  <a:lnTo>
                    <a:pt x="403" y="479"/>
                  </a:lnTo>
                  <a:cubicBezTo>
                    <a:pt x="427" y="459"/>
                    <a:pt x="419" y="435"/>
                    <a:pt x="401" y="427"/>
                  </a:cubicBezTo>
                  <a:lnTo>
                    <a:pt x="401" y="330"/>
                  </a:lnTo>
                  <a:lnTo>
                    <a:pt x="366" y="330"/>
                  </a:lnTo>
                  <a:lnTo>
                    <a:pt x="366" y="0"/>
                  </a:lnTo>
                  <a:lnTo>
                    <a:pt x="43" y="0"/>
                  </a:lnTo>
                  <a:lnTo>
                    <a:pt x="43" y="330"/>
                  </a:lnTo>
                  <a:lnTo>
                    <a:pt x="23" y="330"/>
                  </a:lnTo>
                  <a:lnTo>
                    <a:pt x="23" y="425"/>
                  </a:lnTo>
                  <a:lnTo>
                    <a:pt x="23" y="425"/>
                  </a:lnTo>
                  <a:lnTo>
                    <a:pt x="23" y="425"/>
                  </a:lnTo>
                  <a:cubicBezTo>
                    <a:pt x="1" y="445"/>
                    <a:pt x="7" y="468"/>
                    <a:pt x="23" y="476"/>
                  </a:cubicBezTo>
                  <a:lnTo>
                    <a:pt x="23" y="535"/>
                  </a:lnTo>
                  <a:lnTo>
                    <a:pt x="23" y="535"/>
                  </a:lnTo>
                  <a:lnTo>
                    <a:pt x="23" y="535"/>
                  </a:lnTo>
                  <a:cubicBezTo>
                    <a:pt x="1" y="554"/>
                    <a:pt x="7" y="578"/>
                    <a:pt x="23" y="586"/>
                  </a:cubicBezTo>
                  <a:lnTo>
                    <a:pt x="23" y="644"/>
                  </a:lnTo>
                  <a:lnTo>
                    <a:pt x="23" y="644"/>
                  </a:lnTo>
                  <a:lnTo>
                    <a:pt x="23" y="644"/>
                  </a:lnTo>
                  <a:lnTo>
                    <a:pt x="23" y="644"/>
                  </a:lnTo>
                  <a:cubicBezTo>
                    <a:pt x="0" y="664"/>
                    <a:pt x="7" y="688"/>
                    <a:pt x="23" y="696"/>
                  </a:cubicBezTo>
                  <a:lnTo>
                    <a:pt x="23" y="848"/>
                  </a:lnTo>
                  <a:lnTo>
                    <a:pt x="401" y="848"/>
                  </a:lnTo>
                  <a:lnTo>
                    <a:pt x="401" y="699"/>
                  </a:lnTo>
                  <a:lnTo>
                    <a:pt x="403" y="699"/>
                  </a:lnTo>
                  <a:lnTo>
                    <a:pt x="403" y="699"/>
                  </a:lnTo>
                  <a:cubicBezTo>
                    <a:pt x="427" y="679"/>
                    <a:pt x="419" y="654"/>
                    <a:pt x="401" y="647"/>
                  </a:cubicBezTo>
                  <a:lnTo>
                    <a:pt x="401" y="589"/>
                  </a:lnTo>
                  <a:lnTo>
                    <a:pt x="403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81" name="Freeform 353">
              <a:extLst>
                <a:ext uri="{FF2B5EF4-FFF2-40B4-BE49-F238E27FC236}">
                  <a16:creationId xmlns:a16="http://schemas.microsoft.com/office/drawing/2014/main" id="{F6BFF131-2CC8-46BE-97DF-6B4F05910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9501" y="8797049"/>
              <a:ext cx="2208206" cy="2125807"/>
            </a:xfrm>
            <a:custGeom>
              <a:avLst/>
              <a:gdLst>
                <a:gd name="T0" fmla="*/ 1456 w 1774"/>
                <a:gd name="T1" fmla="*/ 1704 h 1705"/>
                <a:gd name="T2" fmla="*/ 317 w 1774"/>
                <a:gd name="T3" fmla="*/ 1704 h 1705"/>
                <a:gd name="T4" fmla="*/ 317 w 1774"/>
                <a:gd name="T5" fmla="*/ 1704 h 1705"/>
                <a:gd name="T6" fmla="*/ 85 w 1774"/>
                <a:gd name="T7" fmla="*/ 1330 h 1705"/>
                <a:gd name="T8" fmla="*/ 655 w 1774"/>
                <a:gd name="T9" fmla="*/ 191 h 1705"/>
                <a:gd name="T10" fmla="*/ 655 w 1774"/>
                <a:gd name="T11" fmla="*/ 191 h 1705"/>
                <a:gd name="T12" fmla="*/ 1118 w 1774"/>
                <a:gd name="T13" fmla="*/ 191 h 1705"/>
                <a:gd name="T14" fmla="*/ 1687 w 1774"/>
                <a:gd name="T15" fmla="*/ 1330 h 1705"/>
                <a:gd name="T16" fmla="*/ 1687 w 1774"/>
                <a:gd name="T17" fmla="*/ 1330 h 1705"/>
                <a:gd name="T18" fmla="*/ 1456 w 1774"/>
                <a:gd name="T19" fmla="*/ 1704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4" h="1705">
                  <a:moveTo>
                    <a:pt x="1456" y="1704"/>
                  </a:moveTo>
                  <a:lnTo>
                    <a:pt x="317" y="1704"/>
                  </a:lnTo>
                  <a:lnTo>
                    <a:pt x="317" y="1704"/>
                  </a:lnTo>
                  <a:cubicBezTo>
                    <a:pt x="124" y="1704"/>
                    <a:pt x="0" y="1502"/>
                    <a:pt x="85" y="1330"/>
                  </a:cubicBezTo>
                  <a:lnTo>
                    <a:pt x="655" y="191"/>
                  </a:lnTo>
                  <a:lnTo>
                    <a:pt x="655" y="191"/>
                  </a:lnTo>
                  <a:cubicBezTo>
                    <a:pt x="750" y="0"/>
                    <a:pt x="1022" y="0"/>
                    <a:pt x="1118" y="191"/>
                  </a:cubicBezTo>
                  <a:lnTo>
                    <a:pt x="1687" y="1330"/>
                  </a:lnTo>
                  <a:lnTo>
                    <a:pt x="1687" y="1330"/>
                  </a:lnTo>
                  <a:cubicBezTo>
                    <a:pt x="1773" y="1502"/>
                    <a:pt x="1648" y="1704"/>
                    <a:pt x="1456" y="1704"/>
                  </a:cubicBezTo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82" name="Freeform 354">
              <a:extLst>
                <a:ext uri="{FF2B5EF4-FFF2-40B4-BE49-F238E27FC236}">
                  <a16:creationId xmlns:a16="http://schemas.microsoft.com/office/drawing/2014/main" id="{1DA3B005-0686-437E-A871-FDC2D1237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4860" y="9467199"/>
              <a:ext cx="1208471" cy="1120582"/>
            </a:xfrm>
            <a:custGeom>
              <a:avLst/>
              <a:gdLst>
                <a:gd name="T0" fmla="*/ 817 w 972"/>
                <a:gd name="T1" fmla="*/ 175 h 901"/>
                <a:gd name="T2" fmla="*/ 810 w 972"/>
                <a:gd name="T3" fmla="*/ 159 h 901"/>
                <a:gd name="T4" fmla="*/ 781 w 972"/>
                <a:gd name="T5" fmla="*/ 113 h 901"/>
                <a:gd name="T6" fmla="*/ 804 w 972"/>
                <a:gd name="T7" fmla="*/ 74 h 901"/>
                <a:gd name="T8" fmla="*/ 889 w 972"/>
                <a:gd name="T9" fmla="*/ 73 h 901"/>
                <a:gd name="T10" fmla="*/ 765 w 972"/>
                <a:gd name="T11" fmla="*/ 224 h 901"/>
                <a:gd name="T12" fmla="*/ 730 w 972"/>
                <a:gd name="T13" fmla="*/ 264 h 901"/>
                <a:gd name="T14" fmla="*/ 630 w 972"/>
                <a:gd name="T15" fmla="*/ 256 h 901"/>
                <a:gd name="T16" fmla="*/ 631 w 972"/>
                <a:gd name="T17" fmla="*/ 218 h 901"/>
                <a:gd name="T18" fmla="*/ 678 w 972"/>
                <a:gd name="T19" fmla="*/ 167 h 901"/>
                <a:gd name="T20" fmla="*/ 765 w 972"/>
                <a:gd name="T21" fmla="*/ 224 h 901"/>
                <a:gd name="T22" fmla="*/ 393 w 972"/>
                <a:gd name="T23" fmla="*/ 115 h 901"/>
                <a:gd name="T24" fmla="*/ 326 w 972"/>
                <a:gd name="T25" fmla="*/ 267 h 901"/>
                <a:gd name="T26" fmla="*/ 233 w 972"/>
                <a:gd name="T27" fmla="*/ 267 h 901"/>
                <a:gd name="T28" fmla="*/ 284 w 972"/>
                <a:gd name="T29" fmla="*/ 169 h 901"/>
                <a:gd name="T30" fmla="*/ 330 w 972"/>
                <a:gd name="T31" fmla="*/ 265 h 901"/>
                <a:gd name="T32" fmla="*/ 59 w 972"/>
                <a:gd name="T33" fmla="*/ 113 h 901"/>
                <a:gd name="T34" fmla="*/ 70 w 972"/>
                <a:gd name="T35" fmla="*/ 73 h 901"/>
                <a:gd name="T36" fmla="*/ 155 w 972"/>
                <a:gd name="T37" fmla="*/ 74 h 901"/>
                <a:gd name="T38" fmla="*/ 185 w 972"/>
                <a:gd name="T39" fmla="*/ 121 h 901"/>
                <a:gd name="T40" fmla="*/ 141 w 972"/>
                <a:gd name="T41" fmla="*/ 180 h 901"/>
                <a:gd name="T42" fmla="*/ 83 w 972"/>
                <a:gd name="T43" fmla="*/ 157 h 901"/>
                <a:gd name="T44" fmla="*/ 930 w 972"/>
                <a:gd name="T45" fmla="*/ 36 h 901"/>
                <a:gd name="T46" fmla="*/ 767 w 972"/>
                <a:gd name="T47" fmla="*/ 32 h 901"/>
                <a:gd name="T48" fmla="*/ 726 w 972"/>
                <a:gd name="T49" fmla="*/ 101 h 901"/>
                <a:gd name="T50" fmla="*/ 652 w 972"/>
                <a:gd name="T51" fmla="*/ 119 h 901"/>
                <a:gd name="T52" fmla="*/ 630 w 972"/>
                <a:gd name="T53" fmla="*/ 52 h 901"/>
                <a:gd name="T54" fmla="*/ 330 w 972"/>
                <a:gd name="T55" fmla="*/ 131 h 901"/>
                <a:gd name="T56" fmla="*/ 239 w 972"/>
                <a:gd name="T57" fmla="*/ 106 h 901"/>
                <a:gd name="T58" fmla="*/ 192 w 972"/>
                <a:gd name="T59" fmla="*/ 32 h 901"/>
                <a:gd name="T60" fmla="*/ 29 w 972"/>
                <a:gd name="T61" fmla="*/ 36 h 901"/>
                <a:gd name="T62" fmla="*/ 5 w 972"/>
                <a:gd name="T63" fmla="*/ 120 h 901"/>
                <a:gd name="T64" fmla="*/ 143 w 972"/>
                <a:gd name="T65" fmla="*/ 236 h 901"/>
                <a:gd name="T66" fmla="*/ 200 w 972"/>
                <a:gd name="T67" fmla="*/ 311 h 901"/>
                <a:gd name="T68" fmla="*/ 330 w 972"/>
                <a:gd name="T69" fmla="*/ 328 h 901"/>
                <a:gd name="T70" fmla="*/ 288 w 972"/>
                <a:gd name="T71" fmla="*/ 477 h 901"/>
                <a:gd name="T72" fmla="*/ 288 w 972"/>
                <a:gd name="T73" fmla="*/ 528 h 901"/>
                <a:gd name="T74" fmla="*/ 286 w 972"/>
                <a:gd name="T75" fmla="*/ 587 h 901"/>
                <a:gd name="T76" fmla="*/ 287 w 972"/>
                <a:gd name="T77" fmla="*/ 696 h 901"/>
                <a:gd name="T78" fmla="*/ 288 w 972"/>
                <a:gd name="T79" fmla="*/ 748 h 901"/>
                <a:gd name="T80" fmla="*/ 666 w 972"/>
                <a:gd name="T81" fmla="*/ 751 h 901"/>
                <a:gd name="T82" fmla="*/ 666 w 972"/>
                <a:gd name="T83" fmla="*/ 699 h 901"/>
                <a:gd name="T84" fmla="*/ 668 w 972"/>
                <a:gd name="T85" fmla="*/ 641 h 901"/>
                <a:gd name="T86" fmla="*/ 668 w 972"/>
                <a:gd name="T87" fmla="*/ 531 h 901"/>
                <a:gd name="T88" fmla="*/ 666 w 972"/>
                <a:gd name="T89" fmla="*/ 479 h 901"/>
                <a:gd name="T90" fmla="*/ 630 w 972"/>
                <a:gd name="T91" fmla="*/ 316 h 901"/>
                <a:gd name="T92" fmla="*/ 692 w 972"/>
                <a:gd name="T93" fmla="*/ 330 h 901"/>
                <a:gd name="T94" fmla="*/ 818 w 972"/>
                <a:gd name="T95" fmla="*/ 240 h 901"/>
                <a:gd name="T96" fmla="*/ 820 w 972"/>
                <a:gd name="T97" fmla="*/ 230 h 901"/>
                <a:gd name="T98" fmla="*/ 930 w 972"/>
                <a:gd name="T99" fmla="*/ 36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2" h="901">
                  <a:moveTo>
                    <a:pt x="876" y="157"/>
                  </a:moveTo>
                  <a:lnTo>
                    <a:pt x="876" y="157"/>
                  </a:lnTo>
                  <a:cubicBezTo>
                    <a:pt x="866" y="166"/>
                    <a:pt x="844" y="174"/>
                    <a:pt x="817" y="175"/>
                  </a:cubicBezTo>
                  <a:lnTo>
                    <a:pt x="817" y="175"/>
                  </a:lnTo>
                  <a:cubicBezTo>
                    <a:pt x="815" y="169"/>
                    <a:pt x="813" y="164"/>
                    <a:pt x="810" y="159"/>
                  </a:cubicBezTo>
                  <a:lnTo>
                    <a:pt x="810" y="159"/>
                  </a:lnTo>
                  <a:cubicBezTo>
                    <a:pt x="802" y="143"/>
                    <a:pt x="790" y="131"/>
                    <a:pt x="777" y="122"/>
                  </a:cubicBezTo>
                  <a:lnTo>
                    <a:pt x="777" y="122"/>
                  </a:lnTo>
                  <a:cubicBezTo>
                    <a:pt x="778" y="119"/>
                    <a:pt x="780" y="117"/>
                    <a:pt x="781" y="113"/>
                  </a:cubicBezTo>
                  <a:lnTo>
                    <a:pt x="781" y="113"/>
                  </a:lnTo>
                  <a:cubicBezTo>
                    <a:pt x="783" y="98"/>
                    <a:pt x="792" y="85"/>
                    <a:pt x="804" y="74"/>
                  </a:cubicBezTo>
                  <a:lnTo>
                    <a:pt x="804" y="74"/>
                  </a:lnTo>
                  <a:cubicBezTo>
                    <a:pt x="817" y="63"/>
                    <a:pt x="834" y="56"/>
                    <a:pt x="850" y="56"/>
                  </a:cubicBezTo>
                  <a:lnTo>
                    <a:pt x="850" y="56"/>
                  </a:lnTo>
                  <a:cubicBezTo>
                    <a:pt x="866" y="57"/>
                    <a:pt x="879" y="62"/>
                    <a:pt x="889" y="73"/>
                  </a:cubicBezTo>
                  <a:lnTo>
                    <a:pt x="889" y="73"/>
                  </a:lnTo>
                  <a:cubicBezTo>
                    <a:pt x="908" y="96"/>
                    <a:pt x="903" y="133"/>
                    <a:pt x="876" y="157"/>
                  </a:cubicBezTo>
                  <a:close/>
                  <a:moveTo>
                    <a:pt x="765" y="224"/>
                  </a:moveTo>
                  <a:lnTo>
                    <a:pt x="765" y="224"/>
                  </a:lnTo>
                  <a:cubicBezTo>
                    <a:pt x="759" y="241"/>
                    <a:pt x="747" y="256"/>
                    <a:pt x="730" y="264"/>
                  </a:cubicBezTo>
                  <a:lnTo>
                    <a:pt x="730" y="264"/>
                  </a:lnTo>
                  <a:cubicBezTo>
                    <a:pt x="695" y="283"/>
                    <a:pt x="665" y="270"/>
                    <a:pt x="640" y="260"/>
                  </a:cubicBezTo>
                  <a:lnTo>
                    <a:pt x="640" y="260"/>
                  </a:lnTo>
                  <a:cubicBezTo>
                    <a:pt x="637" y="259"/>
                    <a:pt x="634" y="257"/>
                    <a:pt x="630" y="256"/>
                  </a:cubicBezTo>
                  <a:lnTo>
                    <a:pt x="630" y="218"/>
                  </a:lnTo>
                  <a:lnTo>
                    <a:pt x="630" y="218"/>
                  </a:lnTo>
                  <a:cubicBezTo>
                    <a:pt x="630" y="218"/>
                    <a:pt x="630" y="218"/>
                    <a:pt x="631" y="218"/>
                  </a:cubicBezTo>
                  <a:lnTo>
                    <a:pt x="631" y="218"/>
                  </a:lnTo>
                  <a:cubicBezTo>
                    <a:pt x="644" y="195"/>
                    <a:pt x="663" y="176"/>
                    <a:pt x="678" y="167"/>
                  </a:cubicBezTo>
                  <a:lnTo>
                    <a:pt x="678" y="167"/>
                  </a:lnTo>
                  <a:cubicBezTo>
                    <a:pt x="710" y="151"/>
                    <a:pt x="747" y="159"/>
                    <a:pt x="762" y="185"/>
                  </a:cubicBezTo>
                  <a:lnTo>
                    <a:pt x="762" y="185"/>
                  </a:lnTo>
                  <a:cubicBezTo>
                    <a:pt x="768" y="197"/>
                    <a:pt x="768" y="210"/>
                    <a:pt x="765" y="224"/>
                  </a:cubicBezTo>
                  <a:close/>
                  <a:moveTo>
                    <a:pt x="566" y="382"/>
                  </a:moveTo>
                  <a:lnTo>
                    <a:pt x="393" y="382"/>
                  </a:lnTo>
                  <a:lnTo>
                    <a:pt x="393" y="115"/>
                  </a:lnTo>
                  <a:lnTo>
                    <a:pt x="566" y="115"/>
                  </a:lnTo>
                  <a:lnTo>
                    <a:pt x="566" y="382"/>
                  </a:lnTo>
                  <a:close/>
                  <a:moveTo>
                    <a:pt x="326" y="267"/>
                  </a:moveTo>
                  <a:lnTo>
                    <a:pt x="326" y="267"/>
                  </a:lnTo>
                  <a:cubicBezTo>
                    <a:pt x="295" y="289"/>
                    <a:pt x="252" y="281"/>
                    <a:pt x="233" y="267"/>
                  </a:cubicBezTo>
                  <a:lnTo>
                    <a:pt x="233" y="267"/>
                  </a:lnTo>
                  <a:cubicBezTo>
                    <a:pt x="207" y="247"/>
                    <a:pt x="182" y="214"/>
                    <a:pt x="198" y="185"/>
                  </a:cubicBezTo>
                  <a:lnTo>
                    <a:pt x="198" y="185"/>
                  </a:lnTo>
                  <a:cubicBezTo>
                    <a:pt x="213" y="158"/>
                    <a:pt x="252" y="157"/>
                    <a:pt x="284" y="169"/>
                  </a:cubicBezTo>
                  <a:lnTo>
                    <a:pt x="284" y="169"/>
                  </a:lnTo>
                  <a:cubicBezTo>
                    <a:pt x="302" y="176"/>
                    <a:pt x="317" y="192"/>
                    <a:pt x="330" y="217"/>
                  </a:cubicBezTo>
                  <a:lnTo>
                    <a:pt x="330" y="265"/>
                  </a:lnTo>
                  <a:lnTo>
                    <a:pt x="330" y="265"/>
                  </a:lnTo>
                  <a:cubicBezTo>
                    <a:pt x="328" y="265"/>
                    <a:pt x="327" y="266"/>
                    <a:pt x="326" y="267"/>
                  </a:cubicBezTo>
                  <a:close/>
                  <a:moveTo>
                    <a:pt x="59" y="113"/>
                  </a:moveTo>
                  <a:lnTo>
                    <a:pt x="59" y="113"/>
                  </a:lnTo>
                  <a:cubicBezTo>
                    <a:pt x="58" y="98"/>
                    <a:pt x="61" y="84"/>
                    <a:pt x="70" y="73"/>
                  </a:cubicBezTo>
                  <a:lnTo>
                    <a:pt x="70" y="73"/>
                  </a:lnTo>
                  <a:cubicBezTo>
                    <a:pt x="80" y="62"/>
                    <a:pt x="94" y="57"/>
                    <a:pt x="109" y="56"/>
                  </a:cubicBezTo>
                  <a:lnTo>
                    <a:pt x="109" y="56"/>
                  </a:lnTo>
                  <a:cubicBezTo>
                    <a:pt x="126" y="56"/>
                    <a:pt x="142" y="63"/>
                    <a:pt x="155" y="74"/>
                  </a:cubicBezTo>
                  <a:lnTo>
                    <a:pt x="155" y="74"/>
                  </a:lnTo>
                  <a:cubicBezTo>
                    <a:pt x="169" y="86"/>
                    <a:pt x="182" y="109"/>
                    <a:pt x="185" y="121"/>
                  </a:cubicBezTo>
                  <a:lnTo>
                    <a:pt x="185" y="121"/>
                  </a:lnTo>
                  <a:cubicBezTo>
                    <a:pt x="170" y="130"/>
                    <a:pt x="157" y="143"/>
                    <a:pt x="149" y="159"/>
                  </a:cubicBezTo>
                  <a:lnTo>
                    <a:pt x="149" y="159"/>
                  </a:lnTo>
                  <a:cubicBezTo>
                    <a:pt x="145" y="166"/>
                    <a:pt x="143" y="173"/>
                    <a:pt x="141" y="180"/>
                  </a:cubicBezTo>
                  <a:lnTo>
                    <a:pt x="141" y="180"/>
                  </a:lnTo>
                  <a:cubicBezTo>
                    <a:pt x="111" y="178"/>
                    <a:pt x="96" y="167"/>
                    <a:pt x="83" y="157"/>
                  </a:cubicBezTo>
                  <a:lnTo>
                    <a:pt x="83" y="157"/>
                  </a:lnTo>
                  <a:cubicBezTo>
                    <a:pt x="70" y="145"/>
                    <a:pt x="61" y="130"/>
                    <a:pt x="59" y="113"/>
                  </a:cubicBezTo>
                  <a:close/>
                  <a:moveTo>
                    <a:pt x="930" y="36"/>
                  </a:moveTo>
                  <a:lnTo>
                    <a:pt x="930" y="36"/>
                  </a:lnTo>
                  <a:cubicBezTo>
                    <a:pt x="911" y="13"/>
                    <a:pt x="882" y="1"/>
                    <a:pt x="851" y="0"/>
                  </a:cubicBezTo>
                  <a:lnTo>
                    <a:pt x="851" y="0"/>
                  </a:lnTo>
                  <a:cubicBezTo>
                    <a:pt x="820" y="0"/>
                    <a:pt x="791" y="11"/>
                    <a:pt x="767" y="32"/>
                  </a:cubicBezTo>
                  <a:lnTo>
                    <a:pt x="767" y="32"/>
                  </a:lnTo>
                  <a:cubicBezTo>
                    <a:pt x="746" y="51"/>
                    <a:pt x="731" y="75"/>
                    <a:pt x="726" y="101"/>
                  </a:cubicBezTo>
                  <a:lnTo>
                    <a:pt x="726" y="101"/>
                  </a:lnTo>
                  <a:cubicBezTo>
                    <a:pt x="725" y="103"/>
                    <a:pt x="725" y="103"/>
                    <a:pt x="725" y="104"/>
                  </a:cubicBezTo>
                  <a:lnTo>
                    <a:pt x="725" y="104"/>
                  </a:lnTo>
                  <a:cubicBezTo>
                    <a:pt x="701" y="101"/>
                    <a:pt x="676" y="106"/>
                    <a:pt x="652" y="119"/>
                  </a:cubicBezTo>
                  <a:lnTo>
                    <a:pt x="652" y="119"/>
                  </a:lnTo>
                  <a:cubicBezTo>
                    <a:pt x="645" y="122"/>
                    <a:pt x="637" y="128"/>
                    <a:pt x="630" y="133"/>
                  </a:cubicBezTo>
                  <a:lnTo>
                    <a:pt x="630" y="52"/>
                  </a:lnTo>
                  <a:lnTo>
                    <a:pt x="330" y="52"/>
                  </a:lnTo>
                  <a:lnTo>
                    <a:pt x="330" y="131"/>
                  </a:lnTo>
                  <a:lnTo>
                    <a:pt x="330" y="131"/>
                  </a:lnTo>
                  <a:cubicBezTo>
                    <a:pt x="322" y="125"/>
                    <a:pt x="313" y="120"/>
                    <a:pt x="304" y="117"/>
                  </a:cubicBezTo>
                  <a:lnTo>
                    <a:pt x="304" y="117"/>
                  </a:lnTo>
                  <a:cubicBezTo>
                    <a:pt x="281" y="109"/>
                    <a:pt x="259" y="105"/>
                    <a:pt x="239" y="106"/>
                  </a:cubicBezTo>
                  <a:lnTo>
                    <a:pt x="239" y="106"/>
                  </a:lnTo>
                  <a:cubicBezTo>
                    <a:pt x="232" y="81"/>
                    <a:pt x="213" y="51"/>
                    <a:pt x="192" y="32"/>
                  </a:cubicBezTo>
                  <a:lnTo>
                    <a:pt x="192" y="32"/>
                  </a:lnTo>
                  <a:cubicBezTo>
                    <a:pt x="168" y="11"/>
                    <a:pt x="139" y="0"/>
                    <a:pt x="108" y="0"/>
                  </a:cubicBezTo>
                  <a:lnTo>
                    <a:pt x="108" y="0"/>
                  </a:lnTo>
                  <a:cubicBezTo>
                    <a:pt x="77" y="1"/>
                    <a:pt x="48" y="13"/>
                    <a:pt x="29" y="36"/>
                  </a:cubicBezTo>
                  <a:lnTo>
                    <a:pt x="29" y="36"/>
                  </a:lnTo>
                  <a:cubicBezTo>
                    <a:pt x="9" y="59"/>
                    <a:pt x="0" y="89"/>
                    <a:pt x="5" y="120"/>
                  </a:cubicBezTo>
                  <a:lnTo>
                    <a:pt x="5" y="120"/>
                  </a:lnTo>
                  <a:cubicBezTo>
                    <a:pt x="8" y="150"/>
                    <a:pt x="23" y="178"/>
                    <a:pt x="47" y="199"/>
                  </a:cubicBezTo>
                  <a:lnTo>
                    <a:pt x="47" y="199"/>
                  </a:lnTo>
                  <a:cubicBezTo>
                    <a:pt x="66" y="216"/>
                    <a:pt x="94" y="234"/>
                    <a:pt x="143" y="236"/>
                  </a:cubicBezTo>
                  <a:lnTo>
                    <a:pt x="143" y="236"/>
                  </a:lnTo>
                  <a:cubicBezTo>
                    <a:pt x="151" y="263"/>
                    <a:pt x="170" y="289"/>
                    <a:pt x="200" y="311"/>
                  </a:cubicBezTo>
                  <a:lnTo>
                    <a:pt x="200" y="311"/>
                  </a:lnTo>
                  <a:cubicBezTo>
                    <a:pt x="220" y="326"/>
                    <a:pt x="250" y="336"/>
                    <a:pt x="281" y="336"/>
                  </a:cubicBezTo>
                  <a:lnTo>
                    <a:pt x="281" y="336"/>
                  </a:lnTo>
                  <a:cubicBezTo>
                    <a:pt x="297" y="336"/>
                    <a:pt x="314" y="334"/>
                    <a:pt x="330" y="328"/>
                  </a:cubicBezTo>
                  <a:lnTo>
                    <a:pt x="330" y="382"/>
                  </a:lnTo>
                  <a:lnTo>
                    <a:pt x="288" y="382"/>
                  </a:lnTo>
                  <a:lnTo>
                    <a:pt x="288" y="477"/>
                  </a:lnTo>
                  <a:lnTo>
                    <a:pt x="286" y="477"/>
                  </a:lnTo>
                  <a:lnTo>
                    <a:pt x="286" y="477"/>
                  </a:lnTo>
                  <a:cubicBezTo>
                    <a:pt x="264" y="497"/>
                    <a:pt x="271" y="520"/>
                    <a:pt x="288" y="528"/>
                  </a:cubicBezTo>
                  <a:lnTo>
                    <a:pt x="288" y="587"/>
                  </a:lnTo>
                  <a:lnTo>
                    <a:pt x="286" y="587"/>
                  </a:lnTo>
                  <a:lnTo>
                    <a:pt x="286" y="587"/>
                  </a:lnTo>
                  <a:cubicBezTo>
                    <a:pt x="264" y="606"/>
                    <a:pt x="271" y="630"/>
                    <a:pt x="288" y="638"/>
                  </a:cubicBezTo>
                  <a:lnTo>
                    <a:pt x="288" y="696"/>
                  </a:lnTo>
                  <a:lnTo>
                    <a:pt x="287" y="696"/>
                  </a:lnTo>
                  <a:lnTo>
                    <a:pt x="287" y="696"/>
                  </a:lnTo>
                  <a:lnTo>
                    <a:pt x="287" y="696"/>
                  </a:lnTo>
                  <a:cubicBezTo>
                    <a:pt x="264" y="716"/>
                    <a:pt x="271" y="740"/>
                    <a:pt x="288" y="748"/>
                  </a:cubicBezTo>
                  <a:lnTo>
                    <a:pt x="288" y="900"/>
                  </a:lnTo>
                  <a:lnTo>
                    <a:pt x="666" y="900"/>
                  </a:lnTo>
                  <a:lnTo>
                    <a:pt x="666" y="751"/>
                  </a:lnTo>
                  <a:lnTo>
                    <a:pt x="668" y="751"/>
                  </a:lnTo>
                  <a:lnTo>
                    <a:pt x="668" y="751"/>
                  </a:lnTo>
                  <a:cubicBezTo>
                    <a:pt x="690" y="731"/>
                    <a:pt x="683" y="706"/>
                    <a:pt x="666" y="699"/>
                  </a:cubicBezTo>
                  <a:lnTo>
                    <a:pt x="666" y="641"/>
                  </a:lnTo>
                  <a:lnTo>
                    <a:pt x="668" y="641"/>
                  </a:lnTo>
                  <a:lnTo>
                    <a:pt x="668" y="641"/>
                  </a:lnTo>
                  <a:cubicBezTo>
                    <a:pt x="690" y="621"/>
                    <a:pt x="683" y="596"/>
                    <a:pt x="666" y="589"/>
                  </a:cubicBezTo>
                  <a:lnTo>
                    <a:pt x="666" y="531"/>
                  </a:lnTo>
                  <a:lnTo>
                    <a:pt x="668" y="531"/>
                  </a:lnTo>
                  <a:lnTo>
                    <a:pt x="668" y="531"/>
                  </a:lnTo>
                  <a:lnTo>
                    <a:pt x="668" y="531"/>
                  </a:lnTo>
                  <a:cubicBezTo>
                    <a:pt x="690" y="511"/>
                    <a:pt x="683" y="487"/>
                    <a:pt x="666" y="479"/>
                  </a:cubicBezTo>
                  <a:lnTo>
                    <a:pt x="666" y="382"/>
                  </a:lnTo>
                  <a:lnTo>
                    <a:pt x="630" y="382"/>
                  </a:lnTo>
                  <a:lnTo>
                    <a:pt x="630" y="316"/>
                  </a:lnTo>
                  <a:lnTo>
                    <a:pt x="630" y="316"/>
                  </a:lnTo>
                  <a:cubicBezTo>
                    <a:pt x="647" y="323"/>
                    <a:pt x="668" y="330"/>
                    <a:pt x="692" y="330"/>
                  </a:cubicBezTo>
                  <a:lnTo>
                    <a:pt x="692" y="330"/>
                  </a:lnTo>
                  <a:cubicBezTo>
                    <a:pt x="712" y="330"/>
                    <a:pt x="734" y="325"/>
                    <a:pt x="756" y="314"/>
                  </a:cubicBezTo>
                  <a:lnTo>
                    <a:pt x="756" y="314"/>
                  </a:lnTo>
                  <a:cubicBezTo>
                    <a:pt x="786" y="298"/>
                    <a:pt x="808" y="271"/>
                    <a:pt x="818" y="240"/>
                  </a:cubicBezTo>
                  <a:lnTo>
                    <a:pt x="818" y="240"/>
                  </a:lnTo>
                  <a:cubicBezTo>
                    <a:pt x="818" y="237"/>
                    <a:pt x="820" y="234"/>
                    <a:pt x="820" y="230"/>
                  </a:cubicBezTo>
                  <a:lnTo>
                    <a:pt x="820" y="230"/>
                  </a:lnTo>
                  <a:cubicBezTo>
                    <a:pt x="856" y="229"/>
                    <a:pt x="891" y="218"/>
                    <a:pt x="913" y="199"/>
                  </a:cubicBezTo>
                  <a:lnTo>
                    <a:pt x="913" y="199"/>
                  </a:lnTo>
                  <a:cubicBezTo>
                    <a:pt x="962" y="155"/>
                    <a:pt x="971" y="82"/>
                    <a:pt x="93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A7DA47E-8281-43BC-82D7-0F6028EF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7546" y="10076928"/>
              <a:ext cx="119628" cy="339369"/>
            </a:xfrm>
            <a:custGeom>
              <a:avLst/>
              <a:gdLst>
                <a:gd name="connsiteX0" fmla="*/ 0 w 119628"/>
                <a:gd name="connsiteY0" fmla="*/ 274650 h 339369"/>
                <a:gd name="connsiteX1" fmla="*/ 119628 w 119628"/>
                <a:gd name="connsiteY1" fmla="*/ 274650 h 339369"/>
                <a:gd name="connsiteX2" fmla="*/ 119628 w 119628"/>
                <a:gd name="connsiteY2" fmla="*/ 339369 h 339369"/>
                <a:gd name="connsiteX3" fmla="*/ 0 w 119628"/>
                <a:gd name="connsiteY3" fmla="*/ 339369 h 339369"/>
                <a:gd name="connsiteX4" fmla="*/ 0 w 119628"/>
                <a:gd name="connsiteY4" fmla="*/ 137325 h 339369"/>
                <a:gd name="connsiteX5" fmla="*/ 119628 w 119628"/>
                <a:gd name="connsiteY5" fmla="*/ 137325 h 339369"/>
                <a:gd name="connsiteX6" fmla="*/ 119628 w 119628"/>
                <a:gd name="connsiteY6" fmla="*/ 201974 h 339369"/>
                <a:gd name="connsiteX7" fmla="*/ 0 w 119628"/>
                <a:gd name="connsiteY7" fmla="*/ 201974 h 339369"/>
                <a:gd name="connsiteX8" fmla="*/ 0 w 119628"/>
                <a:gd name="connsiteY8" fmla="*/ 0 h 339369"/>
                <a:gd name="connsiteX9" fmla="*/ 119628 w 119628"/>
                <a:gd name="connsiteY9" fmla="*/ 0 h 339369"/>
                <a:gd name="connsiteX10" fmla="*/ 119628 w 119628"/>
                <a:gd name="connsiteY10" fmla="*/ 59166 h 339369"/>
                <a:gd name="connsiteX11" fmla="*/ 0 w 119628"/>
                <a:gd name="connsiteY11" fmla="*/ 59166 h 33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628" h="339369">
                  <a:moveTo>
                    <a:pt x="0" y="274650"/>
                  </a:moveTo>
                  <a:lnTo>
                    <a:pt x="119628" y="274650"/>
                  </a:lnTo>
                  <a:lnTo>
                    <a:pt x="119628" y="339369"/>
                  </a:lnTo>
                  <a:lnTo>
                    <a:pt x="0" y="339369"/>
                  </a:lnTo>
                  <a:close/>
                  <a:moveTo>
                    <a:pt x="0" y="137325"/>
                  </a:moveTo>
                  <a:lnTo>
                    <a:pt x="119628" y="137325"/>
                  </a:lnTo>
                  <a:lnTo>
                    <a:pt x="119628" y="201974"/>
                  </a:lnTo>
                  <a:lnTo>
                    <a:pt x="0" y="201974"/>
                  </a:lnTo>
                  <a:close/>
                  <a:moveTo>
                    <a:pt x="0" y="0"/>
                  </a:moveTo>
                  <a:lnTo>
                    <a:pt x="119628" y="0"/>
                  </a:lnTo>
                  <a:lnTo>
                    <a:pt x="119628" y="59166"/>
                  </a:lnTo>
                  <a:lnTo>
                    <a:pt x="0" y="591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F728FC0-C8AC-48FE-96F0-8FCA50663202}"/>
              </a:ext>
            </a:extLst>
          </p:cNvPr>
          <p:cNvSpPr txBox="1"/>
          <p:nvPr/>
        </p:nvSpPr>
        <p:spPr>
          <a:xfrm>
            <a:off x="1998689" y="903933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2842D8-0F67-4A66-8173-D96DE1CBE0F4}"/>
              </a:ext>
            </a:extLst>
          </p:cNvPr>
          <p:cNvSpPr txBox="1"/>
          <p:nvPr/>
        </p:nvSpPr>
        <p:spPr>
          <a:xfrm>
            <a:off x="1998689" y="969766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2BBC38-84A9-4913-AAA7-00A4A25EDF83}"/>
              </a:ext>
            </a:extLst>
          </p:cNvPr>
          <p:cNvSpPr txBox="1"/>
          <p:nvPr/>
        </p:nvSpPr>
        <p:spPr>
          <a:xfrm>
            <a:off x="12780989" y="903933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77D49D-7DB8-4705-81C2-C55B5CC1ECB5}"/>
              </a:ext>
            </a:extLst>
          </p:cNvPr>
          <p:cNvSpPr txBox="1"/>
          <p:nvPr/>
        </p:nvSpPr>
        <p:spPr>
          <a:xfrm>
            <a:off x="12780989" y="969766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4E9D64-E39C-4EF2-98D8-45A6007F3594}"/>
              </a:ext>
            </a:extLst>
          </p:cNvPr>
          <p:cNvSpPr txBox="1"/>
          <p:nvPr/>
        </p:nvSpPr>
        <p:spPr>
          <a:xfrm>
            <a:off x="7391109" y="460957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4F9255-1EE3-4BFF-A683-67005AA108E0}"/>
              </a:ext>
            </a:extLst>
          </p:cNvPr>
          <p:cNvSpPr txBox="1"/>
          <p:nvPr/>
        </p:nvSpPr>
        <p:spPr>
          <a:xfrm>
            <a:off x="7391109" y="526790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2EEE39-10BD-46FB-B108-218EBF43141F}"/>
              </a:ext>
            </a:extLst>
          </p:cNvPr>
          <p:cNvSpPr txBox="1"/>
          <p:nvPr/>
        </p:nvSpPr>
        <p:spPr>
          <a:xfrm>
            <a:off x="18163503" y="460957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75F206-0D7A-4066-B240-39BAF808447C}"/>
              </a:ext>
            </a:extLst>
          </p:cNvPr>
          <p:cNvSpPr txBox="1"/>
          <p:nvPr/>
        </p:nvSpPr>
        <p:spPr>
          <a:xfrm>
            <a:off x="18163503" y="526790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B3820F-2A52-4578-BA19-427E17B3770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5758C85-3F3A-460E-9427-3312ECFFB07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19966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1" name="Freeform 63">
            <a:extLst>
              <a:ext uri="{FF2B5EF4-FFF2-40B4-BE49-F238E27FC236}">
                <a16:creationId xmlns:a16="http://schemas.microsoft.com/office/drawing/2014/main" id="{190FA444-5363-A145-A1ED-0DDE4559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583" y="3759925"/>
            <a:ext cx="8580138" cy="3861612"/>
          </a:xfrm>
          <a:custGeom>
            <a:avLst/>
            <a:gdLst>
              <a:gd name="T0" fmla="*/ 6889 w 6890"/>
              <a:gd name="T1" fmla="*/ 3100 h 3101"/>
              <a:gd name="T2" fmla="*/ 1484 w 6890"/>
              <a:gd name="T3" fmla="*/ 3100 h 3101"/>
              <a:gd name="T4" fmla="*/ 1484 w 6890"/>
              <a:gd name="T5" fmla="*/ 3100 h 3101"/>
              <a:gd name="T6" fmla="*/ 0 w 6890"/>
              <a:gd name="T7" fmla="*/ 1617 h 3101"/>
              <a:gd name="T8" fmla="*/ 0 w 6890"/>
              <a:gd name="T9" fmla="*/ 1485 h 3101"/>
              <a:gd name="T10" fmla="*/ 0 w 6890"/>
              <a:gd name="T11" fmla="*/ 1485 h 3101"/>
              <a:gd name="T12" fmla="*/ 1484 w 6890"/>
              <a:gd name="T13" fmla="*/ 0 h 3101"/>
              <a:gd name="T14" fmla="*/ 6889 w 6890"/>
              <a:gd name="T15" fmla="*/ 0 h 3101"/>
              <a:gd name="T16" fmla="*/ 6889 w 6890"/>
              <a:gd name="T17" fmla="*/ 3100 h 3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90" h="3101">
                <a:moveTo>
                  <a:pt x="6889" y="3100"/>
                </a:moveTo>
                <a:lnTo>
                  <a:pt x="1484" y="3100"/>
                </a:lnTo>
                <a:lnTo>
                  <a:pt x="1484" y="3100"/>
                </a:lnTo>
                <a:cubicBezTo>
                  <a:pt x="664" y="3100"/>
                  <a:pt x="0" y="2436"/>
                  <a:pt x="0" y="1617"/>
                </a:cubicBezTo>
                <a:lnTo>
                  <a:pt x="0" y="1485"/>
                </a:lnTo>
                <a:lnTo>
                  <a:pt x="0" y="1485"/>
                </a:lnTo>
                <a:cubicBezTo>
                  <a:pt x="0" y="665"/>
                  <a:pt x="664" y="0"/>
                  <a:pt x="1484" y="0"/>
                </a:cubicBezTo>
                <a:lnTo>
                  <a:pt x="6889" y="0"/>
                </a:lnTo>
                <a:lnTo>
                  <a:pt x="6889" y="3100"/>
                </a:ln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543" name="Freeform 135">
            <a:extLst>
              <a:ext uri="{FF2B5EF4-FFF2-40B4-BE49-F238E27FC236}">
                <a16:creationId xmlns:a16="http://schemas.microsoft.com/office/drawing/2014/main" id="{E897D0BE-2808-4E4C-9D4E-3DA1FB6FD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583" y="8626763"/>
            <a:ext cx="8580138" cy="3861612"/>
          </a:xfrm>
          <a:custGeom>
            <a:avLst/>
            <a:gdLst>
              <a:gd name="T0" fmla="*/ 6889 w 6890"/>
              <a:gd name="T1" fmla="*/ 3100 h 3101"/>
              <a:gd name="T2" fmla="*/ 1484 w 6890"/>
              <a:gd name="T3" fmla="*/ 3100 h 3101"/>
              <a:gd name="T4" fmla="*/ 1484 w 6890"/>
              <a:gd name="T5" fmla="*/ 3100 h 3101"/>
              <a:gd name="T6" fmla="*/ 0 w 6890"/>
              <a:gd name="T7" fmla="*/ 1615 h 3101"/>
              <a:gd name="T8" fmla="*/ 0 w 6890"/>
              <a:gd name="T9" fmla="*/ 1483 h 3101"/>
              <a:gd name="T10" fmla="*/ 0 w 6890"/>
              <a:gd name="T11" fmla="*/ 1483 h 3101"/>
              <a:gd name="T12" fmla="*/ 1484 w 6890"/>
              <a:gd name="T13" fmla="*/ 0 h 3101"/>
              <a:gd name="T14" fmla="*/ 6889 w 6890"/>
              <a:gd name="T15" fmla="*/ 0 h 3101"/>
              <a:gd name="T16" fmla="*/ 6889 w 6890"/>
              <a:gd name="T17" fmla="*/ 3100 h 3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90" h="3101">
                <a:moveTo>
                  <a:pt x="6889" y="3100"/>
                </a:moveTo>
                <a:lnTo>
                  <a:pt x="1484" y="3100"/>
                </a:lnTo>
                <a:lnTo>
                  <a:pt x="1484" y="3100"/>
                </a:lnTo>
                <a:cubicBezTo>
                  <a:pt x="664" y="3100"/>
                  <a:pt x="0" y="2435"/>
                  <a:pt x="0" y="1615"/>
                </a:cubicBezTo>
                <a:lnTo>
                  <a:pt x="0" y="1483"/>
                </a:lnTo>
                <a:lnTo>
                  <a:pt x="0" y="1483"/>
                </a:lnTo>
                <a:cubicBezTo>
                  <a:pt x="0" y="664"/>
                  <a:pt x="664" y="0"/>
                  <a:pt x="1484" y="0"/>
                </a:cubicBezTo>
                <a:lnTo>
                  <a:pt x="6889" y="0"/>
                </a:lnTo>
                <a:lnTo>
                  <a:pt x="6889" y="3100"/>
                </a:ln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615" name="Freeform 207">
            <a:extLst>
              <a:ext uri="{FF2B5EF4-FFF2-40B4-BE49-F238E27FC236}">
                <a16:creationId xmlns:a16="http://schemas.microsoft.com/office/drawing/2014/main" id="{2E779BB5-38EB-CB45-8F6D-CD6A0D353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8835498"/>
            <a:ext cx="3372731" cy="3372731"/>
          </a:xfrm>
          <a:custGeom>
            <a:avLst/>
            <a:gdLst>
              <a:gd name="T0" fmla="*/ 2707 w 2708"/>
              <a:gd name="T1" fmla="*/ 1353 h 2708"/>
              <a:gd name="T2" fmla="*/ 2707 w 2708"/>
              <a:gd name="T3" fmla="*/ 1353 h 2708"/>
              <a:gd name="T4" fmla="*/ 1354 w 2708"/>
              <a:gd name="T5" fmla="*/ 2707 h 2708"/>
              <a:gd name="T6" fmla="*/ 1354 w 2708"/>
              <a:gd name="T7" fmla="*/ 2707 h 2708"/>
              <a:gd name="T8" fmla="*/ 0 w 2708"/>
              <a:gd name="T9" fmla="*/ 1353 h 2708"/>
              <a:gd name="T10" fmla="*/ 0 w 2708"/>
              <a:gd name="T11" fmla="*/ 1353 h 2708"/>
              <a:gd name="T12" fmla="*/ 1354 w 2708"/>
              <a:gd name="T13" fmla="*/ 0 h 2708"/>
              <a:gd name="T14" fmla="*/ 1354 w 2708"/>
              <a:gd name="T15" fmla="*/ 0 h 2708"/>
              <a:gd name="T16" fmla="*/ 2707 w 2708"/>
              <a:gd name="T17" fmla="*/ 1353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8" h="2708">
                <a:moveTo>
                  <a:pt x="2707" y="1353"/>
                </a:moveTo>
                <a:lnTo>
                  <a:pt x="2707" y="1353"/>
                </a:lnTo>
                <a:cubicBezTo>
                  <a:pt x="2707" y="2101"/>
                  <a:pt x="2101" y="2707"/>
                  <a:pt x="1354" y="2707"/>
                </a:cubicBezTo>
                <a:lnTo>
                  <a:pt x="1354" y="2707"/>
                </a:lnTo>
                <a:cubicBezTo>
                  <a:pt x="606" y="2707"/>
                  <a:pt x="0" y="2101"/>
                  <a:pt x="0" y="1353"/>
                </a:cubicBezTo>
                <a:lnTo>
                  <a:pt x="0" y="1353"/>
                </a:lnTo>
                <a:cubicBezTo>
                  <a:pt x="0" y="606"/>
                  <a:pt x="606" y="0"/>
                  <a:pt x="1354" y="0"/>
                </a:cubicBezTo>
                <a:lnTo>
                  <a:pt x="1354" y="0"/>
                </a:lnTo>
                <a:cubicBezTo>
                  <a:pt x="2101" y="0"/>
                  <a:pt x="2707" y="606"/>
                  <a:pt x="2707" y="13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616" name="Freeform 208">
            <a:extLst>
              <a:ext uri="{FF2B5EF4-FFF2-40B4-BE49-F238E27FC236}">
                <a16:creationId xmlns:a16="http://schemas.microsoft.com/office/drawing/2014/main" id="{02AB0B55-C37F-6C44-8DA0-87C49673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60" y="9148605"/>
            <a:ext cx="2752015" cy="2752015"/>
          </a:xfrm>
          <a:custGeom>
            <a:avLst/>
            <a:gdLst>
              <a:gd name="T0" fmla="*/ 2208 w 2209"/>
              <a:gd name="T1" fmla="*/ 1104 h 2210"/>
              <a:gd name="T2" fmla="*/ 2208 w 2209"/>
              <a:gd name="T3" fmla="*/ 1104 h 2210"/>
              <a:gd name="T4" fmla="*/ 1104 w 2209"/>
              <a:gd name="T5" fmla="*/ 2209 h 2210"/>
              <a:gd name="T6" fmla="*/ 1104 w 2209"/>
              <a:gd name="T7" fmla="*/ 2209 h 2210"/>
              <a:gd name="T8" fmla="*/ 0 w 2209"/>
              <a:gd name="T9" fmla="*/ 1104 h 2210"/>
              <a:gd name="T10" fmla="*/ 0 w 2209"/>
              <a:gd name="T11" fmla="*/ 1104 h 2210"/>
              <a:gd name="T12" fmla="*/ 1104 w 2209"/>
              <a:gd name="T13" fmla="*/ 0 h 2210"/>
              <a:gd name="T14" fmla="*/ 1104 w 2209"/>
              <a:gd name="T15" fmla="*/ 0 h 2210"/>
              <a:gd name="T16" fmla="*/ 2208 w 2209"/>
              <a:gd name="T17" fmla="*/ 1104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9" h="2210">
                <a:moveTo>
                  <a:pt x="2208" y="1104"/>
                </a:moveTo>
                <a:lnTo>
                  <a:pt x="2208" y="1104"/>
                </a:lnTo>
                <a:cubicBezTo>
                  <a:pt x="2208" y="1714"/>
                  <a:pt x="1714" y="2209"/>
                  <a:pt x="1104" y="2209"/>
                </a:cubicBezTo>
                <a:lnTo>
                  <a:pt x="1104" y="2209"/>
                </a:lnTo>
                <a:cubicBezTo>
                  <a:pt x="494" y="2209"/>
                  <a:pt x="0" y="1714"/>
                  <a:pt x="0" y="1104"/>
                </a:cubicBezTo>
                <a:lnTo>
                  <a:pt x="0" y="1104"/>
                </a:lnTo>
                <a:cubicBezTo>
                  <a:pt x="0" y="494"/>
                  <a:pt x="494" y="0"/>
                  <a:pt x="1104" y="0"/>
                </a:cubicBezTo>
                <a:lnTo>
                  <a:pt x="1104" y="0"/>
                </a:lnTo>
                <a:cubicBezTo>
                  <a:pt x="1714" y="0"/>
                  <a:pt x="2208" y="494"/>
                  <a:pt x="2208" y="1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617" name="Freeform 209">
            <a:extLst>
              <a:ext uri="{FF2B5EF4-FFF2-40B4-BE49-F238E27FC236}">
                <a16:creationId xmlns:a16="http://schemas.microsoft.com/office/drawing/2014/main" id="{587A8B1E-47CC-D945-8157-9C3075FF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57" y="9379310"/>
            <a:ext cx="2285108" cy="2285107"/>
          </a:xfrm>
          <a:custGeom>
            <a:avLst/>
            <a:gdLst>
              <a:gd name="T0" fmla="*/ 1835 w 1836"/>
              <a:gd name="T1" fmla="*/ 917 h 1836"/>
              <a:gd name="T2" fmla="*/ 1835 w 1836"/>
              <a:gd name="T3" fmla="*/ 917 h 1836"/>
              <a:gd name="T4" fmla="*/ 918 w 1836"/>
              <a:gd name="T5" fmla="*/ 1835 h 1836"/>
              <a:gd name="T6" fmla="*/ 918 w 1836"/>
              <a:gd name="T7" fmla="*/ 1835 h 1836"/>
              <a:gd name="T8" fmla="*/ 0 w 1836"/>
              <a:gd name="T9" fmla="*/ 917 h 1836"/>
              <a:gd name="T10" fmla="*/ 0 w 1836"/>
              <a:gd name="T11" fmla="*/ 917 h 1836"/>
              <a:gd name="T12" fmla="*/ 918 w 1836"/>
              <a:gd name="T13" fmla="*/ 0 h 1836"/>
              <a:gd name="T14" fmla="*/ 918 w 1836"/>
              <a:gd name="T15" fmla="*/ 0 h 1836"/>
              <a:gd name="T16" fmla="*/ 1835 w 1836"/>
              <a:gd name="T17" fmla="*/ 91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6" h="1836">
                <a:moveTo>
                  <a:pt x="1835" y="917"/>
                </a:moveTo>
                <a:lnTo>
                  <a:pt x="1835" y="917"/>
                </a:lnTo>
                <a:cubicBezTo>
                  <a:pt x="1835" y="1424"/>
                  <a:pt x="1425" y="1835"/>
                  <a:pt x="918" y="1835"/>
                </a:cubicBezTo>
                <a:lnTo>
                  <a:pt x="918" y="1835"/>
                </a:lnTo>
                <a:cubicBezTo>
                  <a:pt x="411" y="1835"/>
                  <a:pt x="0" y="1424"/>
                  <a:pt x="0" y="917"/>
                </a:cubicBezTo>
                <a:lnTo>
                  <a:pt x="0" y="917"/>
                </a:lnTo>
                <a:cubicBezTo>
                  <a:pt x="0" y="410"/>
                  <a:pt x="411" y="0"/>
                  <a:pt x="918" y="0"/>
                </a:cubicBezTo>
                <a:lnTo>
                  <a:pt x="918" y="0"/>
                </a:lnTo>
                <a:cubicBezTo>
                  <a:pt x="1425" y="0"/>
                  <a:pt x="1835" y="410"/>
                  <a:pt x="1835" y="9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618" name="Freeform 210">
            <a:extLst>
              <a:ext uri="{FF2B5EF4-FFF2-40B4-BE49-F238E27FC236}">
                <a16:creationId xmlns:a16="http://schemas.microsoft.com/office/drawing/2014/main" id="{D6FBE3A3-ABFA-AF4D-8708-A4B39460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968661"/>
            <a:ext cx="3372731" cy="3372731"/>
          </a:xfrm>
          <a:custGeom>
            <a:avLst/>
            <a:gdLst>
              <a:gd name="T0" fmla="*/ 2707 w 2708"/>
              <a:gd name="T1" fmla="*/ 1353 h 2707"/>
              <a:gd name="T2" fmla="*/ 2707 w 2708"/>
              <a:gd name="T3" fmla="*/ 1353 h 2707"/>
              <a:gd name="T4" fmla="*/ 1354 w 2708"/>
              <a:gd name="T5" fmla="*/ 2706 h 2707"/>
              <a:gd name="T6" fmla="*/ 1354 w 2708"/>
              <a:gd name="T7" fmla="*/ 2706 h 2707"/>
              <a:gd name="T8" fmla="*/ 0 w 2708"/>
              <a:gd name="T9" fmla="*/ 1353 h 2707"/>
              <a:gd name="T10" fmla="*/ 0 w 2708"/>
              <a:gd name="T11" fmla="*/ 1353 h 2707"/>
              <a:gd name="T12" fmla="*/ 1354 w 2708"/>
              <a:gd name="T13" fmla="*/ 0 h 2707"/>
              <a:gd name="T14" fmla="*/ 1354 w 2708"/>
              <a:gd name="T15" fmla="*/ 0 h 2707"/>
              <a:gd name="T16" fmla="*/ 2707 w 2708"/>
              <a:gd name="T17" fmla="*/ 1353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8" h="2707">
                <a:moveTo>
                  <a:pt x="2707" y="1353"/>
                </a:moveTo>
                <a:lnTo>
                  <a:pt x="2707" y="1353"/>
                </a:lnTo>
                <a:cubicBezTo>
                  <a:pt x="2707" y="2100"/>
                  <a:pt x="2101" y="2706"/>
                  <a:pt x="1354" y="2706"/>
                </a:cubicBezTo>
                <a:lnTo>
                  <a:pt x="1354" y="2706"/>
                </a:lnTo>
                <a:cubicBezTo>
                  <a:pt x="606" y="2706"/>
                  <a:pt x="0" y="2100"/>
                  <a:pt x="0" y="1353"/>
                </a:cubicBezTo>
                <a:lnTo>
                  <a:pt x="0" y="1353"/>
                </a:lnTo>
                <a:cubicBezTo>
                  <a:pt x="0" y="606"/>
                  <a:pt x="606" y="0"/>
                  <a:pt x="1354" y="0"/>
                </a:cubicBezTo>
                <a:lnTo>
                  <a:pt x="1354" y="0"/>
                </a:lnTo>
                <a:cubicBezTo>
                  <a:pt x="2101" y="0"/>
                  <a:pt x="2707" y="606"/>
                  <a:pt x="2707" y="1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619" name="Freeform 211">
            <a:extLst>
              <a:ext uri="{FF2B5EF4-FFF2-40B4-BE49-F238E27FC236}">
                <a16:creationId xmlns:a16="http://schemas.microsoft.com/office/drawing/2014/main" id="{BB692AFF-C230-0A46-9562-4E8911A2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60" y="4281766"/>
            <a:ext cx="2752015" cy="2752015"/>
          </a:xfrm>
          <a:custGeom>
            <a:avLst/>
            <a:gdLst>
              <a:gd name="T0" fmla="*/ 2208 w 2209"/>
              <a:gd name="T1" fmla="*/ 1104 h 2209"/>
              <a:gd name="T2" fmla="*/ 2208 w 2209"/>
              <a:gd name="T3" fmla="*/ 1104 h 2209"/>
              <a:gd name="T4" fmla="*/ 1104 w 2209"/>
              <a:gd name="T5" fmla="*/ 2208 h 2209"/>
              <a:gd name="T6" fmla="*/ 1104 w 2209"/>
              <a:gd name="T7" fmla="*/ 2208 h 2209"/>
              <a:gd name="T8" fmla="*/ 0 w 2209"/>
              <a:gd name="T9" fmla="*/ 1104 h 2209"/>
              <a:gd name="T10" fmla="*/ 0 w 2209"/>
              <a:gd name="T11" fmla="*/ 1104 h 2209"/>
              <a:gd name="T12" fmla="*/ 1104 w 2209"/>
              <a:gd name="T13" fmla="*/ 0 h 2209"/>
              <a:gd name="T14" fmla="*/ 1104 w 2209"/>
              <a:gd name="T15" fmla="*/ 0 h 2209"/>
              <a:gd name="T16" fmla="*/ 2208 w 2209"/>
              <a:gd name="T17" fmla="*/ 1104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9" h="2209">
                <a:moveTo>
                  <a:pt x="2208" y="1104"/>
                </a:moveTo>
                <a:lnTo>
                  <a:pt x="2208" y="1104"/>
                </a:lnTo>
                <a:cubicBezTo>
                  <a:pt x="2208" y="1714"/>
                  <a:pt x="1714" y="2208"/>
                  <a:pt x="1104" y="2208"/>
                </a:cubicBezTo>
                <a:lnTo>
                  <a:pt x="1104" y="2208"/>
                </a:lnTo>
                <a:cubicBezTo>
                  <a:pt x="494" y="2208"/>
                  <a:pt x="0" y="1714"/>
                  <a:pt x="0" y="1104"/>
                </a:cubicBezTo>
                <a:lnTo>
                  <a:pt x="0" y="1104"/>
                </a:lnTo>
                <a:cubicBezTo>
                  <a:pt x="0" y="494"/>
                  <a:pt x="494" y="0"/>
                  <a:pt x="1104" y="0"/>
                </a:cubicBezTo>
                <a:lnTo>
                  <a:pt x="1104" y="0"/>
                </a:lnTo>
                <a:cubicBezTo>
                  <a:pt x="1714" y="0"/>
                  <a:pt x="2208" y="494"/>
                  <a:pt x="2208" y="1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620" name="Freeform 212">
            <a:extLst>
              <a:ext uri="{FF2B5EF4-FFF2-40B4-BE49-F238E27FC236}">
                <a16:creationId xmlns:a16="http://schemas.microsoft.com/office/drawing/2014/main" id="{93102986-7BE3-054E-91AC-4D0DE30D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57" y="4512473"/>
            <a:ext cx="2285108" cy="2285107"/>
          </a:xfrm>
          <a:custGeom>
            <a:avLst/>
            <a:gdLst>
              <a:gd name="T0" fmla="*/ 1835 w 1836"/>
              <a:gd name="T1" fmla="*/ 917 h 1836"/>
              <a:gd name="T2" fmla="*/ 1835 w 1836"/>
              <a:gd name="T3" fmla="*/ 917 h 1836"/>
              <a:gd name="T4" fmla="*/ 918 w 1836"/>
              <a:gd name="T5" fmla="*/ 1835 h 1836"/>
              <a:gd name="T6" fmla="*/ 918 w 1836"/>
              <a:gd name="T7" fmla="*/ 1835 h 1836"/>
              <a:gd name="T8" fmla="*/ 0 w 1836"/>
              <a:gd name="T9" fmla="*/ 917 h 1836"/>
              <a:gd name="T10" fmla="*/ 0 w 1836"/>
              <a:gd name="T11" fmla="*/ 917 h 1836"/>
              <a:gd name="T12" fmla="*/ 918 w 1836"/>
              <a:gd name="T13" fmla="*/ 0 h 1836"/>
              <a:gd name="T14" fmla="*/ 918 w 1836"/>
              <a:gd name="T15" fmla="*/ 0 h 1836"/>
              <a:gd name="T16" fmla="*/ 1835 w 1836"/>
              <a:gd name="T17" fmla="*/ 91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6" h="1836">
                <a:moveTo>
                  <a:pt x="1835" y="917"/>
                </a:moveTo>
                <a:lnTo>
                  <a:pt x="1835" y="917"/>
                </a:lnTo>
                <a:cubicBezTo>
                  <a:pt x="1835" y="1424"/>
                  <a:pt x="1425" y="1835"/>
                  <a:pt x="918" y="1835"/>
                </a:cubicBezTo>
                <a:lnTo>
                  <a:pt x="918" y="1835"/>
                </a:lnTo>
                <a:cubicBezTo>
                  <a:pt x="411" y="1835"/>
                  <a:pt x="0" y="1424"/>
                  <a:pt x="0" y="917"/>
                </a:cubicBezTo>
                <a:lnTo>
                  <a:pt x="0" y="917"/>
                </a:lnTo>
                <a:cubicBezTo>
                  <a:pt x="0" y="411"/>
                  <a:pt x="411" y="0"/>
                  <a:pt x="918" y="0"/>
                </a:cubicBezTo>
                <a:lnTo>
                  <a:pt x="918" y="0"/>
                </a:lnTo>
                <a:cubicBezTo>
                  <a:pt x="1425" y="0"/>
                  <a:pt x="1835" y="411"/>
                  <a:pt x="1835" y="9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621" name="Freeform 213">
            <a:extLst>
              <a:ext uri="{FF2B5EF4-FFF2-40B4-BE49-F238E27FC236}">
                <a16:creationId xmlns:a16="http://schemas.microsoft.com/office/drawing/2014/main" id="{82B0D56E-75BC-A641-A6D4-199EFE20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167" y="3759925"/>
            <a:ext cx="8580138" cy="3861612"/>
          </a:xfrm>
          <a:custGeom>
            <a:avLst/>
            <a:gdLst>
              <a:gd name="T0" fmla="*/ 6889 w 6890"/>
              <a:gd name="T1" fmla="*/ 3100 h 3101"/>
              <a:gd name="T2" fmla="*/ 1484 w 6890"/>
              <a:gd name="T3" fmla="*/ 3100 h 3101"/>
              <a:gd name="T4" fmla="*/ 1484 w 6890"/>
              <a:gd name="T5" fmla="*/ 3100 h 3101"/>
              <a:gd name="T6" fmla="*/ 0 w 6890"/>
              <a:gd name="T7" fmla="*/ 1617 h 3101"/>
              <a:gd name="T8" fmla="*/ 0 w 6890"/>
              <a:gd name="T9" fmla="*/ 1485 h 3101"/>
              <a:gd name="T10" fmla="*/ 0 w 6890"/>
              <a:gd name="T11" fmla="*/ 1485 h 3101"/>
              <a:gd name="T12" fmla="*/ 1484 w 6890"/>
              <a:gd name="T13" fmla="*/ 0 h 3101"/>
              <a:gd name="T14" fmla="*/ 6889 w 6890"/>
              <a:gd name="T15" fmla="*/ 0 h 3101"/>
              <a:gd name="T16" fmla="*/ 6889 w 6890"/>
              <a:gd name="T17" fmla="*/ 3100 h 3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90" h="3101">
                <a:moveTo>
                  <a:pt x="6889" y="3100"/>
                </a:moveTo>
                <a:lnTo>
                  <a:pt x="1484" y="3100"/>
                </a:lnTo>
                <a:lnTo>
                  <a:pt x="1484" y="3100"/>
                </a:lnTo>
                <a:cubicBezTo>
                  <a:pt x="664" y="3100"/>
                  <a:pt x="0" y="2436"/>
                  <a:pt x="0" y="1617"/>
                </a:cubicBezTo>
                <a:lnTo>
                  <a:pt x="0" y="1485"/>
                </a:lnTo>
                <a:lnTo>
                  <a:pt x="0" y="1485"/>
                </a:lnTo>
                <a:cubicBezTo>
                  <a:pt x="0" y="665"/>
                  <a:pt x="664" y="0"/>
                  <a:pt x="1484" y="0"/>
                </a:cubicBezTo>
                <a:lnTo>
                  <a:pt x="6889" y="0"/>
                </a:lnTo>
                <a:lnTo>
                  <a:pt x="6889" y="3100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693" name="Freeform 285">
            <a:extLst>
              <a:ext uri="{FF2B5EF4-FFF2-40B4-BE49-F238E27FC236}">
                <a16:creationId xmlns:a16="http://schemas.microsoft.com/office/drawing/2014/main" id="{295FD240-9D93-E344-927C-C338A76C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167" y="8626763"/>
            <a:ext cx="8580138" cy="3861612"/>
          </a:xfrm>
          <a:custGeom>
            <a:avLst/>
            <a:gdLst>
              <a:gd name="T0" fmla="*/ 6889 w 6890"/>
              <a:gd name="T1" fmla="*/ 3100 h 3101"/>
              <a:gd name="T2" fmla="*/ 1484 w 6890"/>
              <a:gd name="T3" fmla="*/ 3100 h 3101"/>
              <a:gd name="T4" fmla="*/ 1484 w 6890"/>
              <a:gd name="T5" fmla="*/ 3100 h 3101"/>
              <a:gd name="T6" fmla="*/ 0 w 6890"/>
              <a:gd name="T7" fmla="*/ 1615 h 3101"/>
              <a:gd name="T8" fmla="*/ 0 w 6890"/>
              <a:gd name="T9" fmla="*/ 1483 h 3101"/>
              <a:gd name="T10" fmla="*/ 0 w 6890"/>
              <a:gd name="T11" fmla="*/ 1483 h 3101"/>
              <a:gd name="T12" fmla="*/ 1484 w 6890"/>
              <a:gd name="T13" fmla="*/ 0 h 3101"/>
              <a:gd name="T14" fmla="*/ 6889 w 6890"/>
              <a:gd name="T15" fmla="*/ 0 h 3101"/>
              <a:gd name="T16" fmla="*/ 6889 w 6890"/>
              <a:gd name="T17" fmla="*/ 3100 h 3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90" h="3101">
                <a:moveTo>
                  <a:pt x="6889" y="3100"/>
                </a:moveTo>
                <a:lnTo>
                  <a:pt x="1484" y="3100"/>
                </a:lnTo>
                <a:lnTo>
                  <a:pt x="1484" y="3100"/>
                </a:lnTo>
                <a:cubicBezTo>
                  <a:pt x="664" y="3100"/>
                  <a:pt x="0" y="2435"/>
                  <a:pt x="0" y="1615"/>
                </a:cubicBezTo>
                <a:lnTo>
                  <a:pt x="0" y="1483"/>
                </a:lnTo>
                <a:lnTo>
                  <a:pt x="0" y="1483"/>
                </a:lnTo>
                <a:cubicBezTo>
                  <a:pt x="0" y="664"/>
                  <a:pt x="664" y="0"/>
                  <a:pt x="1484" y="0"/>
                </a:cubicBezTo>
                <a:lnTo>
                  <a:pt x="6889" y="0"/>
                </a:lnTo>
                <a:lnTo>
                  <a:pt x="6889" y="3100"/>
                </a:lnTo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765" name="Freeform 357">
            <a:extLst>
              <a:ext uri="{FF2B5EF4-FFF2-40B4-BE49-F238E27FC236}">
                <a16:creationId xmlns:a16="http://schemas.microsoft.com/office/drawing/2014/main" id="{CE8D2A94-5DD2-3944-B1EA-F3C588DE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433" y="8835498"/>
            <a:ext cx="3372731" cy="3372731"/>
          </a:xfrm>
          <a:custGeom>
            <a:avLst/>
            <a:gdLst>
              <a:gd name="T0" fmla="*/ 2706 w 2707"/>
              <a:gd name="T1" fmla="*/ 1353 h 2708"/>
              <a:gd name="T2" fmla="*/ 2706 w 2707"/>
              <a:gd name="T3" fmla="*/ 1353 h 2708"/>
              <a:gd name="T4" fmla="*/ 1353 w 2707"/>
              <a:gd name="T5" fmla="*/ 2707 h 2708"/>
              <a:gd name="T6" fmla="*/ 1353 w 2707"/>
              <a:gd name="T7" fmla="*/ 2707 h 2708"/>
              <a:gd name="T8" fmla="*/ 0 w 2707"/>
              <a:gd name="T9" fmla="*/ 1353 h 2708"/>
              <a:gd name="T10" fmla="*/ 0 w 2707"/>
              <a:gd name="T11" fmla="*/ 1353 h 2708"/>
              <a:gd name="T12" fmla="*/ 1353 w 2707"/>
              <a:gd name="T13" fmla="*/ 0 h 2708"/>
              <a:gd name="T14" fmla="*/ 1353 w 2707"/>
              <a:gd name="T15" fmla="*/ 0 h 2708"/>
              <a:gd name="T16" fmla="*/ 2706 w 2707"/>
              <a:gd name="T17" fmla="*/ 1353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8">
                <a:moveTo>
                  <a:pt x="2706" y="1353"/>
                </a:moveTo>
                <a:lnTo>
                  <a:pt x="2706" y="1353"/>
                </a:lnTo>
                <a:cubicBezTo>
                  <a:pt x="2706" y="2101"/>
                  <a:pt x="2101" y="2707"/>
                  <a:pt x="1353" y="2707"/>
                </a:cubicBezTo>
                <a:lnTo>
                  <a:pt x="1353" y="2707"/>
                </a:lnTo>
                <a:cubicBezTo>
                  <a:pt x="605" y="2707"/>
                  <a:pt x="0" y="2101"/>
                  <a:pt x="0" y="1353"/>
                </a:cubicBezTo>
                <a:lnTo>
                  <a:pt x="0" y="1353"/>
                </a:lnTo>
                <a:cubicBezTo>
                  <a:pt x="0" y="606"/>
                  <a:pt x="605" y="0"/>
                  <a:pt x="1353" y="0"/>
                </a:cubicBezTo>
                <a:lnTo>
                  <a:pt x="1353" y="0"/>
                </a:lnTo>
                <a:cubicBezTo>
                  <a:pt x="2101" y="0"/>
                  <a:pt x="2706" y="606"/>
                  <a:pt x="2706" y="13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766" name="Freeform 358">
            <a:extLst>
              <a:ext uri="{FF2B5EF4-FFF2-40B4-BE49-F238E27FC236}">
                <a16:creationId xmlns:a16="http://schemas.microsoft.com/office/drawing/2014/main" id="{64552BDF-9E01-8844-BC47-E558B903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044" y="9148605"/>
            <a:ext cx="2752017" cy="2752015"/>
          </a:xfrm>
          <a:custGeom>
            <a:avLst/>
            <a:gdLst>
              <a:gd name="T0" fmla="*/ 2208 w 2209"/>
              <a:gd name="T1" fmla="*/ 1104 h 2210"/>
              <a:gd name="T2" fmla="*/ 2208 w 2209"/>
              <a:gd name="T3" fmla="*/ 1104 h 2210"/>
              <a:gd name="T4" fmla="*/ 1104 w 2209"/>
              <a:gd name="T5" fmla="*/ 2209 h 2210"/>
              <a:gd name="T6" fmla="*/ 1104 w 2209"/>
              <a:gd name="T7" fmla="*/ 2209 h 2210"/>
              <a:gd name="T8" fmla="*/ 0 w 2209"/>
              <a:gd name="T9" fmla="*/ 1104 h 2210"/>
              <a:gd name="T10" fmla="*/ 0 w 2209"/>
              <a:gd name="T11" fmla="*/ 1104 h 2210"/>
              <a:gd name="T12" fmla="*/ 1104 w 2209"/>
              <a:gd name="T13" fmla="*/ 0 h 2210"/>
              <a:gd name="T14" fmla="*/ 1104 w 2209"/>
              <a:gd name="T15" fmla="*/ 0 h 2210"/>
              <a:gd name="T16" fmla="*/ 2208 w 2209"/>
              <a:gd name="T17" fmla="*/ 1104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9" h="2210">
                <a:moveTo>
                  <a:pt x="2208" y="1104"/>
                </a:moveTo>
                <a:lnTo>
                  <a:pt x="2208" y="1104"/>
                </a:lnTo>
                <a:cubicBezTo>
                  <a:pt x="2208" y="1714"/>
                  <a:pt x="1714" y="2209"/>
                  <a:pt x="1104" y="2209"/>
                </a:cubicBezTo>
                <a:lnTo>
                  <a:pt x="1104" y="2209"/>
                </a:lnTo>
                <a:cubicBezTo>
                  <a:pt x="494" y="2209"/>
                  <a:pt x="0" y="1714"/>
                  <a:pt x="0" y="1104"/>
                </a:cubicBezTo>
                <a:lnTo>
                  <a:pt x="0" y="1104"/>
                </a:lnTo>
                <a:cubicBezTo>
                  <a:pt x="0" y="494"/>
                  <a:pt x="494" y="0"/>
                  <a:pt x="1104" y="0"/>
                </a:cubicBezTo>
                <a:lnTo>
                  <a:pt x="1104" y="0"/>
                </a:lnTo>
                <a:cubicBezTo>
                  <a:pt x="1714" y="0"/>
                  <a:pt x="2208" y="494"/>
                  <a:pt x="2208" y="1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767" name="Freeform 359">
            <a:extLst>
              <a:ext uri="{FF2B5EF4-FFF2-40B4-BE49-F238E27FC236}">
                <a16:creationId xmlns:a16="http://schemas.microsoft.com/office/drawing/2014/main" id="{4FD19555-1B84-1F4A-A7B8-C6236123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245" y="9379310"/>
            <a:ext cx="2285108" cy="2285107"/>
          </a:xfrm>
          <a:custGeom>
            <a:avLst/>
            <a:gdLst>
              <a:gd name="T0" fmla="*/ 1835 w 1836"/>
              <a:gd name="T1" fmla="*/ 917 h 1836"/>
              <a:gd name="T2" fmla="*/ 1835 w 1836"/>
              <a:gd name="T3" fmla="*/ 917 h 1836"/>
              <a:gd name="T4" fmla="*/ 918 w 1836"/>
              <a:gd name="T5" fmla="*/ 1835 h 1836"/>
              <a:gd name="T6" fmla="*/ 918 w 1836"/>
              <a:gd name="T7" fmla="*/ 1835 h 1836"/>
              <a:gd name="T8" fmla="*/ 0 w 1836"/>
              <a:gd name="T9" fmla="*/ 917 h 1836"/>
              <a:gd name="T10" fmla="*/ 0 w 1836"/>
              <a:gd name="T11" fmla="*/ 917 h 1836"/>
              <a:gd name="T12" fmla="*/ 918 w 1836"/>
              <a:gd name="T13" fmla="*/ 0 h 1836"/>
              <a:gd name="T14" fmla="*/ 918 w 1836"/>
              <a:gd name="T15" fmla="*/ 0 h 1836"/>
              <a:gd name="T16" fmla="*/ 1835 w 1836"/>
              <a:gd name="T17" fmla="*/ 91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6" h="1836">
                <a:moveTo>
                  <a:pt x="1835" y="917"/>
                </a:moveTo>
                <a:lnTo>
                  <a:pt x="1835" y="917"/>
                </a:lnTo>
                <a:cubicBezTo>
                  <a:pt x="1835" y="1424"/>
                  <a:pt x="1425" y="1835"/>
                  <a:pt x="918" y="1835"/>
                </a:cubicBezTo>
                <a:lnTo>
                  <a:pt x="918" y="1835"/>
                </a:lnTo>
                <a:cubicBezTo>
                  <a:pt x="411" y="1835"/>
                  <a:pt x="0" y="1424"/>
                  <a:pt x="0" y="917"/>
                </a:cubicBezTo>
                <a:lnTo>
                  <a:pt x="0" y="917"/>
                </a:lnTo>
                <a:cubicBezTo>
                  <a:pt x="0" y="410"/>
                  <a:pt x="411" y="0"/>
                  <a:pt x="918" y="0"/>
                </a:cubicBezTo>
                <a:lnTo>
                  <a:pt x="918" y="0"/>
                </a:lnTo>
                <a:cubicBezTo>
                  <a:pt x="1425" y="0"/>
                  <a:pt x="1835" y="410"/>
                  <a:pt x="1835" y="9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768" name="Freeform 360">
            <a:extLst>
              <a:ext uri="{FF2B5EF4-FFF2-40B4-BE49-F238E27FC236}">
                <a16:creationId xmlns:a16="http://schemas.microsoft.com/office/drawing/2014/main" id="{FAD092D9-3864-AB42-9650-D75C6C2C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433" y="3968661"/>
            <a:ext cx="3372731" cy="3372731"/>
          </a:xfrm>
          <a:custGeom>
            <a:avLst/>
            <a:gdLst>
              <a:gd name="T0" fmla="*/ 2706 w 2707"/>
              <a:gd name="T1" fmla="*/ 1353 h 2707"/>
              <a:gd name="T2" fmla="*/ 2706 w 2707"/>
              <a:gd name="T3" fmla="*/ 1353 h 2707"/>
              <a:gd name="T4" fmla="*/ 1353 w 2707"/>
              <a:gd name="T5" fmla="*/ 2706 h 2707"/>
              <a:gd name="T6" fmla="*/ 1353 w 2707"/>
              <a:gd name="T7" fmla="*/ 2706 h 2707"/>
              <a:gd name="T8" fmla="*/ 0 w 2707"/>
              <a:gd name="T9" fmla="*/ 1353 h 2707"/>
              <a:gd name="T10" fmla="*/ 0 w 2707"/>
              <a:gd name="T11" fmla="*/ 1353 h 2707"/>
              <a:gd name="T12" fmla="*/ 1353 w 2707"/>
              <a:gd name="T13" fmla="*/ 0 h 2707"/>
              <a:gd name="T14" fmla="*/ 1353 w 2707"/>
              <a:gd name="T15" fmla="*/ 0 h 2707"/>
              <a:gd name="T16" fmla="*/ 2706 w 2707"/>
              <a:gd name="T17" fmla="*/ 1353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7">
                <a:moveTo>
                  <a:pt x="2706" y="1353"/>
                </a:moveTo>
                <a:lnTo>
                  <a:pt x="2706" y="1353"/>
                </a:lnTo>
                <a:cubicBezTo>
                  <a:pt x="2706" y="2100"/>
                  <a:pt x="2101" y="2706"/>
                  <a:pt x="1353" y="2706"/>
                </a:cubicBezTo>
                <a:lnTo>
                  <a:pt x="1353" y="2706"/>
                </a:lnTo>
                <a:cubicBezTo>
                  <a:pt x="605" y="2706"/>
                  <a:pt x="0" y="2100"/>
                  <a:pt x="0" y="1353"/>
                </a:cubicBezTo>
                <a:lnTo>
                  <a:pt x="0" y="1353"/>
                </a:lnTo>
                <a:cubicBezTo>
                  <a:pt x="0" y="606"/>
                  <a:pt x="605" y="0"/>
                  <a:pt x="1353" y="0"/>
                </a:cubicBezTo>
                <a:lnTo>
                  <a:pt x="1353" y="0"/>
                </a:lnTo>
                <a:cubicBezTo>
                  <a:pt x="2101" y="0"/>
                  <a:pt x="2706" y="606"/>
                  <a:pt x="2706" y="13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769" name="Freeform 361">
            <a:extLst>
              <a:ext uri="{FF2B5EF4-FFF2-40B4-BE49-F238E27FC236}">
                <a16:creationId xmlns:a16="http://schemas.microsoft.com/office/drawing/2014/main" id="{49822483-C2A8-E64D-9F4E-13EA6384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044" y="4281766"/>
            <a:ext cx="2752017" cy="2752015"/>
          </a:xfrm>
          <a:custGeom>
            <a:avLst/>
            <a:gdLst>
              <a:gd name="T0" fmla="*/ 2208 w 2209"/>
              <a:gd name="T1" fmla="*/ 1104 h 2209"/>
              <a:gd name="T2" fmla="*/ 2208 w 2209"/>
              <a:gd name="T3" fmla="*/ 1104 h 2209"/>
              <a:gd name="T4" fmla="*/ 1104 w 2209"/>
              <a:gd name="T5" fmla="*/ 2208 h 2209"/>
              <a:gd name="T6" fmla="*/ 1104 w 2209"/>
              <a:gd name="T7" fmla="*/ 2208 h 2209"/>
              <a:gd name="T8" fmla="*/ 0 w 2209"/>
              <a:gd name="T9" fmla="*/ 1104 h 2209"/>
              <a:gd name="T10" fmla="*/ 0 w 2209"/>
              <a:gd name="T11" fmla="*/ 1104 h 2209"/>
              <a:gd name="T12" fmla="*/ 1104 w 2209"/>
              <a:gd name="T13" fmla="*/ 0 h 2209"/>
              <a:gd name="T14" fmla="*/ 1104 w 2209"/>
              <a:gd name="T15" fmla="*/ 0 h 2209"/>
              <a:gd name="T16" fmla="*/ 2208 w 2209"/>
              <a:gd name="T17" fmla="*/ 1104 h 2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9" h="2209">
                <a:moveTo>
                  <a:pt x="2208" y="1104"/>
                </a:moveTo>
                <a:lnTo>
                  <a:pt x="2208" y="1104"/>
                </a:lnTo>
                <a:cubicBezTo>
                  <a:pt x="2208" y="1714"/>
                  <a:pt x="1714" y="2208"/>
                  <a:pt x="1104" y="2208"/>
                </a:cubicBezTo>
                <a:lnTo>
                  <a:pt x="1104" y="2208"/>
                </a:lnTo>
                <a:cubicBezTo>
                  <a:pt x="494" y="2208"/>
                  <a:pt x="0" y="1714"/>
                  <a:pt x="0" y="1104"/>
                </a:cubicBezTo>
                <a:lnTo>
                  <a:pt x="0" y="1104"/>
                </a:lnTo>
                <a:cubicBezTo>
                  <a:pt x="0" y="494"/>
                  <a:pt x="494" y="0"/>
                  <a:pt x="1104" y="0"/>
                </a:cubicBezTo>
                <a:lnTo>
                  <a:pt x="1104" y="0"/>
                </a:lnTo>
                <a:cubicBezTo>
                  <a:pt x="1714" y="0"/>
                  <a:pt x="2208" y="494"/>
                  <a:pt x="2208" y="1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770" name="Freeform 362">
            <a:extLst>
              <a:ext uri="{FF2B5EF4-FFF2-40B4-BE49-F238E27FC236}">
                <a16:creationId xmlns:a16="http://schemas.microsoft.com/office/drawing/2014/main" id="{7008131B-2BD9-8342-9DFA-AF1E5240D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245" y="4512473"/>
            <a:ext cx="2285108" cy="2285107"/>
          </a:xfrm>
          <a:custGeom>
            <a:avLst/>
            <a:gdLst>
              <a:gd name="T0" fmla="*/ 1835 w 1836"/>
              <a:gd name="T1" fmla="*/ 917 h 1836"/>
              <a:gd name="T2" fmla="*/ 1835 w 1836"/>
              <a:gd name="T3" fmla="*/ 917 h 1836"/>
              <a:gd name="T4" fmla="*/ 918 w 1836"/>
              <a:gd name="T5" fmla="*/ 1835 h 1836"/>
              <a:gd name="T6" fmla="*/ 918 w 1836"/>
              <a:gd name="T7" fmla="*/ 1835 h 1836"/>
              <a:gd name="T8" fmla="*/ 0 w 1836"/>
              <a:gd name="T9" fmla="*/ 917 h 1836"/>
              <a:gd name="T10" fmla="*/ 0 w 1836"/>
              <a:gd name="T11" fmla="*/ 917 h 1836"/>
              <a:gd name="T12" fmla="*/ 918 w 1836"/>
              <a:gd name="T13" fmla="*/ 0 h 1836"/>
              <a:gd name="T14" fmla="*/ 918 w 1836"/>
              <a:gd name="T15" fmla="*/ 0 h 1836"/>
              <a:gd name="T16" fmla="*/ 1835 w 1836"/>
              <a:gd name="T17" fmla="*/ 91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6" h="1836">
                <a:moveTo>
                  <a:pt x="1835" y="917"/>
                </a:moveTo>
                <a:lnTo>
                  <a:pt x="1835" y="917"/>
                </a:lnTo>
                <a:cubicBezTo>
                  <a:pt x="1835" y="1424"/>
                  <a:pt x="1425" y="1835"/>
                  <a:pt x="918" y="1835"/>
                </a:cubicBezTo>
                <a:lnTo>
                  <a:pt x="918" y="1835"/>
                </a:lnTo>
                <a:cubicBezTo>
                  <a:pt x="411" y="1835"/>
                  <a:pt x="0" y="1424"/>
                  <a:pt x="0" y="917"/>
                </a:cubicBezTo>
                <a:lnTo>
                  <a:pt x="0" y="917"/>
                </a:lnTo>
                <a:cubicBezTo>
                  <a:pt x="0" y="411"/>
                  <a:pt x="411" y="0"/>
                  <a:pt x="918" y="0"/>
                </a:cubicBezTo>
                <a:lnTo>
                  <a:pt x="918" y="0"/>
                </a:lnTo>
                <a:cubicBezTo>
                  <a:pt x="1425" y="0"/>
                  <a:pt x="1835" y="411"/>
                  <a:pt x="1835" y="9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A73A69-CFE8-450C-927A-6671FDCD92C9}"/>
              </a:ext>
            </a:extLst>
          </p:cNvPr>
          <p:cNvGrpSpPr/>
          <p:nvPr/>
        </p:nvGrpSpPr>
        <p:grpSpPr>
          <a:xfrm>
            <a:off x="2037672" y="4649796"/>
            <a:ext cx="2307077" cy="1961019"/>
            <a:chOff x="2037672" y="4649796"/>
            <a:chExt cx="2307077" cy="1961019"/>
          </a:xfrm>
        </p:grpSpPr>
        <p:sp>
          <p:nvSpPr>
            <p:cNvPr id="17771" name="Freeform 363">
              <a:extLst>
                <a:ext uri="{FF2B5EF4-FFF2-40B4-BE49-F238E27FC236}">
                  <a16:creationId xmlns:a16="http://schemas.microsoft.com/office/drawing/2014/main" id="{5C85CD00-DF9E-714E-98C0-AD440228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41" y="5314457"/>
              <a:ext cx="1098608" cy="1142554"/>
            </a:xfrm>
            <a:custGeom>
              <a:avLst/>
              <a:gdLst>
                <a:gd name="T0" fmla="*/ 288 w 883"/>
                <a:gd name="T1" fmla="*/ 444 h 917"/>
                <a:gd name="T2" fmla="*/ 288 w 883"/>
                <a:gd name="T3" fmla="*/ 444 h 917"/>
                <a:gd name="T4" fmla="*/ 131 w 883"/>
                <a:gd name="T5" fmla="*/ 286 h 917"/>
                <a:gd name="T6" fmla="*/ 131 w 883"/>
                <a:gd name="T7" fmla="*/ 286 h 917"/>
                <a:gd name="T8" fmla="*/ 288 w 883"/>
                <a:gd name="T9" fmla="*/ 128 h 917"/>
                <a:gd name="T10" fmla="*/ 288 w 883"/>
                <a:gd name="T11" fmla="*/ 128 h 917"/>
                <a:gd name="T12" fmla="*/ 446 w 883"/>
                <a:gd name="T13" fmla="*/ 286 h 917"/>
                <a:gd name="T14" fmla="*/ 446 w 883"/>
                <a:gd name="T15" fmla="*/ 286 h 917"/>
                <a:gd name="T16" fmla="*/ 288 w 883"/>
                <a:gd name="T17" fmla="*/ 444 h 917"/>
                <a:gd name="T18" fmla="*/ 785 w 883"/>
                <a:gd name="T19" fmla="*/ 614 h 917"/>
                <a:gd name="T20" fmla="*/ 682 w 883"/>
                <a:gd name="T21" fmla="*/ 690 h 917"/>
                <a:gd name="T22" fmla="*/ 666 w 883"/>
                <a:gd name="T23" fmla="*/ 670 h 917"/>
                <a:gd name="T24" fmla="*/ 718 w 883"/>
                <a:gd name="T25" fmla="*/ 632 h 917"/>
                <a:gd name="T26" fmla="*/ 718 w 883"/>
                <a:gd name="T27" fmla="*/ 632 h 917"/>
                <a:gd name="T28" fmla="*/ 722 w 883"/>
                <a:gd name="T29" fmla="*/ 583 h 917"/>
                <a:gd name="T30" fmla="*/ 722 w 883"/>
                <a:gd name="T31" fmla="*/ 583 h 917"/>
                <a:gd name="T32" fmla="*/ 722 w 883"/>
                <a:gd name="T33" fmla="*/ 583 h 917"/>
                <a:gd name="T34" fmla="*/ 722 w 883"/>
                <a:gd name="T35" fmla="*/ 583 h 917"/>
                <a:gd name="T36" fmla="*/ 677 w 883"/>
                <a:gd name="T37" fmla="*/ 578 h 917"/>
                <a:gd name="T38" fmla="*/ 626 w 883"/>
                <a:gd name="T39" fmla="*/ 615 h 917"/>
                <a:gd name="T40" fmla="*/ 535 w 883"/>
                <a:gd name="T41" fmla="*/ 491 h 917"/>
                <a:gd name="T42" fmla="*/ 561 w 883"/>
                <a:gd name="T43" fmla="*/ 471 h 917"/>
                <a:gd name="T44" fmla="*/ 561 w 883"/>
                <a:gd name="T45" fmla="*/ 471 h 917"/>
                <a:gd name="T46" fmla="*/ 563 w 883"/>
                <a:gd name="T47" fmla="*/ 467 h 917"/>
                <a:gd name="T48" fmla="*/ 563 w 883"/>
                <a:gd name="T49" fmla="*/ 467 h 917"/>
                <a:gd name="T50" fmla="*/ 511 w 883"/>
                <a:gd name="T51" fmla="*/ 413 h 917"/>
                <a:gd name="T52" fmla="*/ 511 w 883"/>
                <a:gd name="T53" fmla="*/ 413 h 917"/>
                <a:gd name="T54" fmla="*/ 488 w 883"/>
                <a:gd name="T55" fmla="*/ 141 h 917"/>
                <a:gd name="T56" fmla="*/ 488 w 883"/>
                <a:gd name="T57" fmla="*/ 141 h 917"/>
                <a:gd name="T58" fmla="*/ 134 w 883"/>
                <a:gd name="T59" fmla="*/ 83 h 917"/>
                <a:gd name="T60" fmla="*/ 134 w 883"/>
                <a:gd name="T61" fmla="*/ 83 h 917"/>
                <a:gd name="T62" fmla="*/ 85 w 883"/>
                <a:gd name="T63" fmla="*/ 439 h 917"/>
                <a:gd name="T64" fmla="*/ 85 w 883"/>
                <a:gd name="T65" fmla="*/ 439 h 917"/>
                <a:gd name="T66" fmla="*/ 343 w 883"/>
                <a:gd name="T67" fmla="*/ 540 h 917"/>
                <a:gd name="T68" fmla="*/ 343 w 883"/>
                <a:gd name="T69" fmla="*/ 540 h 917"/>
                <a:gd name="T70" fmla="*/ 375 w 883"/>
                <a:gd name="T71" fmla="*/ 612 h 917"/>
                <a:gd name="T72" fmla="*/ 375 w 883"/>
                <a:gd name="T73" fmla="*/ 612 h 917"/>
                <a:gd name="T74" fmla="*/ 380 w 883"/>
                <a:gd name="T75" fmla="*/ 610 h 917"/>
                <a:gd name="T76" fmla="*/ 406 w 883"/>
                <a:gd name="T77" fmla="*/ 590 h 917"/>
                <a:gd name="T78" fmla="*/ 646 w 883"/>
                <a:gd name="T79" fmla="*/ 916 h 917"/>
                <a:gd name="T80" fmla="*/ 715 w 883"/>
                <a:gd name="T81" fmla="*/ 865 h 917"/>
                <a:gd name="T82" fmla="*/ 716 w 883"/>
                <a:gd name="T83" fmla="*/ 867 h 917"/>
                <a:gd name="T84" fmla="*/ 882 w 883"/>
                <a:gd name="T85" fmla="*/ 745 h 917"/>
                <a:gd name="T86" fmla="*/ 785 w 883"/>
                <a:gd name="T87" fmla="*/ 614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3" h="917">
                  <a:moveTo>
                    <a:pt x="288" y="444"/>
                  </a:moveTo>
                  <a:lnTo>
                    <a:pt x="288" y="444"/>
                  </a:lnTo>
                  <a:cubicBezTo>
                    <a:pt x="201" y="444"/>
                    <a:pt x="131" y="373"/>
                    <a:pt x="131" y="286"/>
                  </a:cubicBezTo>
                  <a:lnTo>
                    <a:pt x="131" y="286"/>
                  </a:lnTo>
                  <a:cubicBezTo>
                    <a:pt x="131" y="199"/>
                    <a:pt x="201" y="128"/>
                    <a:pt x="288" y="128"/>
                  </a:cubicBezTo>
                  <a:lnTo>
                    <a:pt x="288" y="128"/>
                  </a:lnTo>
                  <a:cubicBezTo>
                    <a:pt x="376" y="128"/>
                    <a:pt x="446" y="199"/>
                    <a:pt x="446" y="286"/>
                  </a:cubicBezTo>
                  <a:lnTo>
                    <a:pt x="446" y="286"/>
                  </a:lnTo>
                  <a:cubicBezTo>
                    <a:pt x="446" y="373"/>
                    <a:pt x="376" y="444"/>
                    <a:pt x="288" y="444"/>
                  </a:cubicBezTo>
                  <a:close/>
                  <a:moveTo>
                    <a:pt x="785" y="614"/>
                  </a:moveTo>
                  <a:lnTo>
                    <a:pt x="682" y="690"/>
                  </a:lnTo>
                  <a:lnTo>
                    <a:pt x="666" y="670"/>
                  </a:lnTo>
                  <a:lnTo>
                    <a:pt x="718" y="632"/>
                  </a:lnTo>
                  <a:lnTo>
                    <a:pt x="718" y="632"/>
                  </a:lnTo>
                  <a:cubicBezTo>
                    <a:pt x="733" y="620"/>
                    <a:pt x="735" y="598"/>
                    <a:pt x="722" y="583"/>
                  </a:cubicBezTo>
                  <a:lnTo>
                    <a:pt x="722" y="583"/>
                  </a:lnTo>
                  <a:lnTo>
                    <a:pt x="722" y="583"/>
                  </a:lnTo>
                  <a:lnTo>
                    <a:pt x="722" y="583"/>
                  </a:lnTo>
                  <a:cubicBezTo>
                    <a:pt x="711" y="570"/>
                    <a:pt x="691" y="567"/>
                    <a:pt x="677" y="578"/>
                  </a:cubicBezTo>
                  <a:lnTo>
                    <a:pt x="626" y="615"/>
                  </a:lnTo>
                  <a:lnTo>
                    <a:pt x="535" y="491"/>
                  </a:lnTo>
                  <a:lnTo>
                    <a:pt x="561" y="471"/>
                  </a:lnTo>
                  <a:lnTo>
                    <a:pt x="561" y="471"/>
                  </a:lnTo>
                  <a:cubicBezTo>
                    <a:pt x="562" y="471"/>
                    <a:pt x="563" y="469"/>
                    <a:pt x="563" y="467"/>
                  </a:cubicBezTo>
                  <a:lnTo>
                    <a:pt x="563" y="467"/>
                  </a:lnTo>
                  <a:cubicBezTo>
                    <a:pt x="570" y="424"/>
                    <a:pt x="537" y="404"/>
                    <a:pt x="511" y="413"/>
                  </a:cubicBezTo>
                  <a:lnTo>
                    <a:pt x="511" y="413"/>
                  </a:lnTo>
                  <a:cubicBezTo>
                    <a:pt x="554" y="330"/>
                    <a:pt x="549" y="224"/>
                    <a:pt x="488" y="141"/>
                  </a:cubicBezTo>
                  <a:lnTo>
                    <a:pt x="488" y="141"/>
                  </a:lnTo>
                  <a:cubicBezTo>
                    <a:pt x="405" y="27"/>
                    <a:pt x="246" y="0"/>
                    <a:pt x="134" y="83"/>
                  </a:cubicBezTo>
                  <a:lnTo>
                    <a:pt x="134" y="83"/>
                  </a:lnTo>
                  <a:cubicBezTo>
                    <a:pt x="22" y="165"/>
                    <a:pt x="0" y="324"/>
                    <a:pt x="85" y="439"/>
                  </a:cubicBezTo>
                  <a:lnTo>
                    <a:pt x="85" y="439"/>
                  </a:lnTo>
                  <a:cubicBezTo>
                    <a:pt x="147" y="523"/>
                    <a:pt x="249" y="560"/>
                    <a:pt x="343" y="540"/>
                  </a:cubicBezTo>
                  <a:lnTo>
                    <a:pt x="343" y="540"/>
                  </a:lnTo>
                  <a:cubicBezTo>
                    <a:pt x="319" y="561"/>
                    <a:pt x="326" y="607"/>
                    <a:pt x="375" y="612"/>
                  </a:cubicBezTo>
                  <a:lnTo>
                    <a:pt x="375" y="612"/>
                  </a:lnTo>
                  <a:cubicBezTo>
                    <a:pt x="377" y="612"/>
                    <a:pt x="379" y="612"/>
                    <a:pt x="380" y="610"/>
                  </a:cubicBezTo>
                  <a:lnTo>
                    <a:pt x="406" y="590"/>
                  </a:lnTo>
                  <a:lnTo>
                    <a:pt x="646" y="916"/>
                  </a:lnTo>
                  <a:lnTo>
                    <a:pt x="715" y="865"/>
                  </a:lnTo>
                  <a:lnTo>
                    <a:pt x="716" y="867"/>
                  </a:lnTo>
                  <a:lnTo>
                    <a:pt x="882" y="745"/>
                  </a:lnTo>
                  <a:lnTo>
                    <a:pt x="785" y="6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772" name="Freeform 364">
              <a:extLst>
                <a:ext uri="{FF2B5EF4-FFF2-40B4-BE49-F238E27FC236}">
                  <a16:creationId xmlns:a16="http://schemas.microsoft.com/office/drawing/2014/main" id="{58CA2A19-1B1E-4A41-B441-229828B7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41" y="5314457"/>
              <a:ext cx="1098608" cy="1142554"/>
            </a:xfrm>
            <a:custGeom>
              <a:avLst/>
              <a:gdLst>
                <a:gd name="T0" fmla="*/ 288 w 883"/>
                <a:gd name="T1" fmla="*/ 444 h 917"/>
                <a:gd name="T2" fmla="*/ 288 w 883"/>
                <a:gd name="T3" fmla="*/ 444 h 917"/>
                <a:gd name="T4" fmla="*/ 131 w 883"/>
                <a:gd name="T5" fmla="*/ 286 h 917"/>
                <a:gd name="T6" fmla="*/ 131 w 883"/>
                <a:gd name="T7" fmla="*/ 286 h 917"/>
                <a:gd name="T8" fmla="*/ 288 w 883"/>
                <a:gd name="T9" fmla="*/ 128 h 917"/>
                <a:gd name="T10" fmla="*/ 288 w 883"/>
                <a:gd name="T11" fmla="*/ 128 h 917"/>
                <a:gd name="T12" fmla="*/ 446 w 883"/>
                <a:gd name="T13" fmla="*/ 286 h 917"/>
                <a:gd name="T14" fmla="*/ 446 w 883"/>
                <a:gd name="T15" fmla="*/ 286 h 917"/>
                <a:gd name="T16" fmla="*/ 288 w 883"/>
                <a:gd name="T17" fmla="*/ 444 h 917"/>
                <a:gd name="T18" fmla="*/ 785 w 883"/>
                <a:gd name="T19" fmla="*/ 614 h 917"/>
                <a:gd name="T20" fmla="*/ 682 w 883"/>
                <a:gd name="T21" fmla="*/ 690 h 917"/>
                <a:gd name="T22" fmla="*/ 666 w 883"/>
                <a:gd name="T23" fmla="*/ 670 h 917"/>
                <a:gd name="T24" fmla="*/ 718 w 883"/>
                <a:gd name="T25" fmla="*/ 632 h 917"/>
                <a:gd name="T26" fmla="*/ 718 w 883"/>
                <a:gd name="T27" fmla="*/ 632 h 917"/>
                <a:gd name="T28" fmla="*/ 722 w 883"/>
                <a:gd name="T29" fmla="*/ 583 h 917"/>
                <a:gd name="T30" fmla="*/ 722 w 883"/>
                <a:gd name="T31" fmla="*/ 583 h 917"/>
                <a:gd name="T32" fmla="*/ 722 w 883"/>
                <a:gd name="T33" fmla="*/ 583 h 917"/>
                <a:gd name="T34" fmla="*/ 722 w 883"/>
                <a:gd name="T35" fmla="*/ 583 h 917"/>
                <a:gd name="T36" fmla="*/ 677 w 883"/>
                <a:gd name="T37" fmla="*/ 578 h 917"/>
                <a:gd name="T38" fmla="*/ 626 w 883"/>
                <a:gd name="T39" fmla="*/ 615 h 917"/>
                <a:gd name="T40" fmla="*/ 535 w 883"/>
                <a:gd name="T41" fmla="*/ 491 h 917"/>
                <a:gd name="T42" fmla="*/ 561 w 883"/>
                <a:gd name="T43" fmla="*/ 471 h 917"/>
                <a:gd name="T44" fmla="*/ 561 w 883"/>
                <a:gd name="T45" fmla="*/ 471 h 917"/>
                <a:gd name="T46" fmla="*/ 563 w 883"/>
                <a:gd name="T47" fmla="*/ 467 h 917"/>
                <a:gd name="T48" fmla="*/ 563 w 883"/>
                <a:gd name="T49" fmla="*/ 467 h 917"/>
                <a:gd name="T50" fmla="*/ 511 w 883"/>
                <a:gd name="T51" fmla="*/ 413 h 917"/>
                <a:gd name="T52" fmla="*/ 511 w 883"/>
                <a:gd name="T53" fmla="*/ 413 h 917"/>
                <a:gd name="T54" fmla="*/ 488 w 883"/>
                <a:gd name="T55" fmla="*/ 141 h 917"/>
                <a:gd name="T56" fmla="*/ 488 w 883"/>
                <a:gd name="T57" fmla="*/ 141 h 917"/>
                <a:gd name="T58" fmla="*/ 134 w 883"/>
                <a:gd name="T59" fmla="*/ 83 h 917"/>
                <a:gd name="T60" fmla="*/ 134 w 883"/>
                <a:gd name="T61" fmla="*/ 83 h 917"/>
                <a:gd name="T62" fmla="*/ 85 w 883"/>
                <a:gd name="T63" fmla="*/ 439 h 917"/>
                <a:gd name="T64" fmla="*/ 85 w 883"/>
                <a:gd name="T65" fmla="*/ 439 h 917"/>
                <a:gd name="T66" fmla="*/ 343 w 883"/>
                <a:gd name="T67" fmla="*/ 540 h 917"/>
                <a:gd name="T68" fmla="*/ 343 w 883"/>
                <a:gd name="T69" fmla="*/ 540 h 917"/>
                <a:gd name="T70" fmla="*/ 375 w 883"/>
                <a:gd name="T71" fmla="*/ 612 h 917"/>
                <a:gd name="T72" fmla="*/ 375 w 883"/>
                <a:gd name="T73" fmla="*/ 612 h 917"/>
                <a:gd name="T74" fmla="*/ 380 w 883"/>
                <a:gd name="T75" fmla="*/ 610 h 917"/>
                <a:gd name="T76" fmla="*/ 406 w 883"/>
                <a:gd name="T77" fmla="*/ 590 h 917"/>
                <a:gd name="T78" fmla="*/ 646 w 883"/>
                <a:gd name="T79" fmla="*/ 916 h 917"/>
                <a:gd name="T80" fmla="*/ 715 w 883"/>
                <a:gd name="T81" fmla="*/ 865 h 917"/>
                <a:gd name="T82" fmla="*/ 716 w 883"/>
                <a:gd name="T83" fmla="*/ 867 h 917"/>
                <a:gd name="T84" fmla="*/ 882 w 883"/>
                <a:gd name="T85" fmla="*/ 745 h 917"/>
                <a:gd name="T86" fmla="*/ 785 w 883"/>
                <a:gd name="T87" fmla="*/ 614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3" h="917">
                  <a:moveTo>
                    <a:pt x="288" y="444"/>
                  </a:moveTo>
                  <a:lnTo>
                    <a:pt x="288" y="444"/>
                  </a:lnTo>
                  <a:cubicBezTo>
                    <a:pt x="201" y="444"/>
                    <a:pt x="131" y="373"/>
                    <a:pt x="131" y="286"/>
                  </a:cubicBezTo>
                  <a:lnTo>
                    <a:pt x="131" y="286"/>
                  </a:lnTo>
                  <a:cubicBezTo>
                    <a:pt x="131" y="199"/>
                    <a:pt x="201" y="128"/>
                    <a:pt x="288" y="128"/>
                  </a:cubicBezTo>
                  <a:lnTo>
                    <a:pt x="288" y="128"/>
                  </a:lnTo>
                  <a:cubicBezTo>
                    <a:pt x="376" y="128"/>
                    <a:pt x="446" y="199"/>
                    <a:pt x="446" y="286"/>
                  </a:cubicBezTo>
                  <a:lnTo>
                    <a:pt x="446" y="286"/>
                  </a:lnTo>
                  <a:cubicBezTo>
                    <a:pt x="446" y="373"/>
                    <a:pt x="376" y="444"/>
                    <a:pt x="288" y="444"/>
                  </a:cubicBezTo>
                  <a:close/>
                  <a:moveTo>
                    <a:pt x="785" y="614"/>
                  </a:moveTo>
                  <a:lnTo>
                    <a:pt x="682" y="690"/>
                  </a:lnTo>
                  <a:lnTo>
                    <a:pt x="666" y="670"/>
                  </a:lnTo>
                  <a:lnTo>
                    <a:pt x="718" y="632"/>
                  </a:lnTo>
                  <a:lnTo>
                    <a:pt x="718" y="632"/>
                  </a:lnTo>
                  <a:cubicBezTo>
                    <a:pt x="733" y="620"/>
                    <a:pt x="735" y="598"/>
                    <a:pt x="722" y="583"/>
                  </a:cubicBezTo>
                  <a:lnTo>
                    <a:pt x="722" y="583"/>
                  </a:lnTo>
                  <a:lnTo>
                    <a:pt x="722" y="583"/>
                  </a:lnTo>
                  <a:lnTo>
                    <a:pt x="722" y="583"/>
                  </a:lnTo>
                  <a:cubicBezTo>
                    <a:pt x="711" y="570"/>
                    <a:pt x="691" y="567"/>
                    <a:pt x="677" y="578"/>
                  </a:cubicBezTo>
                  <a:lnTo>
                    <a:pt x="626" y="615"/>
                  </a:lnTo>
                  <a:lnTo>
                    <a:pt x="535" y="491"/>
                  </a:lnTo>
                  <a:lnTo>
                    <a:pt x="561" y="471"/>
                  </a:lnTo>
                  <a:lnTo>
                    <a:pt x="561" y="471"/>
                  </a:lnTo>
                  <a:cubicBezTo>
                    <a:pt x="562" y="471"/>
                    <a:pt x="563" y="469"/>
                    <a:pt x="563" y="467"/>
                  </a:cubicBezTo>
                  <a:lnTo>
                    <a:pt x="563" y="467"/>
                  </a:lnTo>
                  <a:cubicBezTo>
                    <a:pt x="570" y="424"/>
                    <a:pt x="537" y="404"/>
                    <a:pt x="511" y="413"/>
                  </a:cubicBezTo>
                  <a:lnTo>
                    <a:pt x="511" y="413"/>
                  </a:lnTo>
                  <a:cubicBezTo>
                    <a:pt x="554" y="330"/>
                    <a:pt x="549" y="224"/>
                    <a:pt x="488" y="141"/>
                  </a:cubicBezTo>
                  <a:lnTo>
                    <a:pt x="488" y="141"/>
                  </a:lnTo>
                  <a:cubicBezTo>
                    <a:pt x="405" y="27"/>
                    <a:pt x="246" y="0"/>
                    <a:pt x="134" y="83"/>
                  </a:cubicBezTo>
                  <a:lnTo>
                    <a:pt x="134" y="83"/>
                  </a:lnTo>
                  <a:cubicBezTo>
                    <a:pt x="22" y="165"/>
                    <a:pt x="0" y="324"/>
                    <a:pt x="85" y="439"/>
                  </a:cubicBezTo>
                  <a:lnTo>
                    <a:pt x="85" y="439"/>
                  </a:lnTo>
                  <a:cubicBezTo>
                    <a:pt x="147" y="523"/>
                    <a:pt x="249" y="560"/>
                    <a:pt x="343" y="540"/>
                  </a:cubicBezTo>
                  <a:lnTo>
                    <a:pt x="343" y="540"/>
                  </a:lnTo>
                  <a:cubicBezTo>
                    <a:pt x="319" y="561"/>
                    <a:pt x="326" y="607"/>
                    <a:pt x="375" y="612"/>
                  </a:cubicBezTo>
                  <a:lnTo>
                    <a:pt x="375" y="612"/>
                  </a:lnTo>
                  <a:cubicBezTo>
                    <a:pt x="377" y="612"/>
                    <a:pt x="379" y="612"/>
                    <a:pt x="380" y="610"/>
                  </a:cubicBezTo>
                  <a:lnTo>
                    <a:pt x="406" y="590"/>
                  </a:lnTo>
                  <a:lnTo>
                    <a:pt x="646" y="916"/>
                  </a:lnTo>
                  <a:lnTo>
                    <a:pt x="715" y="865"/>
                  </a:lnTo>
                  <a:lnTo>
                    <a:pt x="716" y="867"/>
                  </a:lnTo>
                  <a:lnTo>
                    <a:pt x="882" y="745"/>
                  </a:lnTo>
                  <a:lnTo>
                    <a:pt x="785" y="614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773" name="Freeform 365">
              <a:extLst>
                <a:ext uri="{FF2B5EF4-FFF2-40B4-BE49-F238E27FC236}">
                  <a16:creationId xmlns:a16="http://schemas.microsoft.com/office/drawing/2014/main" id="{C91FCF6D-2349-1641-A18F-11699E8B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672" y="4649796"/>
              <a:ext cx="1516080" cy="1961019"/>
            </a:xfrm>
            <a:custGeom>
              <a:avLst/>
              <a:gdLst>
                <a:gd name="T0" fmla="*/ 715 w 1216"/>
                <a:gd name="T1" fmla="*/ 537 h 1573"/>
                <a:gd name="T2" fmla="*/ 715 w 1216"/>
                <a:gd name="T3" fmla="*/ 537 h 1573"/>
                <a:gd name="T4" fmla="*/ 676 w 1216"/>
                <a:gd name="T5" fmla="*/ 257 h 1573"/>
                <a:gd name="T6" fmla="*/ 676 w 1216"/>
                <a:gd name="T7" fmla="*/ 257 h 1573"/>
                <a:gd name="T8" fmla="*/ 956 w 1216"/>
                <a:gd name="T9" fmla="*/ 217 h 1573"/>
                <a:gd name="T10" fmla="*/ 956 w 1216"/>
                <a:gd name="T11" fmla="*/ 217 h 1573"/>
                <a:gd name="T12" fmla="*/ 996 w 1216"/>
                <a:gd name="T13" fmla="*/ 497 h 1573"/>
                <a:gd name="T14" fmla="*/ 996 w 1216"/>
                <a:gd name="T15" fmla="*/ 497 h 1573"/>
                <a:gd name="T16" fmla="*/ 715 w 1216"/>
                <a:gd name="T17" fmla="*/ 537 h 1573"/>
                <a:gd name="T18" fmla="*/ 243 w 1216"/>
                <a:gd name="T19" fmla="*/ 1230 h 1573"/>
                <a:gd name="T20" fmla="*/ 320 w 1216"/>
                <a:gd name="T21" fmla="*/ 1288 h 1573"/>
                <a:gd name="T22" fmla="*/ 377 w 1216"/>
                <a:gd name="T23" fmla="*/ 1212 h 1573"/>
                <a:gd name="T24" fmla="*/ 299 w 1216"/>
                <a:gd name="T25" fmla="*/ 1154 h 1573"/>
                <a:gd name="T26" fmla="*/ 538 w 1216"/>
                <a:gd name="T27" fmla="*/ 836 h 1573"/>
                <a:gd name="T28" fmla="*/ 594 w 1216"/>
                <a:gd name="T29" fmla="*/ 878 h 1573"/>
                <a:gd name="T30" fmla="*/ 651 w 1216"/>
                <a:gd name="T31" fmla="*/ 802 h 1573"/>
                <a:gd name="T32" fmla="*/ 595 w 1216"/>
                <a:gd name="T33" fmla="*/ 761 h 1573"/>
                <a:gd name="T34" fmla="*/ 611 w 1216"/>
                <a:gd name="T35" fmla="*/ 740 h 1573"/>
                <a:gd name="T36" fmla="*/ 707 w 1216"/>
                <a:gd name="T37" fmla="*/ 812 h 1573"/>
                <a:gd name="T38" fmla="*/ 764 w 1216"/>
                <a:gd name="T39" fmla="*/ 737 h 1573"/>
                <a:gd name="T40" fmla="*/ 713 w 1216"/>
                <a:gd name="T41" fmla="*/ 699 h 1573"/>
                <a:gd name="T42" fmla="*/ 713 w 1216"/>
                <a:gd name="T43" fmla="*/ 699 h 1573"/>
                <a:gd name="T44" fmla="*/ 1103 w 1216"/>
                <a:gd name="T45" fmla="*/ 586 h 1573"/>
                <a:gd name="T46" fmla="*/ 1103 w 1216"/>
                <a:gd name="T47" fmla="*/ 586 h 1573"/>
                <a:gd name="T48" fmla="*/ 1036 w 1216"/>
                <a:gd name="T49" fmla="*/ 112 h 1573"/>
                <a:gd name="T50" fmla="*/ 1036 w 1216"/>
                <a:gd name="T51" fmla="*/ 112 h 1573"/>
                <a:gd name="T52" fmla="*/ 562 w 1216"/>
                <a:gd name="T53" fmla="*/ 180 h 1573"/>
                <a:gd name="T54" fmla="*/ 562 w 1216"/>
                <a:gd name="T55" fmla="*/ 180 h 1573"/>
                <a:gd name="T56" fmla="*/ 562 w 1216"/>
                <a:gd name="T57" fmla="*/ 585 h 1573"/>
                <a:gd name="T58" fmla="*/ 501 w 1216"/>
                <a:gd name="T59" fmla="*/ 540 h 1573"/>
                <a:gd name="T60" fmla="*/ 445 w 1216"/>
                <a:gd name="T61" fmla="*/ 615 h 1573"/>
                <a:gd name="T62" fmla="*/ 526 w 1216"/>
                <a:gd name="T63" fmla="*/ 676 h 1573"/>
                <a:gd name="T64" fmla="*/ 510 w 1216"/>
                <a:gd name="T65" fmla="*/ 697 h 1573"/>
                <a:gd name="T66" fmla="*/ 470 w 1216"/>
                <a:gd name="T67" fmla="*/ 666 h 1573"/>
                <a:gd name="T68" fmla="*/ 413 w 1216"/>
                <a:gd name="T69" fmla="*/ 742 h 1573"/>
                <a:gd name="T70" fmla="*/ 453 w 1216"/>
                <a:gd name="T71" fmla="*/ 772 h 1573"/>
                <a:gd name="T72" fmla="*/ 0 w 1216"/>
                <a:gd name="T73" fmla="*/ 1375 h 1573"/>
                <a:gd name="T74" fmla="*/ 62 w 1216"/>
                <a:gd name="T75" fmla="*/ 1422 h 1573"/>
                <a:gd name="T76" fmla="*/ 85 w 1216"/>
                <a:gd name="T77" fmla="*/ 1439 h 1573"/>
                <a:gd name="T78" fmla="*/ 263 w 1216"/>
                <a:gd name="T79" fmla="*/ 1572 h 1573"/>
                <a:gd name="T80" fmla="*/ 319 w 1216"/>
                <a:gd name="T81" fmla="*/ 1497 h 1573"/>
                <a:gd name="T82" fmla="*/ 142 w 1216"/>
                <a:gd name="T83" fmla="*/ 1364 h 1573"/>
                <a:gd name="T84" fmla="*/ 167 w 1216"/>
                <a:gd name="T85" fmla="*/ 1330 h 1573"/>
                <a:gd name="T86" fmla="*/ 345 w 1216"/>
                <a:gd name="T87" fmla="*/ 1463 h 1573"/>
                <a:gd name="T88" fmla="*/ 401 w 1216"/>
                <a:gd name="T89" fmla="*/ 1387 h 1573"/>
                <a:gd name="T90" fmla="*/ 224 w 1216"/>
                <a:gd name="T91" fmla="*/ 1254 h 1573"/>
                <a:gd name="T92" fmla="*/ 243 w 1216"/>
                <a:gd name="T93" fmla="*/ 12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6" h="1573">
                  <a:moveTo>
                    <a:pt x="715" y="537"/>
                  </a:moveTo>
                  <a:lnTo>
                    <a:pt x="715" y="537"/>
                  </a:lnTo>
                  <a:cubicBezTo>
                    <a:pt x="627" y="471"/>
                    <a:pt x="609" y="345"/>
                    <a:pt x="676" y="257"/>
                  </a:cubicBezTo>
                  <a:lnTo>
                    <a:pt x="676" y="257"/>
                  </a:lnTo>
                  <a:cubicBezTo>
                    <a:pt x="742" y="169"/>
                    <a:pt x="867" y="151"/>
                    <a:pt x="956" y="217"/>
                  </a:cubicBezTo>
                  <a:lnTo>
                    <a:pt x="956" y="217"/>
                  </a:lnTo>
                  <a:cubicBezTo>
                    <a:pt x="1044" y="284"/>
                    <a:pt x="1062" y="409"/>
                    <a:pt x="996" y="497"/>
                  </a:cubicBezTo>
                  <a:lnTo>
                    <a:pt x="996" y="497"/>
                  </a:lnTo>
                  <a:cubicBezTo>
                    <a:pt x="929" y="586"/>
                    <a:pt x="804" y="604"/>
                    <a:pt x="715" y="537"/>
                  </a:cubicBezTo>
                  <a:close/>
                  <a:moveTo>
                    <a:pt x="243" y="1230"/>
                  </a:moveTo>
                  <a:lnTo>
                    <a:pt x="320" y="1288"/>
                  </a:lnTo>
                  <a:lnTo>
                    <a:pt x="377" y="1212"/>
                  </a:lnTo>
                  <a:lnTo>
                    <a:pt x="299" y="1154"/>
                  </a:lnTo>
                  <a:lnTo>
                    <a:pt x="538" y="836"/>
                  </a:lnTo>
                  <a:lnTo>
                    <a:pt x="594" y="878"/>
                  </a:lnTo>
                  <a:lnTo>
                    <a:pt x="651" y="802"/>
                  </a:lnTo>
                  <a:lnTo>
                    <a:pt x="595" y="761"/>
                  </a:lnTo>
                  <a:lnTo>
                    <a:pt x="611" y="740"/>
                  </a:lnTo>
                  <a:lnTo>
                    <a:pt x="707" y="812"/>
                  </a:lnTo>
                  <a:lnTo>
                    <a:pt x="764" y="737"/>
                  </a:lnTo>
                  <a:lnTo>
                    <a:pt x="713" y="699"/>
                  </a:lnTo>
                  <a:lnTo>
                    <a:pt x="713" y="699"/>
                  </a:lnTo>
                  <a:cubicBezTo>
                    <a:pt x="850" y="751"/>
                    <a:pt x="1011" y="709"/>
                    <a:pt x="1103" y="586"/>
                  </a:cubicBezTo>
                  <a:lnTo>
                    <a:pt x="1103" y="586"/>
                  </a:lnTo>
                  <a:cubicBezTo>
                    <a:pt x="1215" y="436"/>
                    <a:pt x="1185" y="224"/>
                    <a:pt x="1036" y="112"/>
                  </a:cubicBezTo>
                  <a:lnTo>
                    <a:pt x="1036" y="112"/>
                  </a:lnTo>
                  <a:cubicBezTo>
                    <a:pt x="887" y="0"/>
                    <a:pt x="674" y="30"/>
                    <a:pt x="562" y="180"/>
                  </a:cubicBezTo>
                  <a:lnTo>
                    <a:pt x="562" y="180"/>
                  </a:lnTo>
                  <a:cubicBezTo>
                    <a:pt x="470" y="302"/>
                    <a:pt x="474" y="468"/>
                    <a:pt x="562" y="585"/>
                  </a:cubicBezTo>
                  <a:lnTo>
                    <a:pt x="501" y="540"/>
                  </a:lnTo>
                  <a:lnTo>
                    <a:pt x="445" y="615"/>
                  </a:lnTo>
                  <a:lnTo>
                    <a:pt x="526" y="676"/>
                  </a:lnTo>
                  <a:lnTo>
                    <a:pt x="510" y="697"/>
                  </a:lnTo>
                  <a:lnTo>
                    <a:pt x="470" y="666"/>
                  </a:lnTo>
                  <a:lnTo>
                    <a:pt x="413" y="742"/>
                  </a:lnTo>
                  <a:lnTo>
                    <a:pt x="453" y="772"/>
                  </a:lnTo>
                  <a:lnTo>
                    <a:pt x="0" y="1375"/>
                  </a:lnTo>
                  <a:lnTo>
                    <a:pt x="62" y="1422"/>
                  </a:lnTo>
                  <a:lnTo>
                    <a:pt x="85" y="1439"/>
                  </a:lnTo>
                  <a:lnTo>
                    <a:pt x="263" y="1572"/>
                  </a:lnTo>
                  <a:lnTo>
                    <a:pt x="319" y="1497"/>
                  </a:lnTo>
                  <a:lnTo>
                    <a:pt x="142" y="1364"/>
                  </a:lnTo>
                  <a:lnTo>
                    <a:pt x="167" y="1330"/>
                  </a:lnTo>
                  <a:lnTo>
                    <a:pt x="345" y="1463"/>
                  </a:lnTo>
                  <a:lnTo>
                    <a:pt x="401" y="1387"/>
                  </a:lnTo>
                  <a:lnTo>
                    <a:pt x="224" y="1254"/>
                  </a:lnTo>
                  <a:lnTo>
                    <a:pt x="243" y="12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774" name="Freeform 366">
              <a:extLst>
                <a:ext uri="{FF2B5EF4-FFF2-40B4-BE49-F238E27FC236}">
                  <a16:creationId xmlns:a16="http://schemas.microsoft.com/office/drawing/2014/main" id="{4C552786-F727-7B40-BB9A-FC480D79A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055" y="5687985"/>
              <a:ext cx="466908" cy="878887"/>
            </a:xfrm>
            <a:custGeom>
              <a:avLst/>
              <a:gdLst>
                <a:gd name="T0" fmla="*/ 191 w 377"/>
                <a:gd name="T1" fmla="*/ 122 h 706"/>
                <a:gd name="T2" fmla="*/ 191 w 377"/>
                <a:gd name="T3" fmla="*/ 122 h 706"/>
                <a:gd name="T4" fmla="*/ 140 w 377"/>
                <a:gd name="T5" fmla="*/ 93 h 706"/>
                <a:gd name="T6" fmla="*/ 140 w 377"/>
                <a:gd name="T7" fmla="*/ 93 h 706"/>
                <a:gd name="T8" fmla="*/ 193 w 377"/>
                <a:gd name="T9" fmla="*/ 52 h 706"/>
                <a:gd name="T10" fmla="*/ 193 w 377"/>
                <a:gd name="T11" fmla="*/ 52 h 706"/>
                <a:gd name="T12" fmla="*/ 245 w 377"/>
                <a:gd name="T13" fmla="*/ 93 h 706"/>
                <a:gd name="T14" fmla="*/ 245 w 377"/>
                <a:gd name="T15" fmla="*/ 93 h 706"/>
                <a:gd name="T16" fmla="*/ 191 w 377"/>
                <a:gd name="T17" fmla="*/ 122 h 706"/>
                <a:gd name="T18" fmla="*/ 184 w 377"/>
                <a:gd name="T19" fmla="*/ 0 h 706"/>
                <a:gd name="T20" fmla="*/ 0 w 377"/>
                <a:gd name="T21" fmla="*/ 116 h 706"/>
                <a:gd name="T22" fmla="*/ 66 w 377"/>
                <a:gd name="T23" fmla="*/ 297 h 706"/>
                <a:gd name="T24" fmla="*/ 66 w 377"/>
                <a:gd name="T25" fmla="*/ 297 h 706"/>
                <a:gd name="T26" fmla="*/ 97 w 377"/>
                <a:gd name="T27" fmla="*/ 318 h 706"/>
                <a:gd name="T28" fmla="*/ 146 w 377"/>
                <a:gd name="T29" fmla="*/ 316 h 706"/>
                <a:gd name="T30" fmla="*/ 158 w 377"/>
                <a:gd name="T31" fmla="*/ 614 h 706"/>
                <a:gd name="T32" fmla="*/ 158 w 377"/>
                <a:gd name="T33" fmla="*/ 614 h 706"/>
                <a:gd name="T34" fmla="*/ 168 w 377"/>
                <a:gd name="T35" fmla="*/ 651 h 706"/>
                <a:gd name="T36" fmla="*/ 193 w 377"/>
                <a:gd name="T37" fmla="*/ 694 h 706"/>
                <a:gd name="T38" fmla="*/ 193 w 377"/>
                <a:gd name="T39" fmla="*/ 694 h 706"/>
                <a:gd name="T40" fmla="*/ 220 w 377"/>
                <a:gd name="T41" fmla="*/ 694 h 706"/>
                <a:gd name="T42" fmla="*/ 242 w 377"/>
                <a:gd name="T43" fmla="*/ 649 h 706"/>
                <a:gd name="T44" fmla="*/ 242 w 377"/>
                <a:gd name="T45" fmla="*/ 649 h 706"/>
                <a:gd name="T46" fmla="*/ 251 w 377"/>
                <a:gd name="T47" fmla="*/ 610 h 706"/>
                <a:gd name="T48" fmla="*/ 240 w 377"/>
                <a:gd name="T49" fmla="*/ 313 h 706"/>
                <a:gd name="T50" fmla="*/ 293 w 377"/>
                <a:gd name="T51" fmla="*/ 311 h 706"/>
                <a:gd name="T52" fmla="*/ 293 w 377"/>
                <a:gd name="T53" fmla="*/ 311 h 706"/>
                <a:gd name="T54" fmla="*/ 322 w 377"/>
                <a:gd name="T55" fmla="*/ 288 h 706"/>
                <a:gd name="T56" fmla="*/ 376 w 377"/>
                <a:gd name="T57" fmla="*/ 103 h 706"/>
                <a:gd name="T58" fmla="*/ 184 w 377"/>
                <a:gd name="T5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7" h="706">
                  <a:moveTo>
                    <a:pt x="191" y="122"/>
                  </a:moveTo>
                  <a:lnTo>
                    <a:pt x="191" y="122"/>
                  </a:lnTo>
                  <a:cubicBezTo>
                    <a:pt x="166" y="123"/>
                    <a:pt x="142" y="107"/>
                    <a:pt x="140" y="93"/>
                  </a:cubicBezTo>
                  <a:lnTo>
                    <a:pt x="140" y="93"/>
                  </a:lnTo>
                  <a:cubicBezTo>
                    <a:pt x="139" y="77"/>
                    <a:pt x="175" y="52"/>
                    <a:pt x="193" y="52"/>
                  </a:cubicBezTo>
                  <a:lnTo>
                    <a:pt x="193" y="52"/>
                  </a:lnTo>
                  <a:cubicBezTo>
                    <a:pt x="212" y="52"/>
                    <a:pt x="245" y="79"/>
                    <a:pt x="245" y="93"/>
                  </a:cubicBezTo>
                  <a:lnTo>
                    <a:pt x="245" y="93"/>
                  </a:lnTo>
                  <a:cubicBezTo>
                    <a:pt x="245" y="107"/>
                    <a:pt x="217" y="121"/>
                    <a:pt x="191" y="122"/>
                  </a:cubicBezTo>
                  <a:close/>
                  <a:moveTo>
                    <a:pt x="184" y="0"/>
                  </a:moveTo>
                  <a:lnTo>
                    <a:pt x="0" y="116"/>
                  </a:lnTo>
                  <a:lnTo>
                    <a:pt x="66" y="297"/>
                  </a:lnTo>
                  <a:lnTo>
                    <a:pt x="66" y="297"/>
                  </a:lnTo>
                  <a:cubicBezTo>
                    <a:pt x="71" y="310"/>
                    <a:pt x="84" y="318"/>
                    <a:pt x="97" y="318"/>
                  </a:cubicBezTo>
                  <a:lnTo>
                    <a:pt x="146" y="316"/>
                  </a:lnTo>
                  <a:lnTo>
                    <a:pt x="158" y="614"/>
                  </a:lnTo>
                  <a:lnTo>
                    <a:pt x="158" y="614"/>
                  </a:lnTo>
                  <a:cubicBezTo>
                    <a:pt x="158" y="627"/>
                    <a:pt x="161" y="640"/>
                    <a:pt x="168" y="651"/>
                  </a:cubicBezTo>
                  <a:lnTo>
                    <a:pt x="193" y="694"/>
                  </a:lnTo>
                  <a:lnTo>
                    <a:pt x="193" y="694"/>
                  </a:lnTo>
                  <a:cubicBezTo>
                    <a:pt x="199" y="705"/>
                    <a:pt x="214" y="704"/>
                    <a:pt x="220" y="694"/>
                  </a:cubicBezTo>
                  <a:lnTo>
                    <a:pt x="242" y="649"/>
                  </a:lnTo>
                  <a:lnTo>
                    <a:pt x="242" y="649"/>
                  </a:lnTo>
                  <a:cubicBezTo>
                    <a:pt x="249" y="637"/>
                    <a:pt x="251" y="623"/>
                    <a:pt x="251" y="610"/>
                  </a:cubicBezTo>
                  <a:lnTo>
                    <a:pt x="240" y="313"/>
                  </a:lnTo>
                  <a:lnTo>
                    <a:pt x="293" y="311"/>
                  </a:lnTo>
                  <a:lnTo>
                    <a:pt x="293" y="311"/>
                  </a:lnTo>
                  <a:cubicBezTo>
                    <a:pt x="307" y="310"/>
                    <a:pt x="319" y="301"/>
                    <a:pt x="322" y="288"/>
                  </a:cubicBezTo>
                  <a:lnTo>
                    <a:pt x="376" y="10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775" name="Freeform 367">
              <a:extLst>
                <a:ext uri="{FF2B5EF4-FFF2-40B4-BE49-F238E27FC236}">
                  <a16:creationId xmlns:a16="http://schemas.microsoft.com/office/drawing/2014/main" id="{7F753DD8-6381-4443-B9F5-1DC564BC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944" y="5874750"/>
              <a:ext cx="296624" cy="159297"/>
            </a:xfrm>
            <a:custGeom>
              <a:avLst/>
              <a:gdLst>
                <a:gd name="T0" fmla="*/ 180 w 238"/>
                <a:gd name="T1" fmla="*/ 122 h 128"/>
                <a:gd name="T2" fmla="*/ 65 w 238"/>
                <a:gd name="T3" fmla="*/ 126 h 128"/>
                <a:gd name="T4" fmla="*/ 65 w 238"/>
                <a:gd name="T5" fmla="*/ 126 h 128"/>
                <a:gd name="T6" fmla="*/ 34 w 238"/>
                <a:gd name="T7" fmla="*/ 105 h 128"/>
                <a:gd name="T8" fmla="*/ 0 w 238"/>
                <a:gd name="T9" fmla="*/ 8 h 128"/>
                <a:gd name="T10" fmla="*/ 237 w 238"/>
                <a:gd name="T11" fmla="*/ 0 h 128"/>
                <a:gd name="T12" fmla="*/ 210 w 238"/>
                <a:gd name="T13" fmla="*/ 99 h 128"/>
                <a:gd name="T14" fmla="*/ 210 w 238"/>
                <a:gd name="T15" fmla="*/ 99 h 128"/>
                <a:gd name="T16" fmla="*/ 180 w 238"/>
                <a:gd name="T17" fmla="*/ 12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28">
                  <a:moveTo>
                    <a:pt x="180" y="122"/>
                  </a:moveTo>
                  <a:lnTo>
                    <a:pt x="65" y="126"/>
                  </a:lnTo>
                  <a:lnTo>
                    <a:pt x="65" y="126"/>
                  </a:lnTo>
                  <a:cubicBezTo>
                    <a:pt x="51" y="127"/>
                    <a:pt x="38" y="118"/>
                    <a:pt x="34" y="105"/>
                  </a:cubicBezTo>
                  <a:lnTo>
                    <a:pt x="0" y="8"/>
                  </a:lnTo>
                  <a:lnTo>
                    <a:pt x="237" y="0"/>
                  </a:lnTo>
                  <a:lnTo>
                    <a:pt x="210" y="99"/>
                  </a:lnTo>
                  <a:lnTo>
                    <a:pt x="210" y="99"/>
                  </a:lnTo>
                  <a:cubicBezTo>
                    <a:pt x="206" y="112"/>
                    <a:pt x="195" y="121"/>
                    <a:pt x="180" y="122"/>
                  </a:cubicBezTo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406767F-AB42-46E6-82D6-41944279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084" y="4875014"/>
              <a:ext cx="1844417" cy="1328047"/>
            </a:xfrm>
            <a:custGeom>
              <a:avLst/>
              <a:gdLst>
                <a:gd name="connsiteX0" fmla="*/ 723822 w 1844417"/>
                <a:gd name="connsiteY0" fmla="*/ 1208471 h 1328047"/>
                <a:gd name="connsiteX1" fmla="*/ 738928 w 1844417"/>
                <a:gd name="connsiteY1" fmla="*/ 1252994 h 1328047"/>
                <a:gd name="connsiteX2" fmla="*/ 784246 w 1844417"/>
                <a:gd name="connsiteY2" fmla="*/ 1268259 h 1328047"/>
                <a:gd name="connsiteX3" fmla="*/ 737669 w 1844417"/>
                <a:gd name="connsiteY3" fmla="*/ 1282252 h 1328047"/>
                <a:gd name="connsiteX4" fmla="*/ 723822 w 1844417"/>
                <a:gd name="connsiteY4" fmla="*/ 1328047 h 1328047"/>
                <a:gd name="connsiteX5" fmla="*/ 709975 w 1844417"/>
                <a:gd name="connsiteY5" fmla="*/ 1283524 h 1328047"/>
                <a:gd name="connsiteX6" fmla="*/ 664657 w 1844417"/>
                <a:gd name="connsiteY6" fmla="*/ 1268259 h 1328047"/>
                <a:gd name="connsiteX7" fmla="*/ 711234 w 1844417"/>
                <a:gd name="connsiteY7" fmla="*/ 1254266 h 1328047"/>
                <a:gd name="connsiteX8" fmla="*/ 167538 w 1844417"/>
                <a:gd name="connsiteY8" fmla="*/ 565782 h 1328047"/>
                <a:gd name="connsiteX9" fmla="*/ 208797 w 1844417"/>
                <a:gd name="connsiteY9" fmla="*/ 691592 h 1328047"/>
                <a:gd name="connsiteX10" fmla="*/ 333825 w 1844417"/>
                <a:gd name="connsiteY10" fmla="*/ 732698 h 1328047"/>
                <a:gd name="connsiteX11" fmla="*/ 206296 w 1844417"/>
                <a:gd name="connsiteY11" fmla="*/ 771313 h 1328047"/>
                <a:gd name="connsiteX12" fmla="*/ 167538 w 1844417"/>
                <a:gd name="connsiteY12" fmla="*/ 899614 h 1328047"/>
                <a:gd name="connsiteX13" fmla="*/ 125028 w 1844417"/>
                <a:gd name="connsiteY13" fmla="*/ 773804 h 1328047"/>
                <a:gd name="connsiteX14" fmla="*/ 0 w 1844417"/>
                <a:gd name="connsiteY14" fmla="*/ 732698 h 1328047"/>
                <a:gd name="connsiteX15" fmla="*/ 128779 w 1844417"/>
                <a:gd name="connsiteY15" fmla="*/ 694083 h 1328047"/>
                <a:gd name="connsiteX16" fmla="*/ 1677501 w 1844417"/>
                <a:gd name="connsiteY16" fmla="*/ 109861 h 1328047"/>
                <a:gd name="connsiteX17" fmla="*/ 1718607 w 1844417"/>
                <a:gd name="connsiteY17" fmla="*/ 235670 h 1328047"/>
                <a:gd name="connsiteX18" fmla="*/ 1844417 w 1844417"/>
                <a:gd name="connsiteY18" fmla="*/ 276775 h 1328047"/>
                <a:gd name="connsiteX19" fmla="*/ 1716116 w 1844417"/>
                <a:gd name="connsiteY19" fmla="*/ 315390 h 1328047"/>
                <a:gd name="connsiteX20" fmla="*/ 1677501 w 1844417"/>
                <a:gd name="connsiteY20" fmla="*/ 443690 h 1328047"/>
                <a:gd name="connsiteX21" fmla="*/ 1636395 w 1844417"/>
                <a:gd name="connsiteY21" fmla="*/ 317881 h 1328047"/>
                <a:gd name="connsiteX22" fmla="*/ 1510585 w 1844417"/>
                <a:gd name="connsiteY22" fmla="*/ 276775 h 1328047"/>
                <a:gd name="connsiteX23" fmla="*/ 1638886 w 1844417"/>
                <a:gd name="connsiteY23" fmla="*/ 238161 h 1328047"/>
                <a:gd name="connsiteX24" fmla="*/ 1563611 w 1844417"/>
                <a:gd name="connsiteY24" fmla="*/ 0 h 1328047"/>
                <a:gd name="connsiteX25" fmla="*/ 1578876 w 1844417"/>
                <a:gd name="connsiteY25" fmla="*/ 45795 h 1328047"/>
                <a:gd name="connsiteX26" fmla="*/ 1624671 w 1844417"/>
                <a:gd name="connsiteY26" fmla="*/ 59788 h 1328047"/>
                <a:gd name="connsiteX27" fmla="*/ 1578876 w 1844417"/>
                <a:gd name="connsiteY27" fmla="*/ 73781 h 1328047"/>
                <a:gd name="connsiteX28" fmla="*/ 1563611 w 1844417"/>
                <a:gd name="connsiteY28" fmla="*/ 119576 h 1328047"/>
                <a:gd name="connsiteX29" fmla="*/ 1549618 w 1844417"/>
                <a:gd name="connsiteY29" fmla="*/ 75053 h 1328047"/>
                <a:gd name="connsiteX30" fmla="*/ 1505095 w 1844417"/>
                <a:gd name="connsiteY30" fmla="*/ 59788 h 1328047"/>
                <a:gd name="connsiteX31" fmla="*/ 1550890 w 1844417"/>
                <a:gd name="connsiteY31" fmla="*/ 45795 h 132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44417" h="1328047">
                  <a:moveTo>
                    <a:pt x="723822" y="1208471"/>
                  </a:moveTo>
                  <a:lnTo>
                    <a:pt x="738928" y="1252994"/>
                  </a:lnTo>
                  <a:lnTo>
                    <a:pt x="784246" y="1268259"/>
                  </a:lnTo>
                  <a:lnTo>
                    <a:pt x="737669" y="1282252"/>
                  </a:lnTo>
                  <a:lnTo>
                    <a:pt x="723822" y="1328047"/>
                  </a:lnTo>
                  <a:lnTo>
                    <a:pt x="709975" y="1283524"/>
                  </a:lnTo>
                  <a:lnTo>
                    <a:pt x="664657" y="1268259"/>
                  </a:lnTo>
                  <a:lnTo>
                    <a:pt x="711234" y="1254266"/>
                  </a:lnTo>
                  <a:close/>
                  <a:moveTo>
                    <a:pt x="167538" y="565782"/>
                  </a:moveTo>
                  <a:lnTo>
                    <a:pt x="208797" y="691592"/>
                  </a:lnTo>
                  <a:lnTo>
                    <a:pt x="333825" y="732698"/>
                  </a:lnTo>
                  <a:lnTo>
                    <a:pt x="206296" y="771313"/>
                  </a:lnTo>
                  <a:lnTo>
                    <a:pt x="167538" y="899614"/>
                  </a:lnTo>
                  <a:lnTo>
                    <a:pt x="125028" y="773804"/>
                  </a:lnTo>
                  <a:lnTo>
                    <a:pt x="0" y="732698"/>
                  </a:lnTo>
                  <a:lnTo>
                    <a:pt x="128779" y="694083"/>
                  </a:lnTo>
                  <a:close/>
                  <a:moveTo>
                    <a:pt x="1677501" y="109861"/>
                  </a:moveTo>
                  <a:lnTo>
                    <a:pt x="1718607" y="235670"/>
                  </a:lnTo>
                  <a:lnTo>
                    <a:pt x="1844417" y="276775"/>
                  </a:lnTo>
                  <a:lnTo>
                    <a:pt x="1716116" y="315390"/>
                  </a:lnTo>
                  <a:lnTo>
                    <a:pt x="1677501" y="443690"/>
                  </a:lnTo>
                  <a:lnTo>
                    <a:pt x="1636395" y="317881"/>
                  </a:lnTo>
                  <a:lnTo>
                    <a:pt x="1510585" y="276775"/>
                  </a:lnTo>
                  <a:lnTo>
                    <a:pt x="1638886" y="238161"/>
                  </a:lnTo>
                  <a:close/>
                  <a:moveTo>
                    <a:pt x="1563611" y="0"/>
                  </a:moveTo>
                  <a:lnTo>
                    <a:pt x="1578876" y="45795"/>
                  </a:lnTo>
                  <a:lnTo>
                    <a:pt x="1624671" y="59788"/>
                  </a:lnTo>
                  <a:lnTo>
                    <a:pt x="1578876" y="73781"/>
                  </a:lnTo>
                  <a:lnTo>
                    <a:pt x="1563611" y="119576"/>
                  </a:lnTo>
                  <a:lnTo>
                    <a:pt x="1549618" y="75053"/>
                  </a:lnTo>
                  <a:lnTo>
                    <a:pt x="1505095" y="59788"/>
                  </a:lnTo>
                  <a:lnTo>
                    <a:pt x="1550890" y="45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17797" name="Freeform 389">
            <a:extLst>
              <a:ext uri="{FF2B5EF4-FFF2-40B4-BE49-F238E27FC236}">
                <a16:creationId xmlns:a16="http://schemas.microsoft.com/office/drawing/2014/main" id="{D39A3502-2AEB-FE4F-B467-94DF79400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9985" y="4957409"/>
            <a:ext cx="834943" cy="1395234"/>
          </a:xfrm>
          <a:custGeom>
            <a:avLst/>
            <a:gdLst>
              <a:gd name="T0" fmla="*/ 671 w 672"/>
              <a:gd name="T1" fmla="*/ 356 h 1118"/>
              <a:gd name="T2" fmla="*/ 671 w 672"/>
              <a:gd name="T3" fmla="*/ 257 h 1118"/>
              <a:gd name="T4" fmla="*/ 671 w 672"/>
              <a:gd name="T5" fmla="*/ 159 h 1118"/>
              <a:gd name="T6" fmla="*/ 671 w 672"/>
              <a:gd name="T7" fmla="*/ 159 h 1118"/>
              <a:gd name="T8" fmla="*/ 663 w 672"/>
              <a:gd name="T9" fmla="*/ 137 h 1118"/>
              <a:gd name="T10" fmla="*/ 663 w 672"/>
              <a:gd name="T11" fmla="*/ 137 h 1118"/>
              <a:gd name="T12" fmla="*/ 641 w 672"/>
              <a:gd name="T13" fmla="*/ 127 h 1118"/>
              <a:gd name="T14" fmla="*/ 641 w 672"/>
              <a:gd name="T15" fmla="*/ 63 h 1118"/>
              <a:gd name="T16" fmla="*/ 641 w 672"/>
              <a:gd name="T17" fmla="*/ 0 h 1118"/>
              <a:gd name="T18" fmla="*/ 321 w 672"/>
              <a:gd name="T19" fmla="*/ 0 h 1118"/>
              <a:gd name="T20" fmla="*/ 0 w 672"/>
              <a:gd name="T21" fmla="*/ 0 h 1118"/>
              <a:gd name="T22" fmla="*/ 0 w 672"/>
              <a:gd name="T23" fmla="*/ 559 h 1118"/>
              <a:gd name="T24" fmla="*/ 0 w 672"/>
              <a:gd name="T25" fmla="*/ 1117 h 1118"/>
              <a:gd name="T26" fmla="*/ 321 w 672"/>
              <a:gd name="T27" fmla="*/ 1117 h 1118"/>
              <a:gd name="T28" fmla="*/ 641 w 672"/>
              <a:gd name="T29" fmla="*/ 1117 h 1118"/>
              <a:gd name="T30" fmla="*/ 641 w 672"/>
              <a:gd name="T31" fmla="*/ 1042 h 1118"/>
              <a:gd name="T32" fmla="*/ 641 w 672"/>
              <a:gd name="T33" fmla="*/ 968 h 1118"/>
              <a:gd name="T34" fmla="*/ 641 w 672"/>
              <a:gd name="T35" fmla="*/ 968 h 1118"/>
              <a:gd name="T36" fmla="*/ 663 w 672"/>
              <a:gd name="T37" fmla="*/ 958 h 1118"/>
              <a:gd name="T38" fmla="*/ 663 w 672"/>
              <a:gd name="T39" fmla="*/ 958 h 1118"/>
              <a:gd name="T40" fmla="*/ 671 w 672"/>
              <a:gd name="T41" fmla="*/ 935 h 1118"/>
              <a:gd name="T42" fmla="*/ 671 w 672"/>
              <a:gd name="T43" fmla="*/ 837 h 1118"/>
              <a:gd name="T44" fmla="*/ 671 w 672"/>
              <a:gd name="T45" fmla="*/ 738 h 1118"/>
              <a:gd name="T46" fmla="*/ 671 w 672"/>
              <a:gd name="T47" fmla="*/ 738 h 1118"/>
              <a:gd name="T48" fmla="*/ 663 w 672"/>
              <a:gd name="T49" fmla="*/ 716 h 1118"/>
              <a:gd name="T50" fmla="*/ 663 w 672"/>
              <a:gd name="T51" fmla="*/ 716 h 1118"/>
              <a:gd name="T52" fmla="*/ 641 w 672"/>
              <a:gd name="T53" fmla="*/ 706 h 1118"/>
              <a:gd name="T54" fmla="*/ 641 w 672"/>
              <a:gd name="T55" fmla="*/ 547 h 1118"/>
              <a:gd name="T56" fmla="*/ 641 w 672"/>
              <a:gd name="T57" fmla="*/ 388 h 1118"/>
              <a:gd name="T58" fmla="*/ 641 w 672"/>
              <a:gd name="T59" fmla="*/ 388 h 1118"/>
              <a:gd name="T60" fmla="*/ 663 w 672"/>
              <a:gd name="T61" fmla="*/ 378 h 1118"/>
              <a:gd name="T62" fmla="*/ 663 w 672"/>
              <a:gd name="T63" fmla="*/ 378 h 1118"/>
              <a:gd name="T64" fmla="*/ 671 w 672"/>
              <a:gd name="T65" fmla="*/ 35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2" h="1118">
                <a:moveTo>
                  <a:pt x="671" y="356"/>
                </a:moveTo>
                <a:lnTo>
                  <a:pt x="671" y="257"/>
                </a:lnTo>
                <a:lnTo>
                  <a:pt x="671" y="159"/>
                </a:lnTo>
                <a:lnTo>
                  <a:pt x="671" y="159"/>
                </a:lnTo>
                <a:cubicBezTo>
                  <a:pt x="671" y="150"/>
                  <a:pt x="668" y="142"/>
                  <a:pt x="663" y="137"/>
                </a:cubicBezTo>
                <a:lnTo>
                  <a:pt x="663" y="137"/>
                </a:lnTo>
                <a:cubicBezTo>
                  <a:pt x="657" y="130"/>
                  <a:pt x="649" y="127"/>
                  <a:pt x="641" y="127"/>
                </a:cubicBezTo>
                <a:lnTo>
                  <a:pt x="641" y="63"/>
                </a:lnTo>
                <a:lnTo>
                  <a:pt x="641" y="0"/>
                </a:lnTo>
                <a:lnTo>
                  <a:pt x="321" y="0"/>
                </a:lnTo>
                <a:lnTo>
                  <a:pt x="0" y="0"/>
                </a:lnTo>
                <a:lnTo>
                  <a:pt x="0" y="559"/>
                </a:lnTo>
                <a:lnTo>
                  <a:pt x="0" y="1117"/>
                </a:lnTo>
                <a:lnTo>
                  <a:pt x="321" y="1117"/>
                </a:lnTo>
                <a:lnTo>
                  <a:pt x="641" y="1117"/>
                </a:lnTo>
                <a:lnTo>
                  <a:pt x="641" y="1042"/>
                </a:lnTo>
                <a:lnTo>
                  <a:pt x="641" y="968"/>
                </a:lnTo>
                <a:lnTo>
                  <a:pt x="641" y="968"/>
                </a:lnTo>
                <a:cubicBezTo>
                  <a:pt x="649" y="967"/>
                  <a:pt x="657" y="963"/>
                  <a:pt x="663" y="958"/>
                </a:cubicBezTo>
                <a:lnTo>
                  <a:pt x="663" y="958"/>
                </a:lnTo>
                <a:cubicBezTo>
                  <a:pt x="668" y="952"/>
                  <a:pt x="671" y="944"/>
                  <a:pt x="671" y="935"/>
                </a:cubicBezTo>
                <a:lnTo>
                  <a:pt x="671" y="837"/>
                </a:lnTo>
                <a:lnTo>
                  <a:pt x="671" y="738"/>
                </a:lnTo>
                <a:lnTo>
                  <a:pt x="671" y="738"/>
                </a:lnTo>
                <a:cubicBezTo>
                  <a:pt x="671" y="730"/>
                  <a:pt x="668" y="722"/>
                  <a:pt x="663" y="716"/>
                </a:cubicBezTo>
                <a:lnTo>
                  <a:pt x="663" y="716"/>
                </a:lnTo>
                <a:cubicBezTo>
                  <a:pt x="657" y="710"/>
                  <a:pt x="649" y="706"/>
                  <a:pt x="641" y="706"/>
                </a:cubicBezTo>
                <a:lnTo>
                  <a:pt x="641" y="547"/>
                </a:lnTo>
                <a:lnTo>
                  <a:pt x="641" y="388"/>
                </a:lnTo>
                <a:lnTo>
                  <a:pt x="641" y="388"/>
                </a:lnTo>
                <a:cubicBezTo>
                  <a:pt x="649" y="388"/>
                  <a:pt x="657" y="384"/>
                  <a:pt x="663" y="378"/>
                </a:cubicBezTo>
                <a:lnTo>
                  <a:pt x="663" y="378"/>
                </a:lnTo>
                <a:cubicBezTo>
                  <a:pt x="668" y="373"/>
                  <a:pt x="671" y="364"/>
                  <a:pt x="671" y="3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798" name="Freeform 390">
            <a:extLst>
              <a:ext uri="{FF2B5EF4-FFF2-40B4-BE49-F238E27FC236}">
                <a16:creationId xmlns:a16="http://schemas.microsoft.com/office/drawing/2014/main" id="{D43580EB-5490-1D4F-8B1A-F592F599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5175" y="4957409"/>
            <a:ext cx="1378753" cy="1395234"/>
          </a:xfrm>
          <a:custGeom>
            <a:avLst/>
            <a:gdLst>
              <a:gd name="T0" fmla="*/ 1077 w 1108"/>
              <a:gd name="T1" fmla="*/ 388 h 1118"/>
              <a:gd name="T2" fmla="*/ 1077 w 1108"/>
              <a:gd name="T3" fmla="*/ 388 h 1118"/>
              <a:gd name="T4" fmla="*/ 1098 w 1108"/>
              <a:gd name="T5" fmla="*/ 379 h 1118"/>
              <a:gd name="T6" fmla="*/ 1107 w 1108"/>
              <a:gd name="T7" fmla="*/ 257 h 1118"/>
              <a:gd name="T8" fmla="*/ 1107 w 1108"/>
              <a:gd name="T9" fmla="*/ 159 h 1118"/>
              <a:gd name="T10" fmla="*/ 1098 w 1108"/>
              <a:gd name="T11" fmla="*/ 136 h 1118"/>
              <a:gd name="T12" fmla="*/ 1077 w 1108"/>
              <a:gd name="T13" fmla="*/ 127 h 1118"/>
              <a:gd name="T14" fmla="*/ 1076 w 1108"/>
              <a:gd name="T15" fmla="*/ 127 h 1118"/>
              <a:gd name="T16" fmla="*/ 1075 w 1108"/>
              <a:gd name="T17" fmla="*/ 127 h 1118"/>
              <a:gd name="T18" fmla="*/ 1075 w 1108"/>
              <a:gd name="T19" fmla="*/ 0 h 1118"/>
              <a:gd name="T20" fmla="*/ 30 w 1108"/>
              <a:gd name="T21" fmla="*/ 0 h 1118"/>
              <a:gd name="T22" fmla="*/ 30 w 1108"/>
              <a:gd name="T23" fmla="*/ 127 h 1118"/>
              <a:gd name="T24" fmla="*/ 9 w 1108"/>
              <a:gd name="T25" fmla="*/ 136 h 1118"/>
              <a:gd name="T26" fmla="*/ 0 w 1108"/>
              <a:gd name="T27" fmla="*/ 159 h 1118"/>
              <a:gd name="T28" fmla="*/ 0 w 1108"/>
              <a:gd name="T29" fmla="*/ 356 h 1118"/>
              <a:gd name="T30" fmla="*/ 9 w 1108"/>
              <a:gd name="T31" fmla="*/ 378 h 1118"/>
              <a:gd name="T32" fmla="*/ 30 w 1108"/>
              <a:gd name="T33" fmla="*/ 388 h 1118"/>
              <a:gd name="T34" fmla="*/ 30 w 1108"/>
              <a:gd name="T35" fmla="*/ 706 h 1118"/>
              <a:gd name="T36" fmla="*/ 9 w 1108"/>
              <a:gd name="T37" fmla="*/ 716 h 1118"/>
              <a:gd name="T38" fmla="*/ 0 w 1108"/>
              <a:gd name="T39" fmla="*/ 738 h 1118"/>
              <a:gd name="T40" fmla="*/ 0 w 1108"/>
              <a:gd name="T41" fmla="*/ 935 h 1118"/>
              <a:gd name="T42" fmla="*/ 9 w 1108"/>
              <a:gd name="T43" fmla="*/ 958 h 1118"/>
              <a:gd name="T44" fmla="*/ 30 w 1108"/>
              <a:gd name="T45" fmla="*/ 968 h 1118"/>
              <a:gd name="T46" fmla="*/ 30 w 1108"/>
              <a:gd name="T47" fmla="*/ 1117 h 1118"/>
              <a:gd name="T48" fmla="*/ 1075 w 1108"/>
              <a:gd name="T49" fmla="*/ 1117 h 1118"/>
              <a:gd name="T50" fmla="*/ 1075 w 1108"/>
              <a:gd name="T51" fmla="*/ 968 h 1118"/>
              <a:gd name="T52" fmla="*/ 1076 w 1108"/>
              <a:gd name="T53" fmla="*/ 968 h 1118"/>
              <a:gd name="T54" fmla="*/ 1077 w 1108"/>
              <a:gd name="T55" fmla="*/ 968 h 1118"/>
              <a:gd name="T56" fmla="*/ 1077 w 1108"/>
              <a:gd name="T57" fmla="*/ 968 h 1118"/>
              <a:gd name="T58" fmla="*/ 1098 w 1108"/>
              <a:gd name="T59" fmla="*/ 958 h 1118"/>
              <a:gd name="T60" fmla="*/ 1107 w 1108"/>
              <a:gd name="T61" fmla="*/ 837 h 1118"/>
              <a:gd name="T62" fmla="*/ 1107 w 1108"/>
              <a:gd name="T63" fmla="*/ 738 h 1118"/>
              <a:gd name="T64" fmla="*/ 1098 w 1108"/>
              <a:gd name="T65" fmla="*/ 716 h 1118"/>
              <a:gd name="T66" fmla="*/ 1077 w 1108"/>
              <a:gd name="T67" fmla="*/ 706 h 1118"/>
              <a:gd name="T68" fmla="*/ 1076 w 1108"/>
              <a:gd name="T69" fmla="*/ 706 h 1118"/>
              <a:gd name="T70" fmla="*/ 1075 w 1108"/>
              <a:gd name="T71" fmla="*/ 706 h 1118"/>
              <a:gd name="T72" fmla="*/ 1075 w 1108"/>
              <a:gd name="T73" fmla="*/ 388 h 1118"/>
              <a:gd name="T74" fmla="*/ 1076 w 1108"/>
              <a:gd name="T75" fmla="*/ 388 h 1118"/>
              <a:gd name="T76" fmla="*/ 1077 w 1108"/>
              <a:gd name="T77" fmla="*/ 388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08" h="1118">
                <a:moveTo>
                  <a:pt x="1077" y="388"/>
                </a:moveTo>
                <a:lnTo>
                  <a:pt x="1077" y="388"/>
                </a:lnTo>
                <a:lnTo>
                  <a:pt x="1077" y="388"/>
                </a:lnTo>
                <a:lnTo>
                  <a:pt x="1077" y="388"/>
                </a:lnTo>
                <a:cubicBezTo>
                  <a:pt x="1085" y="388"/>
                  <a:pt x="1093" y="384"/>
                  <a:pt x="1098" y="379"/>
                </a:cubicBezTo>
                <a:lnTo>
                  <a:pt x="1098" y="379"/>
                </a:lnTo>
                <a:cubicBezTo>
                  <a:pt x="1104" y="373"/>
                  <a:pt x="1107" y="365"/>
                  <a:pt x="1107" y="356"/>
                </a:cubicBezTo>
                <a:lnTo>
                  <a:pt x="1107" y="257"/>
                </a:lnTo>
                <a:lnTo>
                  <a:pt x="1107" y="159"/>
                </a:lnTo>
                <a:lnTo>
                  <a:pt x="1107" y="159"/>
                </a:lnTo>
                <a:cubicBezTo>
                  <a:pt x="1107" y="150"/>
                  <a:pt x="1104" y="142"/>
                  <a:pt x="1098" y="136"/>
                </a:cubicBezTo>
                <a:lnTo>
                  <a:pt x="1098" y="136"/>
                </a:lnTo>
                <a:cubicBezTo>
                  <a:pt x="1093" y="130"/>
                  <a:pt x="1085" y="127"/>
                  <a:pt x="1077" y="127"/>
                </a:cubicBezTo>
                <a:lnTo>
                  <a:pt x="1077" y="127"/>
                </a:lnTo>
                <a:lnTo>
                  <a:pt x="1077" y="127"/>
                </a:lnTo>
                <a:lnTo>
                  <a:pt x="1076" y="127"/>
                </a:lnTo>
                <a:lnTo>
                  <a:pt x="1076" y="127"/>
                </a:lnTo>
                <a:cubicBezTo>
                  <a:pt x="1076" y="127"/>
                  <a:pt x="1076" y="127"/>
                  <a:pt x="1075" y="127"/>
                </a:cubicBezTo>
                <a:lnTo>
                  <a:pt x="1075" y="63"/>
                </a:lnTo>
                <a:lnTo>
                  <a:pt x="1075" y="0"/>
                </a:lnTo>
                <a:lnTo>
                  <a:pt x="553" y="0"/>
                </a:lnTo>
                <a:lnTo>
                  <a:pt x="30" y="0"/>
                </a:lnTo>
                <a:lnTo>
                  <a:pt x="30" y="63"/>
                </a:lnTo>
                <a:lnTo>
                  <a:pt x="30" y="127"/>
                </a:lnTo>
                <a:lnTo>
                  <a:pt x="30" y="127"/>
                </a:lnTo>
                <a:cubicBezTo>
                  <a:pt x="22" y="127"/>
                  <a:pt x="14" y="130"/>
                  <a:pt x="9" y="136"/>
                </a:cubicBezTo>
                <a:lnTo>
                  <a:pt x="9" y="136"/>
                </a:lnTo>
                <a:cubicBezTo>
                  <a:pt x="3" y="142"/>
                  <a:pt x="0" y="150"/>
                  <a:pt x="0" y="159"/>
                </a:cubicBezTo>
                <a:lnTo>
                  <a:pt x="0" y="257"/>
                </a:lnTo>
                <a:lnTo>
                  <a:pt x="0" y="356"/>
                </a:lnTo>
                <a:lnTo>
                  <a:pt x="0" y="356"/>
                </a:lnTo>
                <a:cubicBezTo>
                  <a:pt x="0" y="364"/>
                  <a:pt x="3" y="373"/>
                  <a:pt x="9" y="378"/>
                </a:cubicBezTo>
                <a:lnTo>
                  <a:pt x="9" y="378"/>
                </a:lnTo>
                <a:cubicBezTo>
                  <a:pt x="14" y="384"/>
                  <a:pt x="22" y="388"/>
                  <a:pt x="30" y="388"/>
                </a:cubicBezTo>
                <a:lnTo>
                  <a:pt x="30" y="547"/>
                </a:lnTo>
                <a:lnTo>
                  <a:pt x="30" y="706"/>
                </a:lnTo>
                <a:lnTo>
                  <a:pt x="30" y="706"/>
                </a:lnTo>
                <a:cubicBezTo>
                  <a:pt x="22" y="706"/>
                  <a:pt x="14" y="710"/>
                  <a:pt x="9" y="716"/>
                </a:cubicBezTo>
                <a:lnTo>
                  <a:pt x="9" y="716"/>
                </a:lnTo>
                <a:cubicBezTo>
                  <a:pt x="3" y="722"/>
                  <a:pt x="0" y="730"/>
                  <a:pt x="0" y="738"/>
                </a:cubicBezTo>
                <a:lnTo>
                  <a:pt x="0" y="837"/>
                </a:lnTo>
                <a:lnTo>
                  <a:pt x="0" y="935"/>
                </a:lnTo>
                <a:lnTo>
                  <a:pt x="0" y="935"/>
                </a:lnTo>
                <a:cubicBezTo>
                  <a:pt x="0" y="944"/>
                  <a:pt x="3" y="952"/>
                  <a:pt x="9" y="958"/>
                </a:cubicBezTo>
                <a:lnTo>
                  <a:pt x="9" y="958"/>
                </a:lnTo>
                <a:cubicBezTo>
                  <a:pt x="14" y="963"/>
                  <a:pt x="22" y="967"/>
                  <a:pt x="30" y="968"/>
                </a:cubicBezTo>
                <a:lnTo>
                  <a:pt x="30" y="1042"/>
                </a:lnTo>
                <a:lnTo>
                  <a:pt x="30" y="1117"/>
                </a:lnTo>
                <a:lnTo>
                  <a:pt x="553" y="1117"/>
                </a:lnTo>
                <a:lnTo>
                  <a:pt x="1075" y="1117"/>
                </a:lnTo>
                <a:lnTo>
                  <a:pt x="1075" y="1042"/>
                </a:lnTo>
                <a:lnTo>
                  <a:pt x="1075" y="968"/>
                </a:lnTo>
                <a:lnTo>
                  <a:pt x="1075" y="968"/>
                </a:lnTo>
                <a:cubicBezTo>
                  <a:pt x="1076" y="968"/>
                  <a:pt x="1076" y="968"/>
                  <a:pt x="1076" y="968"/>
                </a:cubicBezTo>
                <a:lnTo>
                  <a:pt x="1076" y="968"/>
                </a:lnTo>
                <a:lnTo>
                  <a:pt x="1077" y="968"/>
                </a:lnTo>
                <a:lnTo>
                  <a:pt x="1077" y="968"/>
                </a:lnTo>
                <a:lnTo>
                  <a:pt x="1077" y="968"/>
                </a:lnTo>
                <a:cubicBezTo>
                  <a:pt x="1085" y="968"/>
                  <a:pt x="1093" y="964"/>
                  <a:pt x="1098" y="958"/>
                </a:cubicBezTo>
                <a:lnTo>
                  <a:pt x="1098" y="958"/>
                </a:lnTo>
                <a:cubicBezTo>
                  <a:pt x="1104" y="952"/>
                  <a:pt x="1107" y="944"/>
                  <a:pt x="1107" y="935"/>
                </a:cubicBezTo>
                <a:lnTo>
                  <a:pt x="1107" y="837"/>
                </a:lnTo>
                <a:lnTo>
                  <a:pt x="1107" y="738"/>
                </a:lnTo>
                <a:lnTo>
                  <a:pt x="1107" y="738"/>
                </a:lnTo>
                <a:cubicBezTo>
                  <a:pt x="1107" y="730"/>
                  <a:pt x="1104" y="721"/>
                  <a:pt x="1098" y="716"/>
                </a:cubicBezTo>
                <a:lnTo>
                  <a:pt x="1098" y="716"/>
                </a:lnTo>
                <a:cubicBezTo>
                  <a:pt x="1093" y="710"/>
                  <a:pt x="1085" y="706"/>
                  <a:pt x="1077" y="706"/>
                </a:cubicBezTo>
                <a:lnTo>
                  <a:pt x="1077" y="706"/>
                </a:lnTo>
                <a:lnTo>
                  <a:pt x="1077" y="706"/>
                </a:lnTo>
                <a:lnTo>
                  <a:pt x="1076" y="706"/>
                </a:lnTo>
                <a:lnTo>
                  <a:pt x="1076" y="706"/>
                </a:lnTo>
                <a:cubicBezTo>
                  <a:pt x="1076" y="706"/>
                  <a:pt x="1076" y="706"/>
                  <a:pt x="1075" y="706"/>
                </a:cubicBezTo>
                <a:lnTo>
                  <a:pt x="1075" y="547"/>
                </a:lnTo>
                <a:lnTo>
                  <a:pt x="1075" y="388"/>
                </a:lnTo>
                <a:lnTo>
                  <a:pt x="1075" y="388"/>
                </a:lnTo>
                <a:cubicBezTo>
                  <a:pt x="1076" y="388"/>
                  <a:pt x="1076" y="388"/>
                  <a:pt x="1076" y="388"/>
                </a:cubicBezTo>
                <a:lnTo>
                  <a:pt x="1076" y="388"/>
                </a:lnTo>
                <a:lnTo>
                  <a:pt x="1077" y="3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799" name="Freeform 391">
            <a:extLst>
              <a:ext uri="{FF2B5EF4-FFF2-40B4-BE49-F238E27FC236}">
                <a16:creationId xmlns:a16="http://schemas.microsoft.com/office/drawing/2014/main" id="{21C820E2-9AAC-A844-927F-DC97248EF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375" y="5160651"/>
            <a:ext cx="900860" cy="900860"/>
          </a:xfrm>
          <a:custGeom>
            <a:avLst/>
            <a:gdLst>
              <a:gd name="T0" fmla="*/ 688 w 725"/>
              <a:gd name="T1" fmla="*/ 724 h 725"/>
              <a:gd name="T2" fmla="*/ 362 w 725"/>
              <a:gd name="T3" fmla="*/ 724 h 725"/>
              <a:gd name="T4" fmla="*/ 36 w 725"/>
              <a:gd name="T5" fmla="*/ 724 h 725"/>
              <a:gd name="T6" fmla="*/ 36 w 725"/>
              <a:gd name="T7" fmla="*/ 724 h 725"/>
              <a:gd name="T8" fmla="*/ 11 w 725"/>
              <a:gd name="T9" fmla="*/ 713 h 725"/>
              <a:gd name="T10" fmla="*/ 11 w 725"/>
              <a:gd name="T11" fmla="*/ 713 h 725"/>
              <a:gd name="T12" fmla="*/ 0 w 725"/>
              <a:gd name="T13" fmla="*/ 688 h 725"/>
              <a:gd name="T14" fmla="*/ 0 w 725"/>
              <a:gd name="T15" fmla="*/ 362 h 725"/>
              <a:gd name="T16" fmla="*/ 0 w 725"/>
              <a:gd name="T17" fmla="*/ 36 h 725"/>
              <a:gd name="T18" fmla="*/ 0 w 725"/>
              <a:gd name="T19" fmla="*/ 36 h 725"/>
              <a:gd name="T20" fmla="*/ 11 w 725"/>
              <a:gd name="T21" fmla="*/ 10 h 725"/>
              <a:gd name="T22" fmla="*/ 11 w 725"/>
              <a:gd name="T23" fmla="*/ 10 h 725"/>
              <a:gd name="T24" fmla="*/ 36 w 725"/>
              <a:gd name="T25" fmla="*/ 0 h 725"/>
              <a:gd name="T26" fmla="*/ 362 w 725"/>
              <a:gd name="T27" fmla="*/ 0 h 725"/>
              <a:gd name="T28" fmla="*/ 688 w 725"/>
              <a:gd name="T29" fmla="*/ 0 h 725"/>
              <a:gd name="T30" fmla="*/ 688 w 725"/>
              <a:gd name="T31" fmla="*/ 0 h 725"/>
              <a:gd name="T32" fmla="*/ 713 w 725"/>
              <a:gd name="T33" fmla="*/ 10 h 725"/>
              <a:gd name="T34" fmla="*/ 713 w 725"/>
              <a:gd name="T35" fmla="*/ 10 h 725"/>
              <a:gd name="T36" fmla="*/ 724 w 725"/>
              <a:gd name="T37" fmla="*/ 36 h 725"/>
              <a:gd name="T38" fmla="*/ 724 w 725"/>
              <a:gd name="T39" fmla="*/ 362 h 725"/>
              <a:gd name="T40" fmla="*/ 724 w 725"/>
              <a:gd name="T41" fmla="*/ 688 h 725"/>
              <a:gd name="T42" fmla="*/ 724 w 725"/>
              <a:gd name="T43" fmla="*/ 688 h 725"/>
              <a:gd name="T44" fmla="*/ 713 w 725"/>
              <a:gd name="T45" fmla="*/ 713 h 725"/>
              <a:gd name="T46" fmla="*/ 713 w 725"/>
              <a:gd name="T47" fmla="*/ 713 h 725"/>
              <a:gd name="T48" fmla="*/ 688 w 725"/>
              <a:gd name="T49" fmla="*/ 724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5" h="725">
                <a:moveTo>
                  <a:pt x="688" y="724"/>
                </a:moveTo>
                <a:lnTo>
                  <a:pt x="362" y="724"/>
                </a:lnTo>
                <a:lnTo>
                  <a:pt x="36" y="724"/>
                </a:lnTo>
                <a:lnTo>
                  <a:pt x="36" y="724"/>
                </a:lnTo>
                <a:cubicBezTo>
                  <a:pt x="26" y="724"/>
                  <a:pt x="17" y="720"/>
                  <a:pt x="11" y="713"/>
                </a:cubicBezTo>
                <a:lnTo>
                  <a:pt x="11" y="713"/>
                </a:lnTo>
                <a:cubicBezTo>
                  <a:pt x="4" y="707"/>
                  <a:pt x="0" y="698"/>
                  <a:pt x="0" y="688"/>
                </a:cubicBezTo>
                <a:lnTo>
                  <a:pt x="0" y="362"/>
                </a:lnTo>
                <a:lnTo>
                  <a:pt x="0" y="36"/>
                </a:lnTo>
                <a:lnTo>
                  <a:pt x="0" y="36"/>
                </a:lnTo>
                <a:cubicBezTo>
                  <a:pt x="0" y="26"/>
                  <a:pt x="4" y="17"/>
                  <a:pt x="11" y="10"/>
                </a:cubicBezTo>
                <a:lnTo>
                  <a:pt x="11" y="10"/>
                </a:lnTo>
                <a:cubicBezTo>
                  <a:pt x="17" y="4"/>
                  <a:pt x="26" y="0"/>
                  <a:pt x="36" y="0"/>
                </a:cubicBezTo>
                <a:lnTo>
                  <a:pt x="362" y="0"/>
                </a:lnTo>
                <a:lnTo>
                  <a:pt x="688" y="0"/>
                </a:lnTo>
                <a:lnTo>
                  <a:pt x="688" y="0"/>
                </a:lnTo>
                <a:cubicBezTo>
                  <a:pt x="698" y="0"/>
                  <a:pt x="707" y="4"/>
                  <a:pt x="713" y="10"/>
                </a:cubicBezTo>
                <a:lnTo>
                  <a:pt x="713" y="10"/>
                </a:lnTo>
                <a:cubicBezTo>
                  <a:pt x="720" y="17"/>
                  <a:pt x="724" y="26"/>
                  <a:pt x="724" y="36"/>
                </a:cubicBezTo>
                <a:lnTo>
                  <a:pt x="724" y="362"/>
                </a:lnTo>
                <a:lnTo>
                  <a:pt x="724" y="688"/>
                </a:lnTo>
                <a:lnTo>
                  <a:pt x="724" y="688"/>
                </a:lnTo>
                <a:cubicBezTo>
                  <a:pt x="724" y="698"/>
                  <a:pt x="720" y="707"/>
                  <a:pt x="713" y="713"/>
                </a:cubicBezTo>
                <a:lnTo>
                  <a:pt x="713" y="713"/>
                </a:lnTo>
                <a:cubicBezTo>
                  <a:pt x="707" y="720"/>
                  <a:pt x="698" y="724"/>
                  <a:pt x="688" y="724"/>
                </a:cubicBezTo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800" name="Freeform 392">
            <a:extLst>
              <a:ext uri="{FF2B5EF4-FFF2-40B4-BE49-F238E27FC236}">
                <a16:creationId xmlns:a16="http://schemas.microsoft.com/office/drawing/2014/main" id="{8D8AE389-68DD-204E-9C14-8889AE65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44" y="5265018"/>
            <a:ext cx="247190" cy="247190"/>
          </a:xfrm>
          <a:custGeom>
            <a:avLst/>
            <a:gdLst>
              <a:gd name="T0" fmla="*/ 199 w 200"/>
              <a:gd name="T1" fmla="*/ 100 h 200"/>
              <a:gd name="T2" fmla="*/ 199 w 200"/>
              <a:gd name="T3" fmla="*/ 100 h 200"/>
              <a:gd name="T4" fmla="*/ 170 w 200"/>
              <a:gd name="T5" fmla="*/ 170 h 200"/>
              <a:gd name="T6" fmla="*/ 170 w 200"/>
              <a:gd name="T7" fmla="*/ 170 h 200"/>
              <a:gd name="T8" fmla="*/ 100 w 200"/>
              <a:gd name="T9" fmla="*/ 199 h 200"/>
              <a:gd name="T10" fmla="*/ 100 w 200"/>
              <a:gd name="T11" fmla="*/ 199 h 200"/>
              <a:gd name="T12" fmla="*/ 30 w 200"/>
              <a:gd name="T13" fmla="*/ 170 h 200"/>
              <a:gd name="T14" fmla="*/ 30 w 200"/>
              <a:gd name="T15" fmla="*/ 170 h 200"/>
              <a:gd name="T16" fmla="*/ 0 w 200"/>
              <a:gd name="T17" fmla="*/ 100 h 200"/>
              <a:gd name="T18" fmla="*/ 0 w 200"/>
              <a:gd name="T19" fmla="*/ 100 h 200"/>
              <a:gd name="T20" fmla="*/ 30 w 200"/>
              <a:gd name="T21" fmla="*/ 29 h 200"/>
              <a:gd name="T22" fmla="*/ 30 w 200"/>
              <a:gd name="T23" fmla="*/ 29 h 200"/>
              <a:gd name="T24" fmla="*/ 100 w 200"/>
              <a:gd name="T25" fmla="*/ 0 h 200"/>
              <a:gd name="T26" fmla="*/ 100 w 200"/>
              <a:gd name="T27" fmla="*/ 0 h 200"/>
              <a:gd name="T28" fmla="*/ 170 w 200"/>
              <a:gd name="T29" fmla="*/ 29 h 200"/>
              <a:gd name="T30" fmla="*/ 170 w 200"/>
              <a:gd name="T31" fmla="*/ 29 h 200"/>
              <a:gd name="T32" fmla="*/ 199 w 200"/>
              <a:gd name="T33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200">
                <a:moveTo>
                  <a:pt x="199" y="100"/>
                </a:moveTo>
                <a:lnTo>
                  <a:pt x="199" y="100"/>
                </a:lnTo>
                <a:cubicBezTo>
                  <a:pt x="199" y="127"/>
                  <a:pt x="188" y="152"/>
                  <a:pt x="170" y="170"/>
                </a:cubicBezTo>
                <a:lnTo>
                  <a:pt x="170" y="170"/>
                </a:lnTo>
                <a:cubicBezTo>
                  <a:pt x="152" y="188"/>
                  <a:pt x="127" y="199"/>
                  <a:pt x="100" y="199"/>
                </a:cubicBezTo>
                <a:lnTo>
                  <a:pt x="100" y="199"/>
                </a:lnTo>
                <a:cubicBezTo>
                  <a:pt x="72" y="199"/>
                  <a:pt x="47" y="188"/>
                  <a:pt x="30" y="170"/>
                </a:cubicBezTo>
                <a:lnTo>
                  <a:pt x="30" y="170"/>
                </a:lnTo>
                <a:cubicBezTo>
                  <a:pt x="11" y="152"/>
                  <a:pt x="0" y="127"/>
                  <a:pt x="0" y="100"/>
                </a:cubicBezTo>
                <a:lnTo>
                  <a:pt x="0" y="100"/>
                </a:lnTo>
                <a:cubicBezTo>
                  <a:pt x="0" y="72"/>
                  <a:pt x="11" y="47"/>
                  <a:pt x="30" y="29"/>
                </a:cubicBezTo>
                <a:lnTo>
                  <a:pt x="30" y="29"/>
                </a:lnTo>
                <a:cubicBezTo>
                  <a:pt x="47" y="11"/>
                  <a:pt x="72" y="0"/>
                  <a:pt x="100" y="0"/>
                </a:cubicBezTo>
                <a:lnTo>
                  <a:pt x="100" y="0"/>
                </a:lnTo>
                <a:cubicBezTo>
                  <a:pt x="127" y="0"/>
                  <a:pt x="152" y="11"/>
                  <a:pt x="170" y="29"/>
                </a:cubicBezTo>
                <a:lnTo>
                  <a:pt x="170" y="29"/>
                </a:lnTo>
                <a:cubicBezTo>
                  <a:pt x="188" y="47"/>
                  <a:pt x="199" y="72"/>
                  <a:pt x="199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801" name="Freeform 393">
            <a:extLst>
              <a:ext uri="{FF2B5EF4-FFF2-40B4-BE49-F238E27FC236}">
                <a16:creationId xmlns:a16="http://schemas.microsoft.com/office/drawing/2014/main" id="{074AAFEF-6B50-384D-BDB4-D6A8028B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467" y="5265018"/>
            <a:ext cx="236199" cy="247190"/>
          </a:xfrm>
          <a:custGeom>
            <a:avLst/>
            <a:gdLst>
              <a:gd name="T0" fmla="*/ 189 w 190"/>
              <a:gd name="T1" fmla="*/ 100 h 200"/>
              <a:gd name="T2" fmla="*/ 189 w 190"/>
              <a:gd name="T3" fmla="*/ 100 h 200"/>
              <a:gd name="T4" fmla="*/ 162 w 190"/>
              <a:gd name="T5" fmla="*/ 170 h 200"/>
              <a:gd name="T6" fmla="*/ 162 w 190"/>
              <a:gd name="T7" fmla="*/ 170 h 200"/>
              <a:gd name="T8" fmla="*/ 95 w 190"/>
              <a:gd name="T9" fmla="*/ 199 h 200"/>
              <a:gd name="T10" fmla="*/ 95 w 190"/>
              <a:gd name="T11" fmla="*/ 199 h 200"/>
              <a:gd name="T12" fmla="*/ 28 w 190"/>
              <a:gd name="T13" fmla="*/ 170 h 200"/>
              <a:gd name="T14" fmla="*/ 28 w 190"/>
              <a:gd name="T15" fmla="*/ 170 h 200"/>
              <a:gd name="T16" fmla="*/ 0 w 190"/>
              <a:gd name="T17" fmla="*/ 100 h 200"/>
              <a:gd name="T18" fmla="*/ 0 w 190"/>
              <a:gd name="T19" fmla="*/ 100 h 200"/>
              <a:gd name="T20" fmla="*/ 28 w 190"/>
              <a:gd name="T21" fmla="*/ 29 h 200"/>
              <a:gd name="T22" fmla="*/ 28 w 190"/>
              <a:gd name="T23" fmla="*/ 29 h 200"/>
              <a:gd name="T24" fmla="*/ 95 w 190"/>
              <a:gd name="T25" fmla="*/ 0 h 200"/>
              <a:gd name="T26" fmla="*/ 95 w 190"/>
              <a:gd name="T27" fmla="*/ 0 h 200"/>
              <a:gd name="T28" fmla="*/ 162 w 190"/>
              <a:gd name="T29" fmla="*/ 29 h 200"/>
              <a:gd name="T30" fmla="*/ 162 w 190"/>
              <a:gd name="T31" fmla="*/ 29 h 200"/>
              <a:gd name="T32" fmla="*/ 189 w 190"/>
              <a:gd name="T33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0" h="200">
                <a:moveTo>
                  <a:pt x="189" y="100"/>
                </a:moveTo>
                <a:lnTo>
                  <a:pt x="189" y="100"/>
                </a:lnTo>
                <a:cubicBezTo>
                  <a:pt x="189" y="127"/>
                  <a:pt x="179" y="152"/>
                  <a:pt x="162" y="170"/>
                </a:cubicBezTo>
                <a:lnTo>
                  <a:pt x="162" y="170"/>
                </a:lnTo>
                <a:cubicBezTo>
                  <a:pt x="145" y="188"/>
                  <a:pt x="121" y="199"/>
                  <a:pt x="95" y="199"/>
                </a:cubicBezTo>
                <a:lnTo>
                  <a:pt x="95" y="199"/>
                </a:lnTo>
                <a:cubicBezTo>
                  <a:pt x="68" y="199"/>
                  <a:pt x="45" y="188"/>
                  <a:pt x="28" y="170"/>
                </a:cubicBezTo>
                <a:lnTo>
                  <a:pt x="28" y="170"/>
                </a:lnTo>
                <a:cubicBezTo>
                  <a:pt x="10" y="152"/>
                  <a:pt x="0" y="127"/>
                  <a:pt x="0" y="100"/>
                </a:cubicBezTo>
                <a:lnTo>
                  <a:pt x="0" y="100"/>
                </a:lnTo>
                <a:cubicBezTo>
                  <a:pt x="0" y="72"/>
                  <a:pt x="10" y="47"/>
                  <a:pt x="28" y="29"/>
                </a:cubicBezTo>
                <a:lnTo>
                  <a:pt x="28" y="29"/>
                </a:lnTo>
                <a:cubicBezTo>
                  <a:pt x="45" y="11"/>
                  <a:pt x="68" y="0"/>
                  <a:pt x="95" y="0"/>
                </a:cubicBezTo>
                <a:lnTo>
                  <a:pt x="95" y="0"/>
                </a:lnTo>
                <a:cubicBezTo>
                  <a:pt x="121" y="0"/>
                  <a:pt x="145" y="11"/>
                  <a:pt x="162" y="29"/>
                </a:cubicBezTo>
                <a:lnTo>
                  <a:pt x="162" y="29"/>
                </a:lnTo>
                <a:cubicBezTo>
                  <a:pt x="179" y="47"/>
                  <a:pt x="189" y="72"/>
                  <a:pt x="189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802" name="Freeform 394">
            <a:extLst>
              <a:ext uri="{FF2B5EF4-FFF2-40B4-BE49-F238E27FC236}">
                <a16:creationId xmlns:a16="http://schemas.microsoft.com/office/drawing/2014/main" id="{D72C5D62-AAC1-C748-BADE-736C08BD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427" y="5308961"/>
            <a:ext cx="159297" cy="159301"/>
          </a:xfrm>
          <a:custGeom>
            <a:avLst/>
            <a:gdLst>
              <a:gd name="T0" fmla="*/ 128 w 129"/>
              <a:gd name="T1" fmla="*/ 65 h 130"/>
              <a:gd name="T2" fmla="*/ 128 w 129"/>
              <a:gd name="T3" fmla="*/ 65 h 130"/>
              <a:gd name="T4" fmla="*/ 110 w 129"/>
              <a:gd name="T5" fmla="*/ 110 h 130"/>
              <a:gd name="T6" fmla="*/ 110 w 129"/>
              <a:gd name="T7" fmla="*/ 110 h 130"/>
              <a:gd name="T8" fmla="*/ 64 w 129"/>
              <a:gd name="T9" fmla="*/ 129 h 130"/>
              <a:gd name="T10" fmla="*/ 64 w 129"/>
              <a:gd name="T11" fmla="*/ 129 h 130"/>
              <a:gd name="T12" fmla="*/ 18 w 129"/>
              <a:gd name="T13" fmla="*/ 110 h 130"/>
              <a:gd name="T14" fmla="*/ 18 w 129"/>
              <a:gd name="T15" fmla="*/ 110 h 130"/>
              <a:gd name="T16" fmla="*/ 0 w 129"/>
              <a:gd name="T17" fmla="*/ 65 h 130"/>
              <a:gd name="T18" fmla="*/ 0 w 129"/>
              <a:gd name="T19" fmla="*/ 65 h 130"/>
              <a:gd name="T20" fmla="*/ 18 w 129"/>
              <a:gd name="T21" fmla="*/ 19 h 130"/>
              <a:gd name="T22" fmla="*/ 18 w 129"/>
              <a:gd name="T23" fmla="*/ 19 h 130"/>
              <a:gd name="T24" fmla="*/ 64 w 129"/>
              <a:gd name="T25" fmla="*/ 0 h 130"/>
              <a:gd name="T26" fmla="*/ 64 w 129"/>
              <a:gd name="T27" fmla="*/ 0 h 130"/>
              <a:gd name="T28" fmla="*/ 110 w 129"/>
              <a:gd name="T29" fmla="*/ 19 h 130"/>
              <a:gd name="T30" fmla="*/ 110 w 129"/>
              <a:gd name="T31" fmla="*/ 19 h 130"/>
              <a:gd name="T32" fmla="*/ 128 w 129"/>
              <a:gd name="T33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9" h="130">
                <a:moveTo>
                  <a:pt x="128" y="65"/>
                </a:moveTo>
                <a:lnTo>
                  <a:pt x="128" y="65"/>
                </a:lnTo>
                <a:cubicBezTo>
                  <a:pt x="128" y="82"/>
                  <a:pt x="121" y="98"/>
                  <a:pt x="110" y="110"/>
                </a:cubicBezTo>
                <a:lnTo>
                  <a:pt x="110" y="110"/>
                </a:lnTo>
                <a:cubicBezTo>
                  <a:pt x="98" y="122"/>
                  <a:pt x="82" y="129"/>
                  <a:pt x="64" y="129"/>
                </a:cubicBezTo>
                <a:lnTo>
                  <a:pt x="64" y="129"/>
                </a:lnTo>
                <a:cubicBezTo>
                  <a:pt x="46" y="129"/>
                  <a:pt x="30" y="122"/>
                  <a:pt x="18" y="110"/>
                </a:cubicBezTo>
                <a:lnTo>
                  <a:pt x="18" y="110"/>
                </a:lnTo>
                <a:cubicBezTo>
                  <a:pt x="7" y="98"/>
                  <a:pt x="0" y="82"/>
                  <a:pt x="0" y="65"/>
                </a:cubicBezTo>
                <a:lnTo>
                  <a:pt x="0" y="65"/>
                </a:lnTo>
                <a:cubicBezTo>
                  <a:pt x="0" y="46"/>
                  <a:pt x="7" y="30"/>
                  <a:pt x="18" y="19"/>
                </a:cubicBezTo>
                <a:lnTo>
                  <a:pt x="18" y="19"/>
                </a:lnTo>
                <a:cubicBezTo>
                  <a:pt x="30" y="7"/>
                  <a:pt x="46" y="0"/>
                  <a:pt x="64" y="0"/>
                </a:cubicBezTo>
                <a:lnTo>
                  <a:pt x="64" y="0"/>
                </a:lnTo>
                <a:cubicBezTo>
                  <a:pt x="82" y="0"/>
                  <a:pt x="98" y="7"/>
                  <a:pt x="110" y="19"/>
                </a:cubicBezTo>
                <a:lnTo>
                  <a:pt x="110" y="19"/>
                </a:lnTo>
                <a:cubicBezTo>
                  <a:pt x="121" y="30"/>
                  <a:pt x="128" y="46"/>
                  <a:pt x="128" y="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803" name="Freeform 395">
            <a:extLst>
              <a:ext uri="{FF2B5EF4-FFF2-40B4-BE49-F238E27FC236}">
                <a16:creationId xmlns:a16="http://schemas.microsoft.com/office/drawing/2014/main" id="{A8DBA329-0BAE-8747-8C31-4A78D51D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397" y="5347414"/>
            <a:ext cx="82395" cy="82395"/>
          </a:xfrm>
          <a:custGeom>
            <a:avLst/>
            <a:gdLst>
              <a:gd name="T0" fmla="*/ 63 w 64"/>
              <a:gd name="T1" fmla="*/ 32 h 64"/>
              <a:gd name="T2" fmla="*/ 63 w 64"/>
              <a:gd name="T3" fmla="*/ 32 h 64"/>
              <a:gd name="T4" fmla="*/ 54 w 64"/>
              <a:gd name="T5" fmla="*/ 54 h 64"/>
              <a:gd name="T6" fmla="*/ 54 w 64"/>
              <a:gd name="T7" fmla="*/ 54 h 64"/>
              <a:gd name="T8" fmla="*/ 32 w 64"/>
              <a:gd name="T9" fmla="*/ 63 h 64"/>
              <a:gd name="T10" fmla="*/ 32 w 64"/>
              <a:gd name="T11" fmla="*/ 63 h 64"/>
              <a:gd name="T12" fmla="*/ 10 w 64"/>
              <a:gd name="T13" fmla="*/ 54 h 64"/>
              <a:gd name="T14" fmla="*/ 10 w 64"/>
              <a:gd name="T15" fmla="*/ 54 h 64"/>
              <a:gd name="T16" fmla="*/ 0 w 64"/>
              <a:gd name="T17" fmla="*/ 32 h 64"/>
              <a:gd name="T18" fmla="*/ 0 w 64"/>
              <a:gd name="T19" fmla="*/ 32 h 64"/>
              <a:gd name="T20" fmla="*/ 10 w 64"/>
              <a:gd name="T21" fmla="*/ 9 h 64"/>
              <a:gd name="T22" fmla="*/ 10 w 64"/>
              <a:gd name="T23" fmla="*/ 9 h 64"/>
              <a:gd name="T24" fmla="*/ 32 w 64"/>
              <a:gd name="T25" fmla="*/ 0 h 64"/>
              <a:gd name="T26" fmla="*/ 32 w 64"/>
              <a:gd name="T27" fmla="*/ 0 h 64"/>
              <a:gd name="T28" fmla="*/ 54 w 64"/>
              <a:gd name="T29" fmla="*/ 9 h 64"/>
              <a:gd name="T30" fmla="*/ 54 w 64"/>
              <a:gd name="T31" fmla="*/ 9 h 64"/>
              <a:gd name="T32" fmla="*/ 63 w 64"/>
              <a:gd name="T33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64">
                <a:moveTo>
                  <a:pt x="63" y="32"/>
                </a:moveTo>
                <a:lnTo>
                  <a:pt x="63" y="32"/>
                </a:lnTo>
                <a:cubicBezTo>
                  <a:pt x="63" y="40"/>
                  <a:pt x="60" y="48"/>
                  <a:pt x="54" y="54"/>
                </a:cubicBezTo>
                <a:lnTo>
                  <a:pt x="54" y="54"/>
                </a:lnTo>
                <a:cubicBezTo>
                  <a:pt x="49" y="59"/>
                  <a:pt x="41" y="63"/>
                  <a:pt x="32" y="63"/>
                </a:cubicBezTo>
                <a:lnTo>
                  <a:pt x="32" y="63"/>
                </a:lnTo>
                <a:cubicBezTo>
                  <a:pt x="23" y="63"/>
                  <a:pt x="15" y="59"/>
                  <a:pt x="10" y="54"/>
                </a:cubicBezTo>
                <a:lnTo>
                  <a:pt x="10" y="54"/>
                </a:lnTo>
                <a:cubicBezTo>
                  <a:pt x="4" y="48"/>
                  <a:pt x="0" y="40"/>
                  <a:pt x="0" y="32"/>
                </a:cubicBezTo>
                <a:lnTo>
                  <a:pt x="0" y="32"/>
                </a:lnTo>
                <a:cubicBezTo>
                  <a:pt x="0" y="22"/>
                  <a:pt x="4" y="14"/>
                  <a:pt x="10" y="9"/>
                </a:cubicBezTo>
                <a:lnTo>
                  <a:pt x="10" y="9"/>
                </a:lnTo>
                <a:cubicBezTo>
                  <a:pt x="15" y="3"/>
                  <a:pt x="23" y="0"/>
                  <a:pt x="32" y="0"/>
                </a:cubicBezTo>
                <a:lnTo>
                  <a:pt x="32" y="0"/>
                </a:lnTo>
                <a:cubicBezTo>
                  <a:pt x="41" y="0"/>
                  <a:pt x="49" y="3"/>
                  <a:pt x="54" y="9"/>
                </a:cubicBezTo>
                <a:lnTo>
                  <a:pt x="54" y="9"/>
                </a:lnTo>
                <a:cubicBezTo>
                  <a:pt x="60" y="14"/>
                  <a:pt x="63" y="22"/>
                  <a:pt x="63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804" name="Freeform 396">
            <a:extLst>
              <a:ext uri="{FF2B5EF4-FFF2-40B4-BE49-F238E27FC236}">
                <a16:creationId xmlns:a16="http://schemas.microsoft.com/office/drawing/2014/main" id="{B5146195-D8F7-1D44-878E-E26267AE7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181" y="5764889"/>
            <a:ext cx="181272" cy="186763"/>
          </a:xfrm>
          <a:custGeom>
            <a:avLst/>
            <a:gdLst>
              <a:gd name="T0" fmla="*/ 70 w 144"/>
              <a:gd name="T1" fmla="*/ 148 h 149"/>
              <a:gd name="T2" fmla="*/ 35 w 144"/>
              <a:gd name="T3" fmla="*/ 148 h 149"/>
              <a:gd name="T4" fmla="*/ 0 w 144"/>
              <a:gd name="T5" fmla="*/ 148 h 149"/>
              <a:gd name="T6" fmla="*/ 0 w 144"/>
              <a:gd name="T7" fmla="*/ 74 h 149"/>
              <a:gd name="T8" fmla="*/ 0 w 144"/>
              <a:gd name="T9" fmla="*/ 0 h 149"/>
              <a:gd name="T10" fmla="*/ 35 w 144"/>
              <a:gd name="T11" fmla="*/ 0 h 149"/>
              <a:gd name="T12" fmla="*/ 70 w 144"/>
              <a:gd name="T13" fmla="*/ 0 h 149"/>
              <a:gd name="T14" fmla="*/ 70 w 144"/>
              <a:gd name="T15" fmla="*/ 0 h 149"/>
              <a:gd name="T16" fmla="*/ 122 w 144"/>
              <a:gd name="T17" fmla="*/ 21 h 149"/>
              <a:gd name="T18" fmla="*/ 122 w 144"/>
              <a:gd name="T19" fmla="*/ 21 h 149"/>
              <a:gd name="T20" fmla="*/ 143 w 144"/>
              <a:gd name="T21" fmla="*/ 72 h 149"/>
              <a:gd name="T22" fmla="*/ 143 w 144"/>
              <a:gd name="T23" fmla="*/ 74 h 149"/>
              <a:gd name="T24" fmla="*/ 143 w 144"/>
              <a:gd name="T25" fmla="*/ 75 h 149"/>
              <a:gd name="T26" fmla="*/ 143 w 144"/>
              <a:gd name="T27" fmla="*/ 75 h 149"/>
              <a:gd name="T28" fmla="*/ 122 w 144"/>
              <a:gd name="T29" fmla="*/ 127 h 149"/>
              <a:gd name="T30" fmla="*/ 122 w 144"/>
              <a:gd name="T31" fmla="*/ 127 h 149"/>
              <a:gd name="T32" fmla="*/ 70 w 144"/>
              <a:gd name="T33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4" h="149">
                <a:moveTo>
                  <a:pt x="70" y="148"/>
                </a:moveTo>
                <a:lnTo>
                  <a:pt x="35" y="148"/>
                </a:lnTo>
                <a:lnTo>
                  <a:pt x="0" y="148"/>
                </a:lnTo>
                <a:lnTo>
                  <a:pt x="0" y="74"/>
                </a:lnTo>
                <a:lnTo>
                  <a:pt x="0" y="0"/>
                </a:lnTo>
                <a:lnTo>
                  <a:pt x="35" y="0"/>
                </a:lnTo>
                <a:lnTo>
                  <a:pt x="70" y="0"/>
                </a:lnTo>
                <a:lnTo>
                  <a:pt x="70" y="0"/>
                </a:lnTo>
                <a:cubicBezTo>
                  <a:pt x="91" y="0"/>
                  <a:pt x="109" y="7"/>
                  <a:pt x="122" y="21"/>
                </a:cubicBezTo>
                <a:lnTo>
                  <a:pt x="122" y="21"/>
                </a:lnTo>
                <a:cubicBezTo>
                  <a:pt x="135" y="34"/>
                  <a:pt x="143" y="52"/>
                  <a:pt x="143" y="72"/>
                </a:cubicBezTo>
                <a:lnTo>
                  <a:pt x="143" y="74"/>
                </a:lnTo>
                <a:lnTo>
                  <a:pt x="143" y="75"/>
                </a:lnTo>
                <a:lnTo>
                  <a:pt x="143" y="75"/>
                </a:lnTo>
                <a:cubicBezTo>
                  <a:pt x="143" y="95"/>
                  <a:pt x="135" y="114"/>
                  <a:pt x="122" y="127"/>
                </a:cubicBezTo>
                <a:lnTo>
                  <a:pt x="122" y="127"/>
                </a:lnTo>
                <a:cubicBezTo>
                  <a:pt x="109" y="140"/>
                  <a:pt x="91" y="148"/>
                  <a:pt x="70" y="1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805" name="Freeform 397">
            <a:extLst>
              <a:ext uri="{FF2B5EF4-FFF2-40B4-BE49-F238E27FC236}">
                <a16:creationId xmlns:a16="http://schemas.microsoft.com/office/drawing/2014/main" id="{FBD76F24-FFDD-9C4B-848B-C06CFFD3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065" y="5545164"/>
            <a:ext cx="609727" cy="499866"/>
          </a:xfrm>
          <a:custGeom>
            <a:avLst/>
            <a:gdLst>
              <a:gd name="T0" fmla="*/ 390 w 489"/>
              <a:gd name="T1" fmla="*/ 258 h 402"/>
              <a:gd name="T2" fmla="*/ 323 w 489"/>
              <a:gd name="T3" fmla="*/ 243 h 402"/>
              <a:gd name="T4" fmla="*/ 299 w 489"/>
              <a:gd name="T5" fmla="*/ 196 h 402"/>
              <a:gd name="T6" fmla="*/ 249 w 489"/>
              <a:gd name="T7" fmla="*/ 178 h 402"/>
              <a:gd name="T8" fmla="*/ 246 w 489"/>
              <a:gd name="T9" fmla="*/ 178 h 402"/>
              <a:gd name="T10" fmla="*/ 206 w 489"/>
              <a:gd name="T11" fmla="*/ 100 h 402"/>
              <a:gd name="T12" fmla="*/ 168 w 489"/>
              <a:gd name="T13" fmla="*/ 23 h 402"/>
              <a:gd name="T14" fmla="*/ 167 w 489"/>
              <a:gd name="T15" fmla="*/ 22 h 402"/>
              <a:gd name="T16" fmla="*/ 166 w 489"/>
              <a:gd name="T17" fmla="*/ 20 h 402"/>
              <a:gd name="T18" fmla="*/ 141 w 489"/>
              <a:gd name="T19" fmla="*/ 2 h 402"/>
              <a:gd name="T20" fmla="*/ 111 w 489"/>
              <a:gd name="T21" fmla="*/ 7 h 402"/>
              <a:gd name="T22" fmla="*/ 93 w 489"/>
              <a:gd name="T23" fmla="*/ 32 h 402"/>
              <a:gd name="T24" fmla="*/ 145 w 489"/>
              <a:gd name="T25" fmla="*/ 134 h 402"/>
              <a:gd name="T26" fmla="*/ 191 w 489"/>
              <a:gd name="T27" fmla="*/ 206 h 402"/>
              <a:gd name="T28" fmla="*/ 179 w 489"/>
              <a:gd name="T29" fmla="*/ 227 h 402"/>
              <a:gd name="T30" fmla="*/ 175 w 489"/>
              <a:gd name="T31" fmla="*/ 252 h 402"/>
              <a:gd name="T32" fmla="*/ 175 w 489"/>
              <a:gd name="T33" fmla="*/ 255 h 402"/>
              <a:gd name="T34" fmla="*/ 101 w 489"/>
              <a:gd name="T35" fmla="*/ 288 h 402"/>
              <a:gd name="T36" fmla="*/ 27 w 489"/>
              <a:gd name="T37" fmla="*/ 318 h 402"/>
              <a:gd name="T38" fmla="*/ 25 w 489"/>
              <a:gd name="T39" fmla="*/ 319 h 402"/>
              <a:gd name="T40" fmla="*/ 22 w 489"/>
              <a:gd name="T41" fmla="*/ 321 h 402"/>
              <a:gd name="T42" fmla="*/ 2 w 489"/>
              <a:gd name="T43" fmla="*/ 346 h 402"/>
              <a:gd name="T44" fmla="*/ 6 w 489"/>
              <a:gd name="T45" fmla="*/ 379 h 402"/>
              <a:gd name="T46" fmla="*/ 32 w 489"/>
              <a:gd name="T47" fmla="*/ 398 h 402"/>
              <a:gd name="T48" fmla="*/ 135 w 489"/>
              <a:gd name="T49" fmla="*/ 353 h 402"/>
              <a:gd name="T50" fmla="*/ 206 w 489"/>
              <a:gd name="T51" fmla="*/ 312 h 402"/>
              <a:gd name="T52" fmla="*/ 226 w 489"/>
              <a:gd name="T53" fmla="*/ 322 h 402"/>
              <a:gd name="T54" fmla="*/ 249 w 489"/>
              <a:gd name="T55" fmla="*/ 327 h 402"/>
              <a:gd name="T56" fmla="*/ 281 w 489"/>
              <a:gd name="T57" fmla="*/ 319 h 402"/>
              <a:gd name="T58" fmla="*/ 371 w 489"/>
              <a:gd name="T59" fmla="*/ 323 h 402"/>
              <a:gd name="T60" fmla="*/ 436 w 489"/>
              <a:gd name="T61" fmla="*/ 346 h 402"/>
              <a:gd name="T62" fmla="*/ 438 w 489"/>
              <a:gd name="T63" fmla="*/ 346 h 402"/>
              <a:gd name="T64" fmla="*/ 441 w 489"/>
              <a:gd name="T65" fmla="*/ 347 h 402"/>
              <a:gd name="T66" fmla="*/ 470 w 489"/>
              <a:gd name="T67" fmla="*/ 341 h 402"/>
              <a:gd name="T68" fmla="*/ 486 w 489"/>
              <a:gd name="T69" fmla="*/ 317 h 402"/>
              <a:gd name="T70" fmla="*/ 481 w 489"/>
              <a:gd name="T71" fmla="*/ 28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9" h="402">
                <a:moveTo>
                  <a:pt x="457" y="273"/>
                </a:moveTo>
                <a:lnTo>
                  <a:pt x="390" y="258"/>
                </a:lnTo>
                <a:lnTo>
                  <a:pt x="323" y="243"/>
                </a:lnTo>
                <a:lnTo>
                  <a:pt x="323" y="243"/>
                </a:lnTo>
                <a:cubicBezTo>
                  <a:pt x="321" y="225"/>
                  <a:pt x="313" y="209"/>
                  <a:pt x="299" y="196"/>
                </a:cubicBezTo>
                <a:lnTo>
                  <a:pt x="299" y="196"/>
                </a:lnTo>
                <a:cubicBezTo>
                  <a:pt x="286" y="185"/>
                  <a:pt x="269" y="178"/>
                  <a:pt x="249" y="178"/>
                </a:cubicBezTo>
                <a:lnTo>
                  <a:pt x="249" y="178"/>
                </a:lnTo>
                <a:cubicBezTo>
                  <a:pt x="249" y="178"/>
                  <a:pt x="247" y="178"/>
                  <a:pt x="246" y="178"/>
                </a:cubicBezTo>
                <a:lnTo>
                  <a:pt x="246" y="178"/>
                </a:lnTo>
                <a:cubicBezTo>
                  <a:pt x="246" y="178"/>
                  <a:pt x="245" y="178"/>
                  <a:pt x="244" y="178"/>
                </a:cubicBezTo>
                <a:lnTo>
                  <a:pt x="206" y="100"/>
                </a:lnTo>
                <a:lnTo>
                  <a:pt x="168" y="23"/>
                </a:lnTo>
                <a:lnTo>
                  <a:pt x="168" y="23"/>
                </a:lnTo>
                <a:cubicBezTo>
                  <a:pt x="167" y="23"/>
                  <a:pt x="167" y="22"/>
                  <a:pt x="167" y="22"/>
                </a:cubicBezTo>
                <a:lnTo>
                  <a:pt x="167" y="22"/>
                </a:lnTo>
                <a:cubicBezTo>
                  <a:pt x="166" y="21"/>
                  <a:pt x="166" y="20"/>
                  <a:pt x="166" y="20"/>
                </a:cubicBezTo>
                <a:lnTo>
                  <a:pt x="166" y="20"/>
                </a:lnTo>
                <a:cubicBezTo>
                  <a:pt x="159" y="11"/>
                  <a:pt x="151" y="4"/>
                  <a:pt x="141" y="2"/>
                </a:cubicBezTo>
                <a:lnTo>
                  <a:pt x="141" y="2"/>
                </a:lnTo>
                <a:cubicBezTo>
                  <a:pt x="131" y="0"/>
                  <a:pt x="120" y="2"/>
                  <a:pt x="111" y="7"/>
                </a:cubicBezTo>
                <a:lnTo>
                  <a:pt x="111" y="7"/>
                </a:lnTo>
                <a:cubicBezTo>
                  <a:pt x="102" y="13"/>
                  <a:pt x="96" y="23"/>
                  <a:pt x="93" y="32"/>
                </a:cubicBezTo>
                <a:lnTo>
                  <a:pt x="93" y="32"/>
                </a:lnTo>
                <a:cubicBezTo>
                  <a:pt x="92" y="42"/>
                  <a:pt x="93" y="53"/>
                  <a:pt x="99" y="63"/>
                </a:cubicBezTo>
                <a:lnTo>
                  <a:pt x="145" y="134"/>
                </a:lnTo>
                <a:lnTo>
                  <a:pt x="191" y="206"/>
                </a:lnTo>
                <a:lnTo>
                  <a:pt x="191" y="206"/>
                </a:lnTo>
                <a:cubicBezTo>
                  <a:pt x="186" y="212"/>
                  <a:pt x="182" y="220"/>
                  <a:pt x="179" y="227"/>
                </a:cubicBezTo>
                <a:lnTo>
                  <a:pt x="179" y="227"/>
                </a:lnTo>
                <a:cubicBezTo>
                  <a:pt x="177" y="235"/>
                  <a:pt x="175" y="243"/>
                  <a:pt x="175" y="252"/>
                </a:cubicBezTo>
                <a:lnTo>
                  <a:pt x="175" y="252"/>
                </a:lnTo>
                <a:cubicBezTo>
                  <a:pt x="175" y="253"/>
                  <a:pt x="175" y="254"/>
                  <a:pt x="175" y="255"/>
                </a:cubicBezTo>
                <a:lnTo>
                  <a:pt x="175" y="255"/>
                </a:lnTo>
                <a:cubicBezTo>
                  <a:pt x="175" y="256"/>
                  <a:pt x="175" y="258"/>
                  <a:pt x="175" y="258"/>
                </a:cubicBezTo>
                <a:lnTo>
                  <a:pt x="101" y="288"/>
                </a:lnTo>
                <a:lnTo>
                  <a:pt x="27" y="318"/>
                </a:lnTo>
                <a:lnTo>
                  <a:pt x="27" y="318"/>
                </a:lnTo>
                <a:cubicBezTo>
                  <a:pt x="27" y="318"/>
                  <a:pt x="26" y="319"/>
                  <a:pt x="25" y="319"/>
                </a:cubicBezTo>
                <a:lnTo>
                  <a:pt x="25" y="319"/>
                </a:lnTo>
                <a:cubicBezTo>
                  <a:pt x="24" y="319"/>
                  <a:pt x="23" y="320"/>
                  <a:pt x="22" y="321"/>
                </a:cubicBezTo>
                <a:lnTo>
                  <a:pt x="22" y="321"/>
                </a:lnTo>
                <a:cubicBezTo>
                  <a:pt x="12" y="327"/>
                  <a:pt x="5" y="336"/>
                  <a:pt x="2" y="346"/>
                </a:cubicBezTo>
                <a:lnTo>
                  <a:pt x="2" y="346"/>
                </a:lnTo>
                <a:cubicBezTo>
                  <a:pt x="0" y="357"/>
                  <a:pt x="1" y="368"/>
                  <a:pt x="6" y="379"/>
                </a:cubicBezTo>
                <a:lnTo>
                  <a:pt x="6" y="379"/>
                </a:lnTo>
                <a:cubicBezTo>
                  <a:pt x="13" y="388"/>
                  <a:pt x="22" y="395"/>
                  <a:pt x="32" y="398"/>
                </a:cubicBezTo>
                <a:lnTo>
                  <a:pt x="32" y="398"/>
                </a:lnTo>
                <a:cubicBezTo>
                  <a:pt x="43" y="401"/>
                  <a:pt x="54" y="400"/>
                  <a:pt x="65" y="394"/>
                </a:cubicBezTo>
                <a:lnTo>
                  <a:pt x="135" y="353"/>
                </a:lnTo>
                <a:lnTo>
                  <a:pt x="206" y="312"/>
                </a:lnTo>
                <a:lnTo>
                  <a:pt x="206" y="312"/>
                </a:lnTo>
                <a:cubicBezTo>
                  <a:pt x="212" y="317"/>
                  <a:pt x="219" y="320"/>
                  <a:pt x="226" y="322"/>
                </a:cubicBezTo>
                <a:lnTo>
                  <a:pt x="226" y="322"/>
                </a:lnTo>
                <a:cubicBezTo>
                  <a:pt x="234" y="325"/>
                  <a:pt x="241" y="327"/>
                  <a:pt x="249" y="327"/>
                </a:cubicBezTo>
                <a:lnTo>
                  <a:pt x="249" y="327"/>
                </a:lnTo>
                <a:cubicBezTo>
                  <a:pt x="261" y="327"/>
                  <a:pt x="271" y="324"/>
                  <a:pt x="281" y="319"/>
                </a:cubicBezTo>
                <a:lnTo>
                  <a:pt x="281" y="319"/>
                </a:lnTo>
                <a:cubicBezTo>
                  <a:pt x="290" y="315"/>
                  <a:pt x="299" y="308"/>
                  <a:pt x="305" y="301"/>
                </a:cubicBezTo>
                <a:lnTo>
                  <a:pt x="371" y="323"/>
                </a:lnTo>
                <a:lnTo>
                  <a:pt x="436" y="346"/>
                </a:lnTo>
                <a:lnTo>
                  <a:pt x="436" y="346"/>
                </a:lnTo>
                <a:cubicBezTo>
                  <a:pt x="437" y="346"/>
                  <a:pt x="438" y="346"/>
                  <a:pt x="438" y="346"/>
                </a:cubicBezTo>
                <a:lnTo>
                  <a:pt x="438" y="346"/>
                </a:lnTo>
                <a:cubicBezTo>
                  <a:pt x="440" y="346"/>
                  <a:pt x="440" y="347"/>
                  <a:pt x="441" y="347"/>
                </a:cubicBezTo>
                <a:lnTo>
                  <a:pt x="441" y="347"/>
                </a:lnTo>
                <a:cubicBezTo>
                  <a:pt x="451" y="349"/>
                  <a:pt x="461" y="347"/>
                  <a:pt x="470" y="341"/>
                </a:cubicBezTo>
                <a:lnTo>
                  <a:pt x="470" y="341"/>
                </a:lnTo>
                <a:cubicBezTo>
                  <a:pt x="477" y="336"/>
                  <a:pt x="483" y="328"/>
                  <a:pt x="486" y="317"/>
                </a:cubicBezTo>
                <a:lnTo>
                  <a:pt x="486" y="317"/>
                </a:lnTo>
                <a:cubicBezTo>
                  <a:pt x="488" y="308"/>
                  <a:pt x="486" y="297"/>
                  <a:pt x="481" y="289"/>
                </a:cubicBezTo>
                <a:lnTo>
                  <a:pt x="481" y="289"/>
                </a:lnTo>
                <a:cubicBezTo>
                  <a:pt x="476" y="281"/>
                  <a:pt x="467" y="275"/>
                  <a:pt x="457" y="2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7806" name="Freeform 398">
            <a:extLst>
              <a:ext uri="{FF2B5EF4-FFF2-40B4-BE49-F238E27FC236}">
                <a16:creationId xmlns:a16="http://schemas.microsoft.com/office/drawing/2014/main" id="{DC680836-0122-4C45-B177-0C132ACD8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235" y="5819816"/>
            <a:ext cx="65917" cy="65917"/>
          </a:xfrm>
          <a:custGeom>
            <a:avLst/>
            <a:gdLst>
              <a:gd name="T0" fmla="*/ 53 w 54"/>
              <a:gd name="T1" fmla="*/ 26 h 53"/>
              <a:gd name="T2" fmla="*/ 53 w 54"/>
              <a:gd name="T3" fmla="*/ 26 h 53"/>
              <a:gd name="T4" fmla="*/ 45 w 54"/>
              <a:gd name="T5" fmla="*/ 44 h 53"/>
              <a:gd name="T6" fmla="*/ 45 w 54"/>
              <a:gd name="T7" fmla="*/ 44 h 53"/>
              <a:gd name="T8" fmla="*/ 27 w 54"/>
              <a:gd name="T9" fmla="*/ 52 h 53"/>
              <a:gd name="T10" fmla="*/ 27 w 54"/>
              <a:gd name="T11" fmla="*/ 52 h 53"/>
              <a:gd name="T12" fmla="*/ 8 w 54"/>
              <a:gd name="T13" fmla="*/ 44 h 53"/>
              <a:gd name="T14" fmla="*/ 8 w 54"/>
              <a:gd name="T15" fmla="*/ 44 h 53"/>
              <a:gd name="T16" fmla="*/ 0 w 54"/>
              <a:gd name="T17" fmla="*/ 26 h 53"/>
              <a:gd name="T18" fmla="*/ 0 w 54"/>
              <a:gd name="T19" fmla="*/ 26 h 53"/>
              <a:gd name="T20" fmla="*/ 8 w 54"/>
              <a:gd name="T21" fmla="*/ 8 h 53"/>
              <a:gd name="T22" fmla="*/ 8 w 54"/>
              <a:gd name="T23" fmla="*/ 8 h 53"/>
              <a:gd name="T24" fmla="*/ 27 w 54"/>
              <a:gd name="T25" fmla="*/ 0 h 53"/>
              <a:gd name="T26" fmla="*/ 27 w 54"/>
              <a:gd name="T27" fmla="*/ 0 h 53"/>
              <a:gd name="T28" fmla="*/ 45 w 54"/>
              <a:gd name="T29" fmla="*/ 8 h 53"/>
              <a:gd name="T30" fmla="*/ 45 w 54"/>
              <a:gd name="T31" fmla="*/ 8 h 53"/>
              <a:gd name="T32" fmla="*/ 53 w 54"/>
              <a:gd name="T33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53">
                <a:moveTo>
                  <a:pt x="53" y="26"/>
                </a:moveTo>
                <a:lnTo>
                  <a:pt x="53" y="26"/>
                </a:lnTo>
                <a:cubicBezTo>
                  <a:pt x="53" y="33"/>
                  <a:pt x="50" y="40"/>
                  <a:pt x="45" y="44"/>
                </a:cubicBezTo>
                <a:lnTo>
                  <a:pt x="45" y="44"/>
                </a:lnTo>
                <a:cubicBezTo>
                  <a:pt x="40" y="49"/>
                  <a:pt x="34" y="52"/>
                  <a:pt x="27" y="52"/>
                </a:cubicBezTo>
                <a:lnTo>
                  <a:pt x="27" y="52"/>
                </a:lnTo>
                <a:cubicBezTo>
                  <a:pt x="19" y="52"/>
                  <a:pt x="13" y="49"/>
                  <a:pt x="8" y="44"/>
                </a:cubicBezTo>
                <a:lnTo>
                  <a:pt x="8" y="44"/>
                </a:lnTo>
                <a:cubicBezTo>
                  <a:pt x="3" y="40"/>
                  <a:pt x="0" y="33"/>
                  <a:pt x="0" y="26"/>
                </a:cubicBezTo>
                <a:lnTo>
                  <a:pt x="0" y="26"/>
                </a:lnTo>
                <a:cubicBezTo>
                  <a:pt x="0" y="19"/>
                  <a:pt x="3" y="12"/>
                  <a:pt x="8" y="8"/>
                </a:cubicBezTo>
                <a:lnTo>
                  <a:pt x="8" y="8"/>
                </a:lnTo>
                <a:cubicBezTo>
                  <a:pt x="13" y="3"/>
                  <a:pt x="19" y="0"/>
                  <a:pt x="27" y="0"/>
                </a:cubicBezTo>
                <a:lnTo>
                  <a:pt x="27" y="0"/>
                </a:lnTo>
                <a:cubicBezTo>
                  <a:pt x="34" y="0"/>
                  <a:pt x="40" y="3"/>
                  <a:pt x="45" y="8"/>
                </a:cubicBezTo>
                <a:lnTo>
                  <a:pt x="45" y="8"/>
                </a:lnTo>
                <a:cubicBezTo>
                  <a:pt x="50" y="12"/>
                  <a:pt x="53" y="19"/>
                  <a:pt x="53" y="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3676AC2-433C-4301-9545-C12A7BA88BA8}"/>
              </a:ext>
            </a:extLst>
          </p:cNvPr>
          <p:cNvGrpSpPr/>
          <p:nvPr/>
        </p:nvGrpSpPr>
        <p:grpSpPr>
          <a:xfrm>
            <a:off x="12419531" y="9763828"/>
            <a:ext cx="3526536" cy="1518580"/>
            <a:chOff x="18368500" y="4655290"/>
            <a:chExt cx="3839638" cy="1653407"/>
          </a:xfrm>
        </p:grpSpPr>
        <p:sp>
          <p:nvSpPr>
            <p:cNvPr id="104" name="Freeform 92">
              <a:extLst>
                <a:ext uri="{FF2B5EF4-FFF2-40B4-BE49-F238E27FC236}">
                  <a16:creationId xmlns:a16="http://schemas.microsoft.com/office/drawing/2014/main" id="{29394CB4-0127-4AD2-8C58-40BC98A80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05" name="Freeform 93">
              <a:extLst>
                <a:ext uri="{FF2B5EF4-FFF2-40B4-BE49-F238E27FC236}">
                  <a16:creationId xmlns:a16="http://schemas.microsoft.com/office/drawing/2014/main" id="{705186EB-C20C-4643-AF64-E10D53F68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06" name="Freeform 94">
              <a:extLst>
                <a:ext uri="{FF2B5EF4-FFF2-40B4-BE49-F238E27FC236}">
                  <a16:creationId xmlns:a16="http://schemas.microsoft.com/office/drawing/2014/main" id="{039EE610-BF30-4491-9C0A-FB7FF61A2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07" name="Freeform 95">
              <a:extLst>
                <a:ext uri="{FF2B5EF4-FFF2-40B4-BE49-F238E27FC236}">
                  <a16:creationId xmlns:a16="http://schemas.microsoft.com/office/drawing/2014/main" id="{1BDB044F-B985-43AD-87AC-7321A321F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08" name="Freeform 96">
              <a:extLst>
                <a:ext uri="{FF2B5EF4-FFF2-40B4-BE49-F238E27FC236}">
                  <a16:creationId xmlns:a16="http://schemas.microsoft.com/office/drawing/2014/main" id="{5D3FCABE-6408-4B0E-89B4-B07B44E39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270511"/>
              <a:ext cx="439443" cy="790999"/>
            </a:xfrm>
            <a:custGeom>
              <a:avLst/>
              <a:gdLst>
                <a:gd name="T0" fmla="*/ 352 w 353"/>
                <a:gd name="T1" fmla="*/ 427 h 633"/>
                <a:gd name="T2" fmla="*/ 0 w 353"/>
                <a:gd name="T3" fmla="*/ 632 h 633"/>
                <a:gd name="T4" fmla="*/ 0 w 353"/>
                <a:gd name="T5" fmla="*/ 205 h 633"/>
                <a:gd name="T6" fmla="*/ 352 w 353"/>
                <a:gd name="T7" fmla="*/ 0 h 633"/>
                <a:gd name="T8" fmla="*/ 352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352" y="427"/>
                  </a:moveTo>
                  <a:lnTo>
                    <a:pt x="0" y="632"/>
                  </a:lnTo>
                  <a:lnTo>
                    <a:pt x="0" y="205"/>
                  </a:lnTo>
                  <a:lnTo>
                    <a:pt x="352" y="0"/>
                  </a:lnTo>
                  <a:lnTo>
                    <a:pt x="352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09" name="Freeform 97">
              <a:extLst>
                <a:ext uri="{FF2B5EF4-FFF2-40B4-BE49-F238E27FC236}">
                  <a16:creationId xmlns:a16="http://schemas.microsoft.com/office/drawing/2014/main" id="{A084B71E-D5D2-4787-B395-3122FB6B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0511"/>
              <a:ext cx="439443" cy="790999"/>
            </a:xfrm>
            <a:custGeom>
              <a:avLst/>
              <a:gdLst>
                <a:gd name="T0" fmla="*/ 0 w 353"/>
                <a:gd name="T1" fmla="*/ 427 h 633"/>
                <a:gd name="T2" fmla="*/ 352 w 353"/>
                <a:gd name="T3" fmla="*/ 632 h 633"/>
                <a:gd name="T4" fmla="*/ 352 w 353"/>
                <a:gd name="T5" fmla="*/ 205 h 633"/>
                <a:gd name="T6" fmla="*/ 0 w 353"/>
                <a:gd name="T7" fmla="*/ 0 h 633"/>
                <a:gd name="T8" fmla="*/ 0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0" y="427"/>
                  </a:moveTo>
                  <a:lnTo>
                    <a:pt x="352" y="632"/>
                  </a:lnTo>
                  <a:lnTo>
                    <a:pt x="352" y="205"/>
                  </a:lnTo>
                  <a:lnTo>
                    <a:pt x="0" y="0"/>
                  </a:lnTo>
                  <a:lnTo>
                    <a:pt x="0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0" name="Freeform 98">
              <a:extLst>
                <a:ext uri="{FF2B5EF4-FFF2-40B4-BE49-F238E27FC236}">
                  <a16:creationId xmlns:a16="http://schemas.microsoft.com/office/drawing/2014/main" id="{6A6C73AB-335E-4058-84DA-8EBA3F2D4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528684"/>
              <a:ext cx="3207939" cy="532827"/>
            </a:xfrm>
            <a:custGeom>
              <a:avLst/>
              <a:gdLst>
                <a:gd name="T0" fmla="*/ 2576 w 2577"/>
                <a:gd name="T1" fmla="*/ 427 h 428"/>
                <a:gd name="T2" fmla="*/ 0 w 2577"/>
                <a:gd name="T3" fmla="*/ 427 h 428"/>
                <a:gd name="T4" fmla="*/ 0 w 2577"/>
                <a:gd name="T5" fmla="*/ 0 h 428"/>
                <a:gd name="T6" fmla="*/ 2576 w 2577"/>
                <a:gd name="T7" fmla="*/ 0 h 428"/>
                <a:gd name="T8" fmla="*/ 2576 w 2577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7" h="428">
                  <a:moveTo>
                    <a:pt x="2576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2576" y="0"/>
                  </a:lnTo>
                  <a:lnTo>
                    <a:pt x="2576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1" name="Freeform 99">
              <a:extLst>
                <a:ext uri="{FF2B5EF4-FFF2-40B4-BE49-F238E27FC236}">
                  <a16:creationId xmlns:a16="http://schemas.microsoft.com/office/drawing/2014/main" id="{4349099F-36F1-4A2D-874D-694647C0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492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2" name="Freeform 100">
              <a:extLst>
                <a:ext uri="{FF2B5EF4-FFF2-40B4-BE49-F238E27FC236}">
                  <a16:creationId xmlns:a16="http://schemas.microsoft.com/office/drawing/2014/main" id="{D71179F9-3564-409C-8463-3A147867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9358" y="5528684"/>
              <a:ext cx="477892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3" name="Freeform 101">
              <a:extLst>
                <a:ext uri="{FF2B5EF4-FFF2-40B4-BE49-F238E27FC236}">
                  <a16:creationId xmlns:a16="http://schemas.microsoft.com/office/drawing/2014/main" id="{645D6908-C00B-4933-A81A-06EFE88E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9226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4" name="Freeform 102">
              <a:extLst>
                <a:ext uri="{FF2B5EF4-FFF2-40B4-BE49-F238E27FC236}">
                  <a16:creationId xmlns:a16="http://schemas.microsoft.com/office/drawing/2014/main" id="{6C5D3DE6-34AB-43EF-A313-D83F7C2B7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3600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5" name="Freeform 103">
              <a:extLst>
                <a:ext uri="{FF2B5EF4-FFF2-40B4-BE49-F238E27FC236}">
                  <a16:creationId xmlns:a16="http://schemas.microsoft.com/office/drawing/2014/main" id="{306204C7-128E-42AE-A2EF-6D35B2030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3468" y="5528684"/>
              <a:ext cx="477892" cy="532827"/>
            </a:xfrm>
            <a:custGeom>
              <a:avLst/>
              <a:gdLst>
                <a:gd name="T0" fmla="*/ 215 w 385"/>
                <a:gd name="T1" fmla="*/ 427 h 428"/>
                <a:gd name="T2" fmla="*/ 0 w 385"/>
                <a:gd name="T3" fmla="*/ 427 h 428"/>
                <a:gd name="T4" fmla="*/ 171 w 385"/>
                <a:gd name="T5" fmla="*/ 0 h 428"/>
                <a:gd name="T6" fmla="*/ 384 w 385"/>
                <a:gd name="T7" fmla="*/ 0 h 428"/>
                <a:gd name="T8" fmla="*/ 215 w 385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428">
                  <a:moveTo>
                    <a:pt x="215" y="427"/>
                  </a:moveTo>
                  <a:lnTo>
                    <a:pt x="0" y="427"/>
                  </a:lnTo>
                  <a:lnTo>
                    <a:pt x="171" y="0"/>
                  </a:lnTo>
                  <a:lnTo>
                    <a:pt x="384" y="0"/>
                  </a:lnTo>
                  <a:lnTo>
                    <a:pt x="215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6" name="Freeform 104">
              <a:extLst>
                <a:ext uri="{FF2B5EF4-FFF2-40B4-BE49-F238E27FC236}">
                  <a16:creationId xmlns:a16="http://schemas.microsoft.com/office/drawing/2014/main" id="{E1F1AD41-651C-4D5C-B35A-29DAD2ABD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3334" y="5528684"/>
              <a:ext cx="477896" cy="532827"/>
            </a:xfrm>
            <a:custGeom>
              <a:avLst/>
              <a:gdLst>
                <a:gd name="T0" fmla="*/ 214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4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4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4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7" name="Freeform 105">
              <a:extLst>
                <a:ext uri="{FF2B5EF4-FFF2-40B4-BE49-F238E27FC236}">
                  <a16:creationId xmlns:a16="http://schemas.microsoft.com/office/drawing/2014/main" id="{DD86E76A-7AC3-4555-845E-1736907F4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0" y="5286991"/>
              <a:ext cx="1340303" cy="1021706"/>
            </a:xfrm>
            <a:custGeom>
              <a:avLst/>
              <a:gdLst>
                <a:gd name="T0" fmla="*/ 941 w 1076"/>
                <a:gd name="T1" fmla="*/ 818 h 819"/>
                <a:gd name="T2" fmla="*/ 537 w 1076"/>
                <a:gd name="T3" fmla="*/ 818 h 819"/>
                <a:gd name="T4" fmla="*/ 134 w 1076"/>
                <a:gd name="T5" fmla="*/ 818 h 819"/>
                <a:gd name="T6" fmla="*/ 134 w 1076"/>
                <a:gd name="T7" fmla="*/ 818 h 819"/>
                <a:gd name="T8" fmla="*/ 39 w 1076"/>
                <a:gd name="T9" fmla="*/ 778 h 819"/>
                <a:gd name="T10" fmla="*/ 39 w 1076"/>
                <a:gd name="T11" fmla="*/ 778 h 819"/>
                <a:gd name="T12" fmla="*/ 0 w 1076"/>
                <a:gd name="T13" fmla="*/ 684 h 819"/>
                <a:gd name="T14" fmla="*/ 0 w 1076"/>
                <a:gd name="T15" fmla="*/ 408 h 819"/>
                <a:gd name="T16" fmla="*/ 0 w 1076"/>
                <a:gd name="T17" fmla="*/ 133 h 819"/>
                <a:gd name="T18" fmla="*/ 0 w 1076"/>
                <a:gd name="T19" fmla="*/ 133 h 819"/>
                <a:gd name="T20" fmla="*/ 39 w 1076"/>
                <a:gd name="T21" fmla="*/ 39 h 819"/>
                <a:gd name="T22" fmla="*/ 39 w 1076"/>
                <a:gd name="T23" fmla="*/ 39 h 819"/>
                <a:gd name="T24" fmla="*/ 134 w 1076"/>
                <a:gd name="T25" fmla="*/ 0 h 819"/>
                <a:gd name="T26" fmla="*/ 537 w 1076"/>
                <a:gd name="T27" fmla="*/ 0 h 819"/>
                <a:gd name="T28" fmla="*/ 941 w 1076"/>
                <a:gd name="T29" fmla="*/ 0 h 819"/>
                <a:gd name="T30" fmla="*/ 941 w 1076"/>
                <a:gd name="T31" fmla="*/ 0 h 819"/>
                <a:gd name="T32" fmla="*/ 1036 w 1076"/>
                <a:gd name="T33" fmla="*/ 39 h 819"/>
                <a:gd name="T34" fmla="*/ 1036 w 1076"/>
                <a:gd name="T35" fmla="*/ 39 h 819"/>
                <a:gd name="T36" fmla="*/ 1075 w 1076"/>
                <a:gd name="T37" fmla="*/ 133 h 819"/>
                <a:gd name="T38" fmla="*/ 1075 w 1076"/>
                <a:gd name="T39" fmla="*/ 408 h 819"/>
                <a:gd name="T40" fmla="*/ 1075 w 1076"/>
                <a:gd name="T41" fmla="*/ 684 h 819"/>
                <a:gd name="T42" fmla="*/ 1075 w 1076"/>
                <a:gd name="T43" fmla="*/ 684 h 819"/>
                <a:gd name="T44" fmla="*/ 1036 w 1076"/>
                <a:gd name="T45" fmla="*/ 778 h 819"/>
                <a:gd name="T46" fmla="*/ 1036 w 1076"/>
                <a:gd name="T47" fmla="*/ 778 h 819"/>
                <a:gd name="T48" fmla="*/ 941 w 1076"/>
                <a:gd name="T49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6" h="819">
                  <a:moveTo>
                    <a:pt x="941" y="818"/>
                  </a:moveTo>
                  <a:lnTo>
                    <a:pt x="537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537" y="0"/>
                  </a:lnTo>
                  <a:lnTo>
                    <a:pt x="941" y="0"/>
                  </a:lnTo>
                  <a:lnTo>
                    <a:pt x="941" y="0"/>
                  </a:lnTo>
                  <a:cubicBezTo>
                    <a:pt x="978" y="0"/>
                    <a:pt x="1011" y="15"/>
                    <a:pt x="1036" y="39"/>
                  </a:cubicBezTo>
                  <a:lnTo>
                    <a:pt x="1036" y="39"/>
                  </a:lnTo>
                  <a:cubicBezTo>
                    <a:pt x="1060" y="63"/>
                    <a:pt x="1075" y="97"/>
                    <a:pt x="1075" y="133"/>
                  </a:cubicBezTo>
                  <a:lnTo>
                    <a:pt x="1075" y="408"/>
                  </a:lnTo>
                  <a:lnTo>
                    <a:pt x="1075" y="684"/>
                  </a:lnTo>
                  <a:lnTo>
                    <a:pt x="1075" y="684"/>
                  </a:lnTo>
                  <a:cubicBezTo>
                    <a:pt x="1075" y="721"/>
                    <a:pt x="1060" y="755"/>
                    <a:pt x="1036" y="778"/>
                  </a:cubicBezTo>
                  <a:lnTo>
                    <a:pt x="1036" y="778"/>
                  </a:lnTo>
                  <a:cubicBezTo>
                    <a:pt x="1011" y="803"/>
                    <a:pt x="978" y="818"/>
                    <a:pt x="941" y="8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8" name="Freeform 106">
              <a:extLst>
                <a:ext uri="{FF2B5EF4-FFF2-40B4-BE49-F238E27FC236}">
                  <a16:creationId xmlns:a16="http://schemas.microsoft.com/office/drawing/2014/main" id="{4BBA5921-F01E-43E4-9975-4138C8AE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6553" y="4655290"/>
              <a:ext cx="801984" cy="631699"/>
            </a:xfrm>
            <a:custGeom>
              <a:avLst/>
              <a:gdLst>
                <a:gd name="T0" fmla="*/ 536 w 646"/>
                <a:gd name="T1" fmla="*/ 0 h 508"/>
                <a:gd name="T2" fmla="*/ 322 w 646"/>
                <a:gd name="T3" fmla="*/ 0 h 508"/>
                <a:gd name="T4" fmla="*/ 109 w 646"/>
                <a:gd name="T5" fmla="*/ 0 h 508"/>
                <a:gd name="T6" fmla="*/ 109 w 646"/>
                <a:gd name="T7" fmla="*/ 0 h 508"/>
                <a:gd name="T8" fmla="*/ 32 w 646"/>
                <a:gd name="T9" fmla="*/ 32 h 508"/>
                <a:gd name="T10" fmla="*/ 32 w 646"/>
                <a:gd name="T11" fmla="*/ 32 h 508"/>
                <a:gd name="T12" fmla="*/ 0 w 646"/>
                <a:gd name="T13" fmla="*/ 109 h 508"/>
                <a:gd name="T14" fmla="*/ 0 w 646"/>
                <a:gd name="T15" fmla="*/ 308 h 508"/>
                <a:gd name="T16" fmla="*/ 0 w 646"/>
                <a:gd name="T17" fmla="*/ 507 h 508"/>
                <a:gd name="T18" fmla="*/ 50 w 646"/>
                <a:gd name="T19" fmla="*/ 507 h 508"/>
                <a:gd name="T20" fmla="*/ 100 w 646"/>
                <a:gd name="T21" fmla="*/ 507 h 508"/>
                <a:gd name="T22" fmla="*/ 100 w 646"/>
                <a:gd name="T23" fmla="*/ 319 h 508"/>
                <a:gd name="T24" fmla="*/ 100 w 646"/>
                <a:gd name="T25" fmla="*/ 131 h 508"/>
                <a:gd name="T26" fmla="*/ 100 w 646"/>
                <a:gd name="T27" fmla="*/ 131 h 508"/>
                <a:gd name="T28" fmla="*/ 110 w 646"/>
                <a:gd name="T29" fmla="*/ 110 h 508"/>
                <a:gd name="T30" fmla="*/ 110 w 646"/>
                <a:gd name="T31" fmla="*/ 110 h 508"/>
                <a:gd name="T32" fmla="*/ 131 w 646"/>
                <a:gd name="T33" fmla="*/ 100 h 508"/>
                <a:gd name="T34" fmla="*/ 322 w 646"/>
                <a:gd name="T35" fmla="*/ 100 h 508"/>
                <a:gd name="T36" fmla="*/ 513 w 646"/>
                <a:gd name="T37" fmla="*/ 100 h 508"/>
                <a:gd name="T38" fmla="*/ 513 w 646"/>
                <a:gd name="T39" fmla="*/ 100 h 508"/>
                <a:gd name="T40" fmla="*/ 535 w 646"/>
                <a:gd name="T41" fmla="*/ 110 h 508"/>
                <a:gd name="T42" fmla="*/ 535 w 646"/>
                <a:gd name="T43" fmla="*/ 110 h 508"/>
                <a:gd name="T44" fmla="*/ 544 w 646"/>
                <a:gd name="T45" fmla="*/ 131 h 508"/>
                <a:gd name="T46" fmla="*/ 544 w 646"/>
                <a:gd name="T47" fmla="*/ 319 h 508"/>
                <a:gd name="T48" fmla="*/ 544 w 646"/>
                <a:gd name="T49" fmla="*/ 507 h 508"/>
                <a:gd name="T50" fmla="*/ 595 w 646"/>
                <a:gd name="T51" fmla="*/ 507 h 508"/>
                <a:gd name="T52" fmla="*/ 645 w 646"/>
                <a:gd name="T53" fmla="*/ 507 h 508"/>
                <a:gd name="T54" fmla="*/ 645 w 646"/>
                <a:gd name="T55" fmla="*/ 308 h 508"/>
                <a:gd name="T56" fmla="*/ 645 w 646"/>
                <a:gd name="T57" fmla="*/ 109 h 508"/>
                <a:gd name="T58" fmla="*/ 645 w 646"/>
                <a:gd name="T59" fmla="*/ 109 h 508"/>
                <a:gd name="T60" fmla="*/ 613 w 646"/>
                <a:gd name="T61" fmla="*/ 32 h 508"/>
                <a:gd name="T62" fmla="*/ 613 w 646"/>
                <a:gd name="T63" fmla="*/ 32 h 508"/>
                <a:gd name="T64" fmla="*/ 536 w 646"/>
                <a:gd name="T6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6" h="508">
                  <a:moveTo>
                    <a:pt x="536" y="0"/>
                  </a:moveTo>
                  <a:lnTo>
                    <a:pt x="322" y="0"/>
                  </a:lnTo>
                  <a:lnTo>
                    <a:pt x="109" y="0"/>
                  </a:lnTo>
                  <a:lnTo>
                    <a:pt x="109" y="0"/>
                  </a:lnTo>
                  <a:cubicBezTo>
                    <a:pt x="79" y="0"/>
                    <a:pt x="51" y="12"/>
                    <a:pt x="32" y="32"/>
                  </a:cubicBezTo>
                  <a:lnTo>
                    <a:pt x="32" y="32"/>
                  </a:lnTo>
                  <a:cubicBezTo>
                    <a:pt x="12" y="52"/>
                    <a:pt x="0" y="79"/>
                    <a:pt x="0" y="109"/>
                  </a:cubicBezTo>
                  <a:lnTo>
                    <a:pt x="0" y="308"/>
                  </a:lnTo>
                  <a:lnTo>
                    <a:pt x="0" y="507"/>
                  </a:lnTo>
                  <a:lnTo>
                    <a:pt x="50" y="507"/>
                  </a:lnTo>
                  <a:lnTo>
                    <a:pt x="100" y="507"/>
                  </a:lnTo>
                  <a:lnTo>
                    <a:pt x="100" y="319"/>
                  </a:lnTo>
                  <a:lnTo>
                    <a:pt x="100" y="131"/>
                  </a:lnTo>
                  <a:lnTo>
                    <a:pt x="100" y="131"/>
                  </a:lnTo>
                  <a:cubicBezTo>
                    <a:pt x="100" y="122"/>
                    <a:pt x="104" y="115"/>
                    <a:pt x="110" y="110"/>
                  </a:cubicBezTo>
                  <a:lnTo>
                    <a:pt x="110" y="110"/>
                  </a:lnTo>
                  <a:cubicBezTo>
                    <a:pt x="115" y="104"/>
                    <a:pt x="123" y="100"/>
                    <a:pt x="131" y="100"/>
                  </a:cubicBezTo>
                  <a:lnTo>
                    <a:pt x="322" y="100"/>
                  </a:lnTo>
                  <a:lnTo>
                    <a:pt x="513" y="100"/>
                  </a:lnTo>
                  <a:lnTo>
                    <a:pt x="513" y="100"/>
                  </a:lnTo>
                  <a:cubicBezTo>
                    <a:pt x="522" y="100"/>
                    <a:pt x="530" y="104"/>
                    <a:pt x="535" y="110"/>
                  </a:cubicBezTo>
                  <a:lnTo>
                    <a:pt x="535" y="110"/>
                  </a:lnTo>
                  <a:cubicBezTo>
                    <a:pt x="541" y="115"/>
                    <a:pt x="544" y="122"/>
                    <a:pt x="544" y="131"/>
                  </a:cubicBezTo>
                  <a:lnTo>
                    <a:pt x="544" y="319"/>
                  </a:lnTo>
                  <a:lnTo>
                    <a:pt x="544" y="507"/>
                  </a:lnTo>
                  <a:lnTo>
                    <a:pt x="595" y="507"/>
                  </a:lnTo>
                  <a:lnTo>
                    <a:pt x="645" y="507"/>
                  </a:lnTo>
                  <a:lnTo>
                    <a:pt x="645" y="308"/>
                  </a:lnTo>
                  <a:lnTo>
                    <a:pt x="645" y="109"/>
                  </a:lnTo>
                  <a:lnTo>
                    <a:pt x="645" y="109"/>
                  </a:lnTo>
                  <a:cubicBezTo>
                    <a:pt x="645" y="79"/>
                    <a:pt x="633" y="52"/>
                    <a:pt x="613" y="32"/>
                  </a:cubicBezTo>
                  <a:lnTo>
                    <a:pt x="613" y="32"/>
                  </a:lnTo>
                  <a:cubicBezTo>
                    <a:pt x="593" y="12"/>
                    <a:pt x="566" y="0"/>
                    <a:pt x="5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9" name="Freeform 107">
              <a:extLst>
                <a:ext uri="{FF2B5EF4-FFF2-40B4-BE49-F238E27FC236}">
                  <a16:creationId xmlns:a16="http://schemas.microsoft.com/office/drawing/2014/main" id="{987A40C0-AD1C-4442-B4CE-EDD9709AE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2" y="5286991"/>
              <a:ext cx="670152" cy="1021706"/>
            </a:xfrm>
            <a:custGeom>
              <a:avLst/>
              <a:gdLst>
                <a:gd name="T0" fmla="*/ 538 w 539"/>
                <a:gd name="T1" fmla="*/ 818 h 819"/>
                <a:gd name="T2" fmla="*/ 336 w 539"/>
                <a:gd name="T3" fmla="*/ 818 h 819"/>
                <a:gd name="T4" fmla="*/ 134 w 539"/>
                <a:gd name="T5" fmla="*/ 818 h 819"/>
                <a:gd name="T6" fmla="*/ 134 w 539"/>
                <a:gd name="T7" fmla="*/ 818 h 819"/>
                <a:gd name="T8" fmla="*/ 39 w 539"/>
                <a:gd name="T9" fmla="*/ 778 h 819"/>
                <a:gd name="T10" fmla="*/ 39 w 539"/>
                <a:gd name="T11" fmla="*/ 778 h 819"/>
                <a:gd name="T12" fmla="*/ 0 w 539"/>
                <a:gd name="T13" fmla="*/ 684 h 819"/>
                <a:gd name="T14" fmla="*/ 0 w 539"/>
                <a:gd name="T15" fmla="*/ 408 h 819"/>
                <a:gd name="T16" fmla="*/ 0 w 539"/>
                <a:gd name="T17" fmla="*/ 133 h 819"/>
                <a:gd name="T18" fmla="*/ 0 w 539"/>
                <a:gd name="T19" fmla="*/ 133 h 819"/>
                <a:gd name="T20" fmla="*/ 39 w 539"/>
                <a:gd name="T21" fmla="*/ 39 h 819"/>
                <a:gd name="T22" fmla="*/ 39 w 539"/>
                <a:gd name="T23" fmla="*/ 39 h 819"/>
                <a:gd name="T24" fmla="*/ 134 w 539"/>
                <a:gd name="T25" fmla="*/ 0 h 819"/>
                <a:gd name="T26" fmla="*/ 336 w 539"/>
                <a:gd name="T27" fmla="*/ 0 h 819"/>
                <a:gd name="T28" fmla="*/ 538 w 539"/>
                <a:gd name="T29" fmla="*/ 0 h 819"/>
                <a:gd name="T30" fmla="*/ 538 w 539"/>
                <a:gd name="T31" fmla="*/ 408 h 819"/>
                <a:gd name="T32" fmla="*/ 538 w 539"/>
                <a:gd name="T33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819">
                  <a:moveTo>
                    <a:pt x="538" y="818"/>
                  </a:moveTo>
                  <a:lnTo>
                    <a:pt x="336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336" y="0"/>
                  </a:lnTo>
                  <a:lnTo>
                    <a:pt x="538" y="0"/>
                  </a:lnTo>
                  <a:lnTo>
                    <a:pt x="538" y="408"/>
                  </a:lnTo>
                  <a:lnTo>
                    <a:pt x="538" y="818"/>
                  </a:lnTo>
                </a:path>
              </a:pathLst>
            </a:custGeom>
            <a:solidFill>
              <a:schemeClr val="accent1">
                <a:alpha val="60363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0" name="Freeform 108">
              <a:extLst>
                <a:ext uri="{FF2B5EF4-FFF2-40B4-BE49-F238E27FC236}">
                  <a16:creationId xmlns:a16="http://schemas.microsoft.com/office/drawing/2014/main" id="{81BFB161-F62E-4868-ADE0-F23793BD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1766" y="5506710"/>
              <a:ext cx="357051" cy="576772"/>
            </a:xfrm>
            <a:custGeom>
              <a:avLst/>
              <a:gdLst>
                <a:gd name="T0" fmla="*/ 285 w 286"/>
                <a:gd name="T1" fmla="*/ 144 h 463"/>
                <a:gd name="T2" fmla="*/ 285 w 286"/>
                <a:gd name="T3" fmla="*/ 144 h 463"/>
                <a:gd name="T4" fmla="*/ 242 w 286"/>
                <a:gd name="T5" fmla="*/ 41 h 463"/>
                <a:gd name="T6" fmla="*/ 242 w 286"/>
                <a:gd name="T7" fmla="*/ 41 h 463"/>
                <a:gd name="T8" fmla="*/ 138 w 286"/>
                <a:gd name="T9" fmla="*/ 2 h 463"/>
                <a:gd name="T10" fmla="*/ 138 w 286"/>
                <a:gd name="T11" fmla="*/ 2 h 463"/>
                <a:gd name="T12" fmla="*/ 44 w 286"/>
                <a:gd name="T13" fmla="*/ 43 h 463"/>
                <a:gd name="T14" fmla="*/ 44 w 286"/>
                <a:gd name="T15" fmla="*/ 43 h 463"/>
                <a:gd name="T16" fmla="*/ 2 w 286"/>
                <a:gd name="T17" fmla="*/ 137 h 463"/>
                <a:gd name="T18" fmla="*/ 2 w 286"/>
                <a:gd name="T19" fmla="*/ 137 h 463"/>
                <a:gd name="T20" fmla="*/ 28 w 286"/>
                <a:gd name="T21" fmla="*/ 225 h 463"/>
                <a:gd name="T22" fmla="*/ 28 w 286"/>
                <a:gd name="T23" fmla="*/ 225 h 463"/>
                <a:gd name="T24" fmla="*/ 101 w 286"/>
                <a:gd name="T25" fmla="*/ 278 h 463"/>
                <a:gd name="T26" fmla="*/ 101 w 286"/>
                <a:gd name="T27" fmla="*/ 348 h 463"/>
                <a:gd name="T28" fmla="*/ 101 w 286"/>
                <a:gd name="T29" fmla="*/ 419 h 463"/>
                <a:gd name="T30" fmla="*/ 101 w 286"/>
                <a:gd name="T31" fmla="*/ 419 h 463"/>
                <a:gd name="T32" fmla="*/ 113 w 286"/>
                <a:gd name="T33" fmla="*/ 449 h 463"/>
                <a:gd name="T34" fmla="*/ 113 w 286"/>
                <a:gd name="T35" fmla="*/ 449 h 463"/>
                <a:gd name="T36" fmla="*/ 143 w 286"/>
                <a:gd name="T37" fmla="*/ 462 h 463"/>
                <a:gd name="T38" fmla="*/ 143 w 286"/>
                <a:gd name="T39" fmla="*/ 462 h 463"/>
                <a:gd name="T40" fmla="*/ 174 w 286"/>
                <a:gd name="T41" fmla="*/ 449 h 463"/>
                <a:gd name="T42" fmla="*/ 174 w 286"/>
                <a:gd name="T43" fmla="*/ 449 h 463"/>
                <a:gd name="T44" fmla="*/ 186 w 286"/>
                <a:gd name="T45" fmla="*/ 419 h 463"/>
                <a:gd name="T46" fmla="*/ 186 w 286"/>
                <a:gd name="T47" fmla="*/ 348 h 463"/>
                <a:gd name="T48" fmla="*/ 186 w 286"/>
                <a:gd name="T49" fmla="*/ 278 h 463"/>
                <a:gd name="T50" fmla="*/ 186 w 286"/>
                <a:gd name="T51" fmla="*/ 278 h 463"/>
                <a:gd name="T52" fmla="*/ 257 w 286"/>
                <a:gd name="T53" fmla="*/ 228 h 463"/>
                <a:gd name="T54" fmla="*/ 257 w 286"/>
                <a:gd name="T55" fmla="*/ 228 h 463"/>
                <a:gd name="T56" fmla="*/ 285 w 286"/>
                <a:gd name="T57" fmla="*/ 14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463">
                  <a:moveTo>
                    <a:pt x="285" y="144"/>
                  </a:moveTo>
                  <a:lnTo>
                    <a:pt x="285" y="144"/>
                  </a:lnTo>
                  <a:cubicBezTo>
                    <a:pt x="285" y="103"/>
                    <a:pt x="268" y="67"/>
                    <a:pt x="242" y="41"/>
                  </a:cubicBezTo>
                  <a:lnTo>
                    <a:pt x="242" y="41"/>
                  </a:lnTo>
                  <a:cubicBezTo>
                    <a:pt x="215" y="16"/>
                    <a:pt x="178" y="0"/>
                    <a:pt x="138" y="2"/>
                  </a:cubicBezTo>
                  <a:lnTo>
                    <a:pt x="138" y="2"/>
                  </a:lnTo>
                  <a:cubicBezTo>
                    <a:pt x="102" y="3"/>
                    <a:pt x="68" y="19"/>
                    <a:pt x="44" y="43"/>
                  </a:cubicBezTo>
                  <a:lnTo>
                    <a:pt x="44" y="43"/>
                  </a:lnTo>
                  <a:cubicBezTo>
                    <a:pt x="19" y="68"/>
                    <a:pt x="3" y="101"/>
                    <a:pt x="2" y="137"/>
                  </a:cubicBezTo>
                  <a:lnTo>
                    <a:pt x="2" y="137"/>
                  </a:lnTo>
                  <a:cubicBezTo>
                    <a:pt x="0" y="170"/>
                    <a:pt x="10" y="200"/>
                    <a:pt x="28" y="225"/>
                  </a:cubicBezTo>
                  <a:lnTo>
                    <a:pt x="28" y="225"/>
                  </a:lnTo>
                  <a:cubicBezTo>
                    <a:pt x="46" y="250"/>
                    <a:pt x="71" y="269"/>
                    <a:pt x="101" y="278"/>
                  </a:cubicBezTo>
                  <a:lnTo>
                    <a:pt x="101" y="348"/>
                  </a:lnTo>
                  <a:lnTo>
                    <a:pt x="101" y="419"/>
                  </a:lnTo>
                  <a:lnTo>
                    <a:pt x="101" y="419"/>
                  </a:lnTo>
                  <a:cubicBezTo>
                    <a:pt x="101" y="431"/>
                    <a:pt x="106" y="441"/>
                    <a:pt x="113" y="449"/>
                  </a:cubicBezTo>
                  <a:lnTo>
                    <a:pt x="113" y="449"/>
                  </a:lnTo>
                  <a:cubicBezTo>
                    <a:pt x="121" y="457"/>
                    <a:pt x="132" y="462"/>
                    <a:pt x="143" y="462"/>
                  </a:cubicBezTo>
                  <a:lnTo>
                    <a:pt x="143" y="462"/>
                  </a:lnTo>
                  <a:cubicBezTo>
                    <a:pt x="155" y="462"/>
                    <a:pt x="166" y="457"/>
                    <a:pt x="174" y="449"/>
                  </a:cubicBezTo>
                  <a:lnTo>
                    <a:pt x="174" y="449"/>
                  </a:lnTo>
                  <a:cubicBezTo>
                    <a:pt x="181" y="441"/>
                    <a:pt x="186" y="431"/>
                    <a:pt x="186" y="419"/>
                  </a:cubicBezTo>
                  <a:lnTo>
                    <a:pt x="186" y="348"/>
                  </a:lnTo>
                  <a:lnTo>
                    <a:pt x="186" y="278"/>
                  </a:lnTo>
                  <a:lnTo>
                    <a:pt x="186" y="278"/>
                  </a:lnTo>
                  <a:cubicBezTo>
                    <a:pt x="215" y="269"/>
                    <a:pt x="239" y="251"/>
                    <a:pt x="257" y="228"/>
                  </a:cubicBezTo>
                  <a:lnTo>
                    <a:pt x="257" y="228"/>
                  </a:lnTo>
                  <a:cubicBezTo>
                    <a:pt x="274" y="204"/>
                    <a:pt x="285" y="175"/>
                    <a:pt x="285" y="1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5B5143D-AE5D-4A55-8861-3EBC8E3B1FCC}"/>
              </a:ext>
            </a:extLst>
          </p:cNvPr>
          <p:cNvGrpSpPr/>
          <p:nvPr/>
        </p:nvGrpSpPr>
        <p:grpSpPr>
          <a:xfrm>
            <a:off x="1922321" y="9544103"/>
            <a:ext cx="2540166" cy="1955525"/>
            <a:chOff x="6856292" y="-98995"/>
            <a:chExt cx="2768496" cy="2131303"/>
          </a:xfrm>
        </p:grpSpPr>
        <p:sp>
          <p:nvSpPr>
            <p:cNvPr id="125" name="Freeform 68">
              <a:extLst>
                <a:ext uri="{FF2B5EF4-FFF2-40B4-BE49-F238E27FC236}">
                  <a16:creationId xmlns:a16="http://schemas.microsoft.com/office/drawing/2014/main" id="{523E1D93-51B1-4C3F-9EC0-EF22CFFD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028" y="-98995"/>
              <a:ext cx="258175" cy="812971"/>
            </a:xfrm>
            <a:custGeom>
              <a:avLst/>
              <a:gdLst>
                <a:gd name="T0" fmla="*/ 152 w 209"/>
                <a:gd name="T1" fmla="*/ 389 h 653"/>
                <a:gd name="T2" fmla="*/ 129 w 209"/>
                <a:gd name="T3" fmla="*/ 389 h 653"/>
                <a:gd name="T4" fmla="*/ 107 w 209"/>
                <a:gd name="T5" fmla="*/ 389 h 653"/>
                <a:gd name="T6" fmla="*/ 107 w 209"/>
                <a:gd name="T7" fmla="*/ 389 h 653"/>
                <a:gd name="T8" fmla="*/ 81 w 209"/>
                <a:gd name="T9" fmla="*/ 378 h 653"/>
                <a:gd name="T10" fmla="*/ 81 w 209"/>
                <a:gd name="T11" fmla="*/ 378 h 653"/>
                <a:gd name="T12" fmla="*/ 70 w 209"/>
                <a:gd name="T13" fmla="*/ 351 h 653"/>
                <a:gd name="T14" fmla="*/ 70 w 209"/>
                <a:gd name="T15" fmla="*/ 234 h 653"/>
                <a:gd name="T16" fmla="*/ 70 w 209"/>
                <a:gd name="T17" fmla="*/ 118 h 653"/>
                <a:gd name="T18" fmla="*/ 69 w 209"/>
                <a:gd name="T19" fmla="*/ 118 h 653"/>
                <a:gd name="T20" fmla="*/ 68 w 209"/>
                <a:gd name="T21" fmla="*/ 118 h 653"/>
                <a:gd name="T22" fmla="*/ 68 w 209"/>
                <a:gd name="T23" fmla="*/ 118 h 653"/>
                <a:gd name="T24" fmla="*/ 103 w 209"/>
                <a:gd name="T25" fmla="*/ 98 h 653"/>
                <a:gd name="T26" fmla="*/ 103 w 209"/>
                <a:gd name="T27" fmla="*/ 98 h 653"/>
                <a:gd name="T28" fmla="*/ 117 w 209"/>
                <a:gd name="T29" fmla="*/ 59 h 653"/>
                <a:gd name="T30" fmla="*/ 117 w 209"/>
                <a:gd name="T31" fmla="*/ 59 h 653"/>
                <a:gd name="T32" fmla="*/ 100 w 209"/>
                <a:gd name="T33" fmla="*/ 18 h 653"/>
                <a:gd name="T34" fmla="*/ 100 w 209"/>
                <a:gd name="T35" fmla="*/ 18 h 653"/>
                <a:gd name="T36" fmla="*/ 59 w 209"/>
                <a:gd name="T37" fmla="*/ 0 h 653"/>
                <a:gd name="T38" fmla="*/ 59 w 209"/>
                <a:gd name="T39" fmla="*/ 0 h 653"/>
                <a:gd name="T40" fmla="*/ 17 w 209"/>
                <a:gd name="T41" fmla="*/ 18 h 653"/>
                <a:gd name="T42" fmla="*/ 17 w 209"/>
                <a:gd name="T43" fmla="*/ 18 h 653"/>
                <a:gd name="T44" fmla="*/ 0 w 209"/>
                <a:gd name="T45" fmla="*/ 59 h 653"/>
                <a:gd name="T46" fmla="*/ 0 w 209"/>
                <a:gd name="T47" fmla="*/ 59 h 653"/>
                <a:gd name="T48" fmla="*/ 14 w 209"/>
                <a:gd name="T49" fmla="*/ 98 h 653"/>
                <a:gd name="T50" fmla="*/ 14 w 209"/>
                <a:gd name="T51" fmla="*/ 98 h 653"/>
                <a:gd name="T52" fmla="*/ 50 w 209"/>
                <a:gd name="T53" fmla="*/ 118 h 653"/>
                <a:gd name="T54" fmla="*/ 50 w 209"/>
                <a:gd name="T55" fmla="*/ 234 h 653"/>
                <a:gd name="T56" fmla="*/ 50 w 209"/>
                <a:gd name="T57" fmla="*/ 351 h 653"/>
                <a:gd name="T58" fmla="*/ 50 w 209"/>
                <a:gd name="T59" fmla="*/ 351 h 653"/>
                <a:gd name="T60" fmla="*/ 67 w 209"/>
                <a:gd name="T61" fmla="*/ 391 h 653"/>
                <a:gd name="T62" fmla="*/ 67 w 209"/>
                <a:gd name="T63" fmla="*/ 391 h 653"/>
                <a:gd name="T64" fmla="*/ 107 w 209"/>
                <a:gd name="T65" fmla="*/ 408 h 653"/>
                <a:gd name="T66" fmla="*/ 129 w 209"/>
                <a:gd name="T67" fmla="*/ 408 h 653"/>
                <a:gd name="T68" fmla="*/ 152 w 209"/>
                <a:gd name="T69" fmla="*/ 408 h 653"/>
                <a:gd name="T70" fmla="*/ 152 w 209"/>
                <a:gd name="T71" fmla="*/ 408 h 653"/>
                <a:gd name="T72" fmla="*/ 178 w 209"/>
                <a:gd name="T73" fmla="*/ 419 h 653"/>
                <a:gd name="T74" fmla="*/ 178 w 209"/>
                <a:gd name="T75" fmla="*/ 419 h 653"/>
                <a:gd name="T76" fmla="*/ 189 w 209"/>
                <a:gd name="T77" fmla="*/ 446 h 653"/>
                <a:gd name="T78" fmla="*/ 189 w 209"/>
                <a:gd name="T79" fmla="*/ 549 h 653"/>
                <a:gd name="T80" fmla="*/ 189 w 209"/>
                <a:gd name="T81" fmla="*/ 652 h 653"/>
                <a:gd name="T82" fmla="*/ 198 w 209"/>
                <a:gd name="T83" fmla="*/ 652 h 653"/>
                <a:gd name="T84" fmla="*/ 208 w 209"/>
                <a:gd name="T85" fmla="*/ 652 h 653"/>
                <a:gd name="T86" fmla="*/ 208 w 209"/>
                <a:gd name="T87" fmla="*/ 549 h 653"/>
                <a:gd name="T88" fmla="*/ 208 w 209"/>
                <a:gd name="T89" fmla="*/ 446 h 653"/>
                <a:gd name="T90" fmla="*/ 208 w 209"/>
                <a:gd name="T91" fmla="*/ 446 h 653"/>
                <a:gd name="T92" fmla="*/ 191 w 209"/>
                <a:gd name="T93" fmla="*/ 406 h 653"/>
                <a:gd name="T94" fmla="*/ 191 w 209"/>
                <a:gd name="T95" fmla="*/ 406 h 653"/>
                <a:gd name="T96" fmla="*/ 152 w 209"/>
                <a:gd name="T97" fmla="*/ 38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653">
                  <a:moveTo>
                    <a:pt x="152" y="389"/>
                  </a:moveTo>
                  <a:lnTo>
                    <a:pt x="129" y="389"/>
                  </a:lnTo>
                  <a:lnTo>
                    <a:pt x="107" y="389"/>
                  </a:lnTo>
                  <a:lnTo>
                    <a:pt x="107" y="389"/>
                  </a:lnTo>
                  <a:cubicBezTo>
                    <a:pt x="97" y="389"/>
                    <a:pt x="87" y="385"/>
                    <a:pt x="81" y="378"/>
                  </a:cubicBezTo>
                  <a:lnTo>
                    <a:pt x="81" y="378"/>
                  </a:lnTo>
                  <a:cubicBezTo>
                    <a:pt x="74" y="371"/>
                    <a:pt x="70" y="361"/>
                    <a:pt x="70" y="351"/>
                  </a:cubicBezTo>
                  <a:lnTo>
                    <a:pt x="70" y="234"/>
                  </a:lnTo>
                  <a:lnTo>
                    <a:pt x="70" y="118"/>
                  </a:lnTo>
                  <a:lnTo>
                    <a:pt x="69" y="118"/>
                  </a:lnTo>
                  <a:lnTo>
                    <a:pt x="68" y="118"/>
                  </a:lnTo>
                  <a:lnTo>
                    <a:pt x="68" y="118"/>
                  </a:lnTo>
                  <a:cubicBezTo>
                    <a:pt x="82" y="115"/>
                    <a:pt x="95" y="108"/>
                    <a:pt x="103" y="98"/>
                  </a:cubicBezTo>
                  <a:lnTo>
                    <a:pt x="103" y="98"/>
                  </a:lnTo>
                  <a:cubicBezTo>
                    <a:pt x="112" y="87"/>
                    <a:pt x="117" y="74"/>
                    <a:pt x="117" y="59"/>
                  </a:cubicBezTo>
                  <a:lnTo>
                    <a:pt x="117" y="59"/>
                  </a:lnTo>
                  <a:cubicBezTo>
                    <a:pt x="117" y="43"/>
                    <a:pt x="111" y="28"/>
                    <a:pt x="100" y="18"/>
                  </a:cubicBezTo>
                  <a:lnTo>
                    <a:pt x="100" y="18"/>
                  </a:lnTo>
                  <a:cubicBezTo>
                    <a:pt x="90" y="7"/>
                    <a:pt x="75" y="0"/>
                    <a:pt x="59" y="0"/>
                  </a:cubicBezTo>
                  <a:lnTo>
                    <a:pt x="59" y="0"/>
                  </a:lnTo>
                  <a:cubicBezTo>
                    <a:pt x="42" y="0"/>
                    <a:pt x="27" y="7"/>
                    <a:pt x="17" y="18"/>
                  </a:cubicBezTo>
                  <a:lnTo>
                    <a:pt x="17" y="18"/>
                  </a:lnTo>
                  <a:cubicBezTo>
                    <a:pt x="7" y="28"/>
                    <a:pt x="0" y="43"/>
                    <a:pt x="0" y="59"/>
                  </a:cubicBezTo>
                  <a:lnTo>
                    <a:pt x="0" y="59"/>
                  </a:lnTo>
                  <a:cubicBezTo>
                    <a:pt x="0" y="74"/>
                    <a:pt x="5" y="87"/>
                    <a:pt x="14" y="98"/>
                  </a:cubicBezTo>
                  <a:lnTo>
                    <a:pt x="14" y="98"/>
                  </a:lnTo>
                  <a:cubicBezTo>
                    <a:pt x="24" y="108"/>
                    <a:pt x="36" y="116"/>
                    <a:pt x="50" y="118"/>
                  </a:cubicBezTo>
                  <a:lnTo>
                    <a:pt x="50" y="234"/>
                  </a:lnTo>
                  <a:lnTo>
                    <a:pt x="50" y="351"/>
                  </a:lnTo>
                  <a:lnTo>
                    <a:pt x="50" y="351"/>
                  </a:lnTo>
                  <a:cubicBezTo>
                    <a:pt x="50" y="367"/>
                    <a:pt x="57" y="381"/>
                    <a:pt x="67" y="391"/>
                  </a:cubicBezTo>
                  <a:lnTo>
                    <a:pt x="67" y="391"/>
                  </a:lnTo>
                  <a:cubicBezTo>
                    <a:pt x="77" y="402"/>
                    <a:pt x="92" y="408"/>
                    <a:pt x="107" y="408"/>
                  </a:cubicBezTo>
                  <a:lnTo>
                    <a:pt x="129" y="408"/>
                  </a:lnTo>
                  <a:lnTo>
                    <a:pt x="152" y="408"/>
                  </a:lnTo>
                  <a:lnTo>
                    <a:pt x="152" y="408"/>
                  </a:lnTo>
                  <a:cubicBezTo>
                    <a:pt x="162" y="408"/>
                    <a:pt x="171" y="412"/>
                    <a:pt x="178" y="419"/>
                  </a:cubicBezTo>
                  <a:lnTo>
                    <a:pt x="178" y="419"/>
                  </a:lnTo>
                  <a:cubicBezTo>
                    <a:pt x="185" y="426"/>
                    <a:pt x="189" y="436"/>
                    <a:pt x="189" y="446"/>
                  </a:cubicBezTo>
                  <a:lnTo>
                    <a:pt x="189" y="549"/>
                  </a:lnTo>
                  <a:lnTo>
                    <a:pt x="189" y="652"/>
                  </a:lnTo>
                  <a:lnTo>
                    <a:pt x="198" y="652"/>
                  </a:lnTo>
                  <a:lnTo>
                    <a:pt x="208" y="652"/>
                  </a:lnTo>
                  <a:lnTo>
                    <a:pt x="208" y="549"/>
                  </a:lnTo>
                  <a:lnTo>
                    <a:pt x="208" y="446"/>
                  </a:lnTo>
                  <a:lnTo>
                    <a:pt x="208" y="446"/>
                  </a:lnTo>
                  <a:cubicBezTo>
                    <a:pt x="208" y="431"/>
                    <a:pt x="202" y="416"/>
                    <a:pt x="191" y="406"/>
                  </a:cubicBezTo>
                  <a:lnTo>
                    <a:pt x="191" y="406"/>
                  </a:lnTo>
                  <a:cubicBezTo>
                    <a:pt x="181" y="396"/>
                    <a:pt x="167" y="389"/>
                    <a:pt x="152" y="3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6" name="Freeform 69">
              <a:extLst>
                <a:ext uri="{FF2B5EF4-FFF2-40B4-BE49-F238E27FC236}">
                  <a16:creationId xmlns:a16="http://schemas.microsoft.com/office/drawing/2014/main" id="{157FFE48-7856-41A1-9FF1-423724E3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292" y="1565400"/>
              <a:ext cx="796494" cy="466907"/>
            </a:xfrm>
            <a:custGeom>
              <a:avLst/>
              <a:gdLst>
                <a:gd name="T0" fmla="*/ 621 w 641"/>
                <a:gd name="T1" fmla="*/ 0 h 374"/>
                <a:gd name="T2" fmla="*/ 621 w 641"/>
                <a:gd name="T3" fmla="*/ 58 h 374"/>
                <a:gd name="T4" fmla="*/ 621 w 641"/>
                <a:gd name="T5" fmla="*/ 116 h 374"/>
                <a:gd name="T6" fmla="*/ 621 w 641"/>
                <a:gd name="T7" fmla="*/ 116 h 374"/>
                <a:gd name="T8" fmla="*/ 610 w 641"/>
                <a:gd name="T9" fmla="*/ 142 h 374"/>
                <a:gd name="T10" fmla="*/ 610 w 641"/>
                <a:gd name="T11" fmla="*/ 142 h 374"/>
                <a:gd name="T12" fmla="*/ 583 w 641"/>
                <a:gd name="T13" fmla="*/ 153 h 374"/>
                <a:gd name="T14" fmla="*/ 519 w 641"/>
                <a:gd name="T15" fmla="*/ 153 h 374"/>
                <a:gd name="T16" fmla="*/ 453 w 641"/>
                <a:gd name="T17" fmla="*/ 153 h 374"/>
                <a:gd name="T18" fmla="*/ 453 w 641"/>
                <a:gd name="T19" fmla="*/ 153 h 374"/>
                <a:gd name="T20" fmla="*/ 413 w 641"/>
                <a:gd name="T21" fmla="*/ 170 h 374"/>
                <a:gd name="T22" fmla="*/ 413 w 641"/>
                <a:gd name="T23" fmla="*/ 170 h 374"/>
                <a:gd name="T24" fmla="*/ 396 w 641"/>
                <a:gd name="T25" fmla="*/ 210 h 374"/>
                <a:gd name="T26" fmla="*/ 396 w 641"/>
                <a:gd name="T27" fmla="*/ 239 h 374"/>
                <a:gd name="T28" fmla="*/ 396 w 641"/>
                <a:gd name="T29" fmla="*/ 267 h 374"/>
                <a:gd name="T30" fmla="*/ 396 w 641"/>
                <a:gd name="T31" fmla="*/ 267 h 374"/>
                <a:gd name="T32" fmla="*/ 385 w 641"/>
                <a:gd name="T33" fmla="*/ 294 h 374"/>
                <a:gd name="T34" fmla="*/ 385 w 641"/>
                <a:gd name="T35" fmla="*/ 294 h 374"/>
                <a:gd name="T36" fmla="*/ 358 w 641"/>
                <a:gd name="T37" fmla="*/ 305 h 374"/>
                <a:gd name="T38" fmla="*/ 237 w 641"/>
                <a:gd name="T39" fmla="*/ 305 h 374"/>
                <a:gd name="T40" fmla="*/ 116 w 641"/>
                <a:gd name="T41" fmla="*/ 305 h 374"/>
                <a:gd name="T42" fmla="*/ 116 w 641"/>
                <a:gd name="T43" fmla="*/ 305 h 374"/>
                <a:gd name="T44" fmla="*/ 97 w 641"/>
                <a:gd name="T45" fmla="*/ 270 h 374"/>
                <a:gd name="T46" fmla="*/ 97 w 641"/>
                <a:gd name="T47" fmla="*/ 270 h 374"/>
                <a:gd name="T48" fmla="*/ 58 w 641"/>
                <a:gd name="T49" fmla="*/ 256 h 374"/>
                <a:gd name="T50" fmla="*/ 58 w 641"/>
                <a:gd name="T51" fmla="*/ 256 h 374"/>
                <a:gd name="T52" fmla="*/ 17 w 641"/>
                <a:gd name="T53" fmla="*/ 273 h 374"/>
                <a:gd name="T54" fmla="*/ 17 w 641"/>
                <a:gd name="T55" fmla="*/ 273 h 374"/>
                <a:gd name="T56" fmla="*/ 0 w 641"/>
                <a:gd name="T57" fmla="*/ 314 h 374"/>
                <a:gd name="T58" fmla="*/ 0 w 641"/>
                <a:gd name="T59" fmla="*/ 314 h 374"/>
                <a:gd name="T60" fmla="*/ 17 w 641"/>
                <a:gd name="T61" fmla="*/ 356 h 374"/>
                <a:gd name="T62" fmla="*/ 17 w 641"/>
                <a:gd name="T63" fmla="*/ 356 h 374"/>
                <a:gd name="T64" fmla="*/ 58 w 641"/>
                <a:gd name="T65" fmla="*/ 373 h 374"/>
                <a:gd name="T66" fmla="*/ 58 w 641"/>
                <a:gd name="T67" fmla="*/ 373 h 374"/>
                <a:gd name="T68" fmla="*/ 97 w 641"/>
                <a:gd name="T69" fmla="*/ 359 h 374"/>
                <a:gd name="T70" fmla="*/ 97 w 641"/>
                <a:gd name="T71" fmla="*/ 359 h 374"/>
                <a:gd name="T72" fmla="*/ 116 w 641"/>
                <a:gd name="T73" fmla="*/ 324 h 374"/>
                <a:gd name="T74" fmla="*/ 237 w 641"/>
                <a:gd name="T75" fmla="*/ 324 h 374"/>
                <a:gd name="T76" fmla="*/ 358 w 641"/>
                <a:gd name="T77" fmla="*/ 324 h 374"/>
                <a:gd name="T78" fmla="*/ 358 w 641"/>
                <a:gd name="T79" fmla="*/ 324 h 374"/>
                <a:gd name="T80" fmla="*/ 399 w 641"/>
                <a:gd name="T81" fmla="*/ 307 h 374"/>
                <a:gd name="T82" fmla="*/ 399 w 641"/>
                <a:gd name="T83" fmla="*/ 307 h 374"/>
                <a:gd name="T84" fmla="*/ 415 w 641"/>
                <a:gd name="T85" fmla="*/ 267 h 374"/>
                <a:gd name="T86" fmla="*/ 415 w 641"/>
                <a:gd name="T87" fmla="*/ 239 h 374"/>
                <a:gd name="T88" fmla="*/ 415 w 641"/>
                <a:gd name="T89" fmla="*/ 210 h 374"/>
                <a:gd name="T90" fmla="*/ 415 w 641"/>
                <a:gd name="T91" fmla="*/ 210 h 374"/>
                <a:gd name="T92" fmla="*/ 426 w 641"/>
                <a:gd name="T93" fmla="*/ 184 h 374"/>
                <a:gd name="T94" fmla="*/ 426 w 641"/>
                <a:gd name="T95" fmla="*/ 184 h 374"/>
                <a:gd name="T96" fmla="*/ 453 w 641"/>
                <a:gd name="T97" fmla="*/ 173 h 374"/>
                <a:gd name="T98" fmla="*/ 519 w 641"/>
                <a:gd name="T99" fmla="*/ 173 h 374"/>
                <a:gd name="T100" fmla="*/ 583 w 641"/>
                <a:gd name="T101" fmla="*/ 173 h 374"/>
                <a:gd name="T102" fmla="*/ 583 w 641"/>
                <a:gd name="T103" fmla="*/ 173 h 374"/>
                <a:gd name="T104" fmla="*/ 624 w 641"/>
                <a:gd name="T105" fmla="*/ 155 h 374"/>
                <a:gd name="T106" fmla="*/ 624 w 641"/>
                <a:gd name="T107" fmla="*/ 155 h 374"/>
                <a:gd name="T108" fmla="*/ 640 w 641"/>
                <a:gd name="T109" fmla="*/ 116 h 374"/>
                <a:gd name="T110" fmla="*/ 640 w 641"/>
                <a:gd name="T111" fmla="*/ 58 h 374"/>
                <a:gd name="T112" fmla="*/ 640 w 641"/>
                <a:gd name="T113" fmla="*/ 0 h 374"/>
                <a:gd name="T114" fmla="*/ 631 w 641"/>
                <a:gd name="T115" fmla="*/ 0 h 374"/>
                <a:gd name="T116" fmla="*/ 621 w 641"/>
                <a:gd name="T11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1" h="374">
                  <a:moveTo>
                    <a:pt x="621" y="0"/>
                  </a:moveTo>
                  <a:lnTo>
                    <a:pt x="621" y="58"/>
                  </a:lnTo>
                  <a:lnTo>
                    <a:pt x="621" y="116"/>
                  </a:lnTo>
                  <a:lnTo>
                    <a:pt x="621" y="116"/>
                  </a:lnTo>
                  <a:cubicBezTo>
                    <a:pt x="621" y="126"/>
                    <a:pt x="617" y="135"/>
                    <a:pt x="610" y="142"/>
                  </a:cubicBezTo>
                  <a:lnTo>
                    <a:pt x="610" y="142"/>
                  </a:lnTo>
                  <a:cubicBezTo>
                    <a:pt x="604" y="149"/>
                    <a:pt x="594" y="153"/>
                    <a:pt x="583" y="153"/>
                  </a:cubicBezTo>
                  <a:lnTo>
                    <a:pt x="519" y="153"/>
                  </a:lnTo>
                  <a:lnTo>
                    <a:pt x="453" y="153"/>
                  </a:lnTo>
                  <a:lnTo>
                    <a:pt x="453" y="153"/>
                  </a:lnTo>
                  <a:cubicBezTo>
                    <a:pt x="437" y="153"/>
                    <a:pt x="423" y="160"/>
                    <a:pt x="413" y="170"/>
                  </a:cubicBezTo>
                  <a:lnTo>
                    <a:pt x="413" y="170"/>
                  </a:lnTo>
                  <a:cubicBezTo>
                    <a:pt x="403" y="181"/>
                    <a:pt x="396" y="194"/>
                    <a:pt x="396" y="210"/>
                  </a:cubicBezTo>
                  <a:lnTo>
                    <a:pt x="396" y="239"/>
                  </a:lnTo>
                  <a:lnTo>
                    <a:pt x="396" y="267"/>
                  </a:lnTo>
                  <a:lnTo>
                    <a:pt x="396" y="267"/>
                  </a:lnTo>
                  <a:cubicBezTo>
                    <a:pt x="396" y="278"/>
                    <a:pt x="392" y="287"/>
                    <a:pt x="385" y="294"/>
                  </a:cubicBezTo>
                  <a:lnTo>
                    <a:pt x="385" y="294"/>
                  </a:lnTo>
                  <a:cubicBezTo>
                    <a:pt x="379" y="301"/>
                    <a:pt x="369" y="305"/>
                    <a:pt x="358" y="305"/>
                  </a:cubicBezTo>
                  <a:lnTo>
                    <a:pt x="237" y="305"/>
                  </a:lnTo>
                  <a:lnTo>
                    <a:pt x="116" y="305"/>
                  </a:lnTo>
                  <a:lnTo>
                    <a:pt x="116" y="305"/>
                  </a:lnTo>
                  <a:cubicBezTo>
                    <a:pt x="114" y="291"/>
                    <a:pt x="106" y="278"/>
                    <a:pt x="97" y="270"/>
                  </a:cubicBezTo>
                  <a:lnTo>
                    <a:pt x="97" y="270"/>
                  </a:lnTo>
                  <a:cubicBezTo>
                    <a:pt x="86" y="261"/>
                    <a:pt x="73" y="256"/>
                    <a:pt x="58" y="256"/>
                  </a:cubicBezTo>
                  <a:lnTo>
                    <a:pt x="58" y="256"/>
                  </a:lnTo>
                  <a:cubicBezTo>
                    <a:pt x="42" y="256"/>
                    <a:pt x="27" y="262"/>
                    <a:pt x="17" y="273"/>
                  </a:cubicBezTo>
                  <a:lnTo>
                    <a:pt x="17" y="273"/>
                  </a:lnTo>
                  <a:cubicBezTo>
                    <a:pt x="6" y="283"/>
                    <a:pt x="0" y="298"/>
                    <a:pt x="0" y="314"/>
                  </a:cubicBezTo>
                  <a:lnTo>
                    <a:pt x="0" y="314"/>
                  </a:lnTo>
                  <a:cubicBezTo>
                    <a:pt x="0" y="331"/>
                    <a:pt x="6" y="346"/>
                    <a:pt x="17" y="356"/>
                  </a:cubicBezTo>
                  <a:lnTo>
                    <a:pt x="17" y="356"/>
                  </a:lnTo>
                  <a:cubicBezTo>
                    <a:pt x="27" y="367"/>
                    <a:pt x="42" y="373"/>
                    <a:pt x="58" y="373"/>
                  </a:cubicBezTo>
                  <a:lnTo>
                    <a:pt x="58" y="373"/>
                  </a:lnTo>
                  <a:cubicBezTo>
                    <a:pt x="73" y="373"/>
                    <a:pt x="86" y="368"/>
                    <a:pt x="97" y="359"/>
                  </a:cubicBezTo>
                  <a:lnTo>
                    <a:pt x="97" y="359"/>
                  </a:lnTo>
                  <a:cubicBezTo>
                    <a:pt x="106" y="351"/>
                    <a:pt x="114" y="338"/>
                    <a:pt x="116" y="324"/>
                  </a:cubicBezTo>
                  <a:lnTo>
                    <a:pt x="237" y="324"/>
                  </a:lnTo>
                  <a:lnTo>
                    <a:pt x="358" y="324"/>
                  </a:lnTo>
                  <a:lnTo>
                    <a:pt x="358" y="324"/>
                  </a:lnTo>
                  <a:cubicBezTo>
                    <a:pt x="374" y="324"/>
                    <a:pt x="388" y="318"/>
                    <a:pt x="399" y="307"/>
                  </a:cubicBezTo>
                  <a:lnTo>
                    <a:pt x="399" y="307"/>
                  </a:lnTo>
                  <a:cubicBezTo>
                    <a:pt x="409" y="297"/>
                    <a:pt x="415" y="283"/>
                    <a:pt x="415" y="267"/>
                  </a:cubicBezTo>
                  <a:lnTo>
                    <a:pt x="415" y="239"/>
                  </a:lnTo>
                  <a:lnTo>
                    <a:pt x="415" y="210"/>
                  </a:lnTo>
                  <a:lnTo>
                    <a:pt x="415" y="210"/>
                  </a:lnTo>
                  <a:cubicBezTo>
                    <a:pt x="415" y="199"/>
                    <a:pt x="420" y="190"/>
                    <a:pt x="426" y="184"/>
                  </a:cubicBezTo>
                  <a:lnTo>
                    <a:pt x="426" y="184"/>
                  </a:lnTo>
                  <a:cubicBezTo>
                    <a:pt x="433" y="177"/>
                    <a:pt x="443" y="173"/>
                    <a:pt x="453" y="173"/>
                  </a:cubicBezTo>
                  <a:lnTo>
                    <a:pt x="519" y="173"/>
                  </a:lnTo>
                  <a:lnTo>
                    <a:pt x="583" y="173"/>
                  </a:lnTo>
                  <a:lnTo>
                    <a:pt x="583" y="173"/>
                  </a:lnTo>
                  <a:cubicBezTo>
                    <a:pt x="599" y="173"/>
                    <a:pt x="614" y="166"/>
                    <a:pt x="624" y="155"/>
                  </a:cubicBezTo>
                  <a:lnTo>
                    <a:pt x="624" y="155"/>
                  </a:lnTo>
                  <a:cubicBezTo>
                    <a:pt x="634" y="146"/>
                    <a:pt x="640" y="131"/>
                    <a:pt x="640" y="116"/>
                  </a:cubicBezTo>
                  <a:lnTo>
                    <a:pt x="640" y="58"/>
                  </a:lnTo>
                  <a:lnTo>
                    <a:pt x="640" y="0"/>
                  </a:lnTo>
                  <a:lnTo>
                    <a:pt x="631" y="0"/>
                  </a:lnTo>
                  <a:lnTo>
                    <a:pt x="62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1807C8B2-A221-40C0-93D0-CCB6CFDB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8994" y="175659"/>
              <a:ext cx="895364" cy="626206"/>
            </a:xfrm>
            <a:custGeom>
              <a:avLst/>
              <a:gdLst>
                <a:gd name="T0" fmla="*/ 671 w 717"/>
                <a:gd name="T1" fmla="*/ 0 h 501"/>
                <a:gd name="T2" fmla="*/ 671 w 717"/>
                <a:gd name="T3" fmla="*/ 0 h 501"/>
                <a:gd name="T4" fmla="*/ 643 w 717"/>
                <a:gd name="T5" fmla="*/ 10 h 501"/>
                <a:gd name="T6" fmla="*/ 643 w 717"/>
                <a:gd name="T7" fmla="*/ 10 h 501"/>
                <a:gd name="T8" fmla="*/ 628 w 717"/>
                <a:gd name="T9" fmla="*/ 36 h 501"/>
                <a:gd name="T10" fmla="*/ 342 w 717"/>
                <a:gd name="T11" fmla="*/ 36 h 501"/>
                <a:gd name="T12" fmla="*/ 57 w 717"/>
                <a:gd name="T13" fmla="*/ 36 h 501"/>
                <a:gd name="T14" fmla="*/ 57 w 717"/>
                <a:gd name="T15" fmla="*/ 36 h 501"/>
                <a:gd name="T16" fmla="*/ 16 w 717"/>
                <a:gd name="T17" fmla="*/ 52 h 501"/>
                <a:gd name="T18" fmla="*/ 16 w 717"/>
                <a:gd name="T19" fmla="*/ 52 h 501"/>
                <a:gd name="T20" fmla="*/ 0 w 717"/>
                <a:gd name="T21" fmla="*/ 93 h 501"/>
                <a:gd name="T22" fmla="*/ 0 w 717"/>
                <a:gd name="T23" fmla="*/ 296 h 501"/>
                <a:gd name="T24" fmla="*/ 0 w 717"/>
                <a:gd name="T25" fmla="*/ 500 h 501"/>
                <a:gd name="T26" fmla="*/ 9 w 717"/>
                <a:gd name="T27" fmla="*/ 500 h 501"/>
                <a:gd name="T28" fmla="*/ 19 w 717"/>
                <a:gd name="T29" fmla="*/ 500 h 501"/>
                <a:gd name="T30" fmla="*/ 19 w 717"/>
                <a:gd name="T31" fmla="*/ 371 h 501"/>
                <a:gd name="T32" fmla="*/ 19 w 717"/>
                <a:gd name="T33" fmla="*/ 243 h 501"/>
                <a:gd name="T34" fmla="*/ 100 w 717"/>
                <a:gd name="T35" fmla="*/ 243 h 501"/>
                <a:gd name="T36" fmla="*/ 181 w 717"/>
                <a:gd name="T37" fmla="*/ 243 h 501"/>
                <a:gd name="T38" fmla="*/ 181 w 717"/>
                <a:gd name="T39" fmla="*/ 243 h 501"/>
                <a:gd name="T40" fmla="*/ 196 w 717"/>
                <a:gd name="T41" fmla="*/ 270 h 501"/>
                <a:gd name="T42" fmla="*/ 196 w 717"/>
                <a:gd name="T43" fmla="*/ 270 h 501"/>
                <a:gd name="T44" fmla="*/ 225 w 717"/>
                <a:gd name="T45" fmla="*/ 281 h 501"/>
                <a:gd name="T46" fmla="*/ 225 w 717"/>
                <a:gd name="T47" fmla="*/ 281 h 501"/>
                <a:gd name="T48" fmla="*/ 257 w 717"/>
                <a:gd name="T49" fmla="*/ 268 h 501"/>
                <a:gd name="T50" fmla="*/ 257 w 717"/>
                <a:gd name="T51" fmla="*/ 268 h 501"/>
                <a:gd name="T52" fmla="*/ 270 w 717"/>
                <a:gd name="T53" fmla="*/ 236 h 501"/>
                <a:gd name="T54" fmla="*/ 270 w 717"/>
                <a:gd name="T55" fmla="*/ 236 h 501"/>
                <a:gd name="T56" fmla="*/ 257 w 717"/>
                <a:gd name="T57" fmla="*/ 204 h 501"/>
                <a:gd name="T58" fmla="*/ 257 w 717"/>
                <a:gd name="T59" fmla="*/ 204 h 501"/>
                <a:gd name="T60" fmla="*/ 225 w 717"/>
                <a:gd name="T61" fmla="*/ 191 h 501"/>
                <a:gd name="T62" fmla="*/ 225 w 717"/>
                <a:gd name="T63" fmla="*/ 191 h 501"/>
                <a:gd name="T64" fmla="*/ 198 w 717"/>
                <a:gd name="T65" fmla="*/ 201 h 501"/>
                <a:gd name="T66" fmla="*/ 198 w 717"/>
                <a:gd name="T67" fmla="*/ 201 h 501"/>
                <a:gd name="T68" fmla="*/ 182 w 717"/>
                <a:gd name="T69" fmla="*/ 225 h 501"/>
                <a:gd name="T70" fmla="*/ 100 w 717"/>
                <a:gd name="T71" fmla="*/ 225 h 501"/>
                <a:gd name="T72" fmla="*/ 19 w 717"/>
                <a:gd name="T73" fmla="*/ 225 h 501"/>
                <a:gd name="T74" fmla="*/ 19 w 717"/>
                <a:gd name="T75" fmla="*/ 159 h 501"/>
                <a:gd name="T76" fmla="*/ 19 w 717"/>
                <a:gd name="T77" fmla="*/ 93 h 501"/>
                <a:gd name="T78" fmla="*/ 19 w 717"/>
                <a:gd name="T79" fmla="*/ 93 h 501"/>
                <a:gd name="T80" fmla="*/ 30 w 717"/>
                <a:gd name="T81" fmla="*/ 65 h 501"/>
                <a:gd name="T82" fmla="*/ 30 w 717"/>
                <a:gd name="T83" fmla="*/ 65 h 501"/>
                <a:gd name="T84" fmla="*/ 57 w 717"/>
                <a:gd name="T85" fmla="*/ 55 h 501"/>
                <a:gd name="T86" fmla="*/ 342 w 717"/>
                <a:gd name="T87" fmla="*/ 55 h 501"/>
                <a:gd name="T88" fmla="*/ 628 w 717"/>
                <a:gd name="T89" fmla="*/ 55 h 501"/>
                <a:gd name="T90" fmla="*/ 628 w 717"/>
                <a:gd name="T91" fmla="*/ 55 h 501"/>
                <a:gd name="T92" fmla="*/ 643 w 717"/>
                <a:gd name="T93" fmla="*/ 80 h 501"/>
                <a:gd name="T94" fmla="*/ 643 w 717"/>
                <a:gd name="T95" fmla="*/ 80 h 501"/>
                <a:gd name="T96" fmla="*/ 671 w 717"/>
                <a:gd name="T97" fmla="*/ 89 h 501"/>
                <a:gd name="T98" fmla="*/ 671 w 717"/>
                <a:gd name="T99" fmla="*/ 89 h 501"/>
                <a:gd name="T100" fmla="*/ 703 w 717"/>
                <a:gd name="T101" fmla="*/ 76 h 501"/>
                <a:gd name="T102" fmla="*/ 703 w 717"/>
                <a:gd name="T103" fmla="*/ 76 h 501"/>
                <a:gd name="T104" fmla="*/ 716 w 717"/>
                <a:gd name="T105" fmla="*/ 45 h 501"/>
                <a:gd name="T106" fmla="*/ 716 w 717"/>
                <a:gd name="T107" fmla="*/ 45 h 501"/>
                <a:gd name="T108" fmla="*/ 703 w 717"/>
                <a:gd name="T109" fmla="*/ 13 h 501"/>
                <a:gd name="T110" fmla="*/ 703 w 717"/>
                <a:gd name="T111" fmla="*/ 13 h 501"/>
                <a:gd name="T112" fmla="*/ 671 w 717"/>
                <a:gd name="T1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7" h="501">
                  <a:moveTo>
                    <a:pt x="671" y="0"/>
                  </a:moveTo>
                  <a:lnTo>
                    <a:pt x="671" y="0"/>
                  </a:lnTo>
                  <a:cubicBezTo>
                    <a:pt x="660" y="0"/>
                    <a:pt x="651" y="4"/>
                    <a:pt x="643" y="10"/>
                  </a:cubicBezTo>
                  <a:lnTo>
                    <a:pt x="643" y="10"/>
                  </a:lnTo>
                  <a:cubicBezTo>
                    <a:pt x="635" y="17"/>
                    <a:pt x="630" y="25"/>
                    <a:pt x="628" y="36"/>
                  </a:cubicBezTo>
                  <a:lnTo>
                    <a:pt x="342" y="36"/>
                  </a:lnTo>
                  <a:lnTo>
                    <a:pt x="57" y="36"/>
                  </a:lnTo>
                  <a:lnTo>
                    <a:pt x="57" y="36"/>
                  </a:lnTo>
                  <a:cubicBezTo>
                    <a:pt x="41" y="36"/>
                    <a:pt x="27" y="42"/>
                    <a:pt x="16" y="52"/>
                  </a:cubicBezTo>
                  <a:lnTo>
                    <a:pt x="16" y="52"/>
                  </a:lnTo>
                  <a:cubicBezTo>
                    <a:pt x="6" y="63"/>
                    <a:pt x="0" y="76"/>
                    <a:pt x="0" y="93"/>
                  </a:cubicBezTo>
                  <a:lnTo>
                    <a:pt x="0" y="296"/>
                  </a:lnTo>
                  <a:lnTo>
                    <a:pt x="0" y="500"/>
                  </a:lnTo>
                  <a:lnTo>
                    <a:pt x="9" y="500"/>
                  </a:lnTo>
                  <a:lnTo>
                    <a:pt x="19" y="500"/>
                  </a:lnTo>
                  <a:lnTo>
                    <a:pt x="19" y="371"/>
                  </a:lnTo>
                  <a:lnTo>
                    <a:pt x="19" y="243"/>
                  </a:lnTo>
                  <a:lnTo>
                    <a:pt x="100" y="243"/>
                  </a:lnTo>
                  <a:lnTo>
                    <a:pt x="181" y="243"/>
                  </a:lnTo>
                  <a:lnTo>
                    <a:pt x="181" y="243"/>
                  </a:lnTo>
                  <a:cubicBezTo>
                    <a:pt x="183" y="254"/>
                    <a:pt x="188" y="263"/>
                    <a:pt x="196" y="270"/>
                  </a:cubicBezTo>
                  <a:lnTo>
                    <a:pt x="196" y="270"/>
                  </a:lnTo>
                  <a:cubicBezTo>
                    <a:pt x="204" y="277"/>
                    <a:pt x="214" y="281"/>
                    <a:pt x="225" y="281"/>
                  </a:cubicBezTo>
                  <a:lnTo>
                    <a:pt x="225" y="281"/>
                  </a:lnTo>
                  <a:cubicBezTo>
                    <a:pt x="237" y="281"/>
                    <a:pt x="248" y="276"/>
                    <a:pt x="257" y="268"/>
                  </a:cubicBezTo>
                  <a:lnTo>
                    <a:pt x="257" y="268"/>
                  </a:lnTo>
                  <a:cubicBezTo>
                    <a:pt x="265" y="259"/>
                    <a:pt x="270" y="248"/>
                    <a:pt x="270" y="236"/>
                  </a:cubicBezTo>
                  <a:lnTo>
                    <a:pt x="270" y="236"/>
                  </a:lnTo>
                  <a:cubicBezTo>
                    <a:pt x="270" y="223"/>
                    <a:pt x="265" y="212"/>
                    <a:pt x="257" y="204"/>
                  </a:cubicBezTo>
                  <a:lnTo>
                    <a:pt x="257" y="204"/>
                  </a:lnTo>
                  <a:cubicBezTo>
                    <a:pt x="248" y="196"/>
                    <a:pt x="237" y="191"/>
                    <a:pt x="225" y="191"/>
                  </a:cubicBezTo>
                  <a:lnTo>
                    <a:pt x="225" y="191"/>
                  </a:lnTo>
                  <a:cubicBezTo>
                    <a:pt x="215" y="191"/>
                    <a:pt x="205" y="195"/>
                    <a:pt x="198" y="201"/>
                  </a:cubicBezTo>
                  <a:lnTo>
                    <a:pt x="198" y="201"/>
                  </a:lnTo>
                  <a:cubicBezTo>
                    <a:pt x="190" y="207"/>
                    <a:pt x="184" y="215"/>
                    <a:pt x="182" y="225"/>
                  </a:cubicBezTo>
                  <a:lnTo>
                    <a:pt x="100" y="225"/>
                  </a:lnTo>
                  <a:lnTo>
                    <a:pt x="19" y="225"/>
                  </a:lnTo>
                  <a:lnTo>
                    <a:pt x="19" y="159"/>
                  </a:lnTo>
                  <a:lnTo>
                    <a:pt x="19" y="93"/>
                  </a:lnTo>
                  <a:lnTo>
                    <a:pt x="19" y="93"/>
                  </a:lnTo>
                  <a:cubicBezTo>
                    <a:pt x="19" y="81"/>
                    <a:pt x="23" y="72"/>
                    <a:pt x="30" y="65"/>
                  </a:cubicBezTo>
                  <a:lnTo>
                    <a:pt x="30" y="65"/>
                  </a:lnTo>
                  <a:cubicBezTo>
                    <a:pt x="37" y="59"/>
                    <a:pt x="46" y="55"/>
                    <a:pt x="57" y="55"/>
                  </a:cubicBezTo>
                  <a:lnTo>
                    <a:pt x="342" y="55"/>
                  </a:lnTo>
                  <a:lnTo>
                    <a:pt x="628" y="55"/>
                  </a:lnTo>
                  <a:lnTo>
                    <a:pt x="628" y="55"/>
                  </a:lnTo>
                  <a:cubicBezTo>
                    <a:pt x="630" y="64"/>
                    <a:pt x="635" y="74"/>
                    <a:pt x="643" y="80"/>
                  </a:cubicBezTo>
                  <a:lnTo>
                    <a:pt x="643" y="80"/>
                  </a:lnTo>
                  <a:cubicBezTo>
                    <a:pt x="651" y="86"/>
                    <a:pt x="660" y="89"/>
                    <a:pt x="671" y="89"/>
                  </a:cubicBezTo>
                  <a:lnTo>
                    <a:pt x="671" y="89"/>
                  </a:lnTo>
                  <a:cubicBezTo>
                    <a:pt x="684" y="89"/>
                    <a:pt x="695" y="85"/>
                    <a:pt x="703" y="76"/>
                  </a:cubicBezTo>
                  <a:lnTo>
                    <a:pt x="703" y="76"/>
                  </a:lnTo>
                  <a:cubicBezTo>
                    <a:pt x="711" y="69"/>
                    <a:pt x="716" y="57"/>
                    <a:pt x="716" y="45"/>
                  </a:cubicBezTo>
                  <a:lnTo>
                    <a:pt x="716" y="45"/>
                  </a:lnTo>
                  <a:cubicBezTo>
                    <a:pt x="716" y="33"/>
                    <a:pt x="711" y="22"/>
                    <a:pt x="703" y="13"/>
                  </a:cubicBezTo>
                  <a:lnTo>
                    <a:pt x="703" y="13"/>
                  </a:lnTo>
                  <a:cubicBezTo>
                    <a:pt x="695" y="5"/>
                    <a:pt x="684" y="0"/>
                    <a:pt x="671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8" name="Freeform 72">
              <a:extLst>
                <a:ext uri="{FF2B5EF4-FFF2-40B4-BE49-F238E27FC236}">
                  <a16:creationId xmlns:a16="http://schemas.microsoft.com/office/drawing/2014/main" id="{4C29766E-EED8-44F8-B349-BF123662E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239" y="291014"/>
              <a:ext cx="2719060" cy="1741294"/>
            </a:xfrm>
            <a:custGeom>
              <a:avLst/>
              <a:gdLst>
                <a:gd name="T0" fmla="*/ 131 w 2182"/>
                <a:gd name="T1" fmla="*/ 746 h 1398"/>
                <a:gd name="T2" fmla="*/ 236 w 2182"/>
                <a:gd name="T3" fmla="*/ 546 h 1398"/>
                <a:gd name="T4" fmla="*/ 371 w 2182"/>
                <a:gd name="T5" fmla="*/ 472 h 1398"/>
                <a:gd name="T6" fmla="*/ 387 w 2182"/>
                <a:gd name="T7" fmla="*/ 392 h 1398"/>
                <a:gd name="T8" fmla="*/ 461 w 2182"/>
                <a:gd name="T9" fmla="*/ 119 h 1398"/>
                <a:gd name="T10" fmla="*/ 439 w 2182"/>
                <a:gd name="T11" fmla="*/ 508 h 1398"/>
                <a:gd name="T12" fmla="*/ 2147 w 2182"/>
                <a:gd name="T13" fmla="*/ 1276 h 1398"/>
                <a:gd name="T14" fmla="*/ 2113 w 2182"/>
                <a:gd name="T15" fmla="*/ 1214 h 1398"/>
                <a:gd name="T16" fmla="*/ 1698 w 2182"/>
                <a:gd name="T17" fmla="*/ 994 h 1398"/>
                <a:gd name="T18" fmla="*/ 1354 w 2182"/>
                <a:gd name="T19" fmla="*/ 656 h 1398"/>
                <a:gd name="T20" fmla="*/ 1364 w 2182"/>
                <a:gd name="T21" fmla="*/ 546 h 1398"/>
                <a:gd name="T22" fmla="*/ 643 w 2182"/>
                <a:gd name="T23" fmla="*/ 118 h 1398"/>
                <a:gd name="T24" fmla="*/ 425 w 2182"/>
                <a:gd name="T25" fmla="*/ 3 h 1398"/>
                <a:gd name="T26" fmla="*/ 389 w 2182"/>
                <a:gd name="T27" fmla="*/ 15 h 1398"/>
                <a:gd name="T28" fmla="*/ 255 w 2182"/>
                <a:gd name="T29" fmla="*/ 267 h 1398"/>
                <a:gd name="T30" fmla="*/ 124 w 2182"/>
                <a:gd name="T31" fmla="*/ 342 h 1398"/>
                <a:gd name="T32" fmla="*/ 108 w 2182"/>
                <a:gd name="T33" fmla="*/ 420 h 1398"/>
                <a:gd name="T34" fmla="*/ 4 w 2182"/>
                <a:gd name="T35" fmla="*/ 745 h 1398"/>
                <a:gd name="T36" fmla="*/ 2 w 2182"/>
                <a:gd name="T37" fmla="*/ 766 h 1398"/>
                <a:gd name="T38" fmla="*/ 234 w 2182"/>
                <a:gd name="T39" fmla="*/ 897 h 1398"/>
                <a:gd name="T40" fmla="*/ 558 w 2182"/>
                <a:gd name="T41" fmla="*/ 1067 h 1398"/>
                <a:gd name="T42" fmla="*/ 994 w 2182"/>
                <a:gd name="T43" fmla="*/ 1248 h 1398"/>
                <a:gd name="T44" fmla="*/ 1103 w 2182"/>
                <a:gd name="T45" fmla="*/ 1133 h 1398"/>
                <a:gd name="T46" fmla="*/ 1386 w 2182"/>
                <a:gd name="T47" fmla="*/ 1224 h 1398"/>
                <a:gd name="T48" fmla="*/ 1406 w 2182"/>
                <a:gd name="T49" fmla="*/ 1226 h 1398"/>
                <a:gd name="T50" fmla="*/ 1461 w 2182"/>
                <a:gd name="T51" fmla="*/ 1136 h 1398"/>
                <a:gd name="T52" fmla="*/ 1476 w 2182"/>
                <a:gd name="T53" fmla="*/ 1123 h 1398"/>
                <a:gd name="T54" fmla="*/ 1657 w 2182"/>
                <a:gd name="T55" fmla="*/ 1210 h 1398"/>
                <a:gd name="T56" fmla="*/ 1665 w 2182"/>
                <a:gd name="T57" fmla="*/ 1212 h 1398"/>
                <a:gd name="T58" fmla="*/ 1717 w 2182"/>
                <a:gd name="T59" fmla="*/ 1206 h 1398"/>
                <a:gd name="T60" fmla="*/ 1733 w 2182"/>
                <a:gd name="T61" fmla="*/ 1209 h 1398"/>
                <a:gd name="T62" fmla="*/ 1760 w 2182"/>
                <a:gd name="T63" fmla="*/ 1258 h 1398"/>
                <a:gd name="T64" fmla="*/ 1764 w 2182"/>
                <a:gd name="T65" fmla="*/ 1265 h 1398"/>
                <a:gd name="T66" fmla="*/ 1797 w 2182"/>
                <a:gd name="T67" fmla="*/ 1284 h 1398"/>
                <a:gd name="T68" fmla="*/ 1806 w 2182"/>
                <a:gd name="T69" fmla="*/ 1286 h 1398"/>
                <a:gd name="T70" fmla="*/ 1853 w 2182"/>
                <a:gd name="T71" fmla="*/ 1279 h 1398"/>
                <a:gd name="T72" fmla="*/ 1870 w 2182"/>
                <a:gd name="T73" fmla="*/ 1281 h 1398"/>
                <a:gd name="T74" fmla="*/ 1897 w 2182"/>
                <a:gd name="T75" fmla="*/ 1330 h 1398"/>
                <a:gd name="T76" fmla="*/ 1901 w 2182"/>
                <a:gd name="T77" fmla="*/ 1337 h 1398"/>
                <a:gd name="T78" fmla="*/ 2008 w 2182"/>
                <a:gd name="T79" fmla="*/ 1395 h 1398"/>
                <a:gd name="T80" fmla="*/ 2016 w 2182"/>
                <a:gd name="T81" fmla="*/ 1397 h 1398"/>
                <a:gd name="T82" fmla="*/ 2159 w 2182"/>
                <a:gd name="T83" fmla="*/ 1369 h 1398"/>
                <a:gd name="T84" fmla="*/ 2177 w 2182"/>
                <a:gd name="T85" fmla="*/ 1355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82" h="1398">
                  <a:moveTo>
                    <a:pt x="274" y="821"/>
                  </a:moveTo>
                  <a:lnTo>
                    <a:pt x="202" y="783"/>
                  </a:lnTo>
                  <a:lnTo>
                    <a:pt x="131" y="746"/>
                  </a:lnTo>
                  <a:lnTo>
                    <a:pt x="184" y="646"/>
                  </a:lnTo>
                  <a:lnTo>
                    <a:pt x="236" y="546"/>
                  </a:lnTo>
                  <a:lnTo>
                    <a:pt x="236" y="546"/>
                  </a:lnTo>
                  <a:cubicBezTo>
                    <a:pt x="263" y="549"/>
                    <a:pt x="290" y="543"/>
                    <a:pt x="314" y="530"/>
                  </a:cubicBezTo>
                  <a:lnTo>
                    <a:pt x="314" y="530"/>
                  </a:lnTo>
                  <a:cubicBezTo>
                    <a:pt x="338" y="517"/>
                    <a:pt x="358" y="498"/>
                    <a:pt x="371" y="472"/>
                  </a:cubicBezTo>
                  <a:lnTo>
                    <a:pt x="371" y="472"/>
                  </a:lnTo>
                  <a:cubicBezTo>
                    <a:pt x="385" y="447"/>
                    <a:pt x="390" y="418"/>
                    <a:pt x="387" y="392"/>
                  </a:cubicBezTo>
                  <a:lnTo>
                    <a:pt x="387" y="392"/>
                  </a:lnTo>
                  <a:cubicBezTo>
                    <a:pt x="384" y="365"/>
                    <a:pt x="373" y="339"/>
                    <a:pt x="356" y="319"/>
                  </a:cubicBezTo>
                  <a:lnTo>
                    <a:pt x="409" y="219"/>
                  </a:lnTo>
                  <a:lnTo>
                    <a:pt x="461" y="119"/>
                  </a:lnTo>
                  <a:lnTo>
                    <a:pt x="532" y="157"/>
                  </a:lnTo>
                  <a:lnTo>
                    <a:pt x="603" y="194"/>
                  </a:lnTo>
                  <a:lnTo>
                    <a:pt x="439" y="508"/>
                  </a:lnTo>
                  <a:lnTo>
                    <a:pt x="274" y="821"/>
                  </a:lnTo>
                  <a:close/>
                  <a:moveTo>
                    <a:pt x="2177" y="1332"/>
                  </a:moveTo>
                  <a:lnTo>
                    <a:pt x="2147" y="1276"/>
                  </a:lnTo>
                  <a:lnTo>
                    <a:pt x="2117" y="1220"/>
                  </a:lnTo>
                  <a:lnTo>
                    <a:pt x="2117" y="1220"/>
                  </a:lnTo>
                  <a:cubicBezTo>
                    <a:pt x="2116" y="1218"/>
                    <a:pt x="2115" y="1216"/>
                    <a:pt x="2113" y="1214"/>
                  </a:cubicBezTo>
                  <a:lnTo>
                    <a:pt x="2113" y="1214"/>
                  </a:lnTo>
                  <a:cubicBezTo>
                    <a:pt x="2111" y="1212"/>
                    <a:pt x="2109" y="1211"/>
                    <a:pt x="2107" y="1210"/>
                  </a:cubicBezTo>
                  <a:lnTo>
                    <a:pt x="1698" y="994"/>
                  </a:lnTo>
                  <a:lnTo>
                    <a:pt x="1289" y="779"/>
                  </a:lnTo>
                  <a:lnTo>
                    <a:pt x="1321" y="718"/>
                  </a:lnTo>
                  <a:lnTo>
                    <a:pt x="1354" y="656"/>
                  </a:lnTo>
                  <a:lnTo>
                    <a:pt x="1354" y="656"/>
                  </a:lnTo>
                  <a:cubicBezTo>
                    <a:pt x="1372" y="621"/>
                    <a:pt x="1375" y="581"/>
                    <a:pt x="1364" y="546"/>
                  </a:cubicBezTo>
                  <a:lnTo>
                    <a:pt x="1364" y="546"/>
                  </a:lnTo>
                  <a:cubicBezTo>
                    <a:pt x="1353" y="510"/>
                    <a:pt x="1328" y="479"/>
                    <a:pt x="1292" y="460"/>
                  </a:cubicBezTo>
                  <a:lnTo>
                    <a:pt x="968" y="289"/>
                  </a:lnTo>
                  <a:lnTo>
                    <a:pt x="643" y="118"/>
                  </a:lnTo>
                  <a:lnTo>
                    <a:pt x="534" y="61"/>
                  </a:lnTo>
                  <a:lnTo>
                    <a:pt x="425" y="3"/>
                  </a:lnTo>
                  <a:lnTo>
                    <a:pt x="425" y="3"/>
                  </a:lnTo>
                  <a:cubicBezTo>
                    <a:pt x="418" y="0"/>
                    <a:pt x="411" y="0"/>
                    <a:pt x="404" y="1"/>
                  </a:cubicBezTo>
                  <a:lnTo>
                    <a:pt x="404" y="1"/>
                  </a:lnTo>
                  <a:cubicBezTo>
                    <a:pt x="398" y="4"/>
                    <a:pt x="392" y="8"/>
                    <a:pt x="389" y="15"/>
                  </a:cubicBezTo>
                  <a:lnTo>
                    <a:pt x="322" y="141"/>
                  </a:lnTo>
                  <a:lnTo>
                    <a:pt x="255" y="267"/>
                  </a:lnTo>
                  <a:lnTo>
                    <a:pt x="255" y="267"/>
                  </a:lnTo>
                  <a:cubicBezTo>
                    <a:pt x="229" y="266"/>
                    <a:pt x="202" y="272"/>
                    <a:pt x="179" y="285"/>
                  </a:cubicBezTo>
                  <a:lnTo>
                    <a:pt x="179" y="285"/>
                  </a:lnTo>
                  <a:cubicBezTo>
                    <a:pt x="157" y="297"/>
                    <a:pt x="137" y="317"/>
                    <a:pt x="124" y="342"/>
                  </a:cubicBezTo>
                  <a:lnTo>
                    <a:pt x="124" y="342"/>
                  </a:lnTo>
                  <a:cubicBezTo>
                    <a:pt x="110" y="367"/>
                    <a:pt x="106" y="394"/>
                    <a:pt x="108" y="420"/>
                  </a:cubicBezTo>
                  <a:lnTo>
                    <a:pt x="108" y="420"/>
                  </a:lnTo>
                  <a:cubicBezTo>
                    <a:pt x="111" y="447"/>
                    <a:pt x="121" y="472"/>
                    <a:pt x="137" y="493"/>
                  </a:cubicBezTo>
                  <a:lnTo>
                    <a:pt x="70" y="619"/>
                  </a:lnTo>
                  <a:lnTo>
                    <a:pt x="4" y="745"/>
                  </a:lnTo>
                  <a:lnTo>
                    <a:pt x="4" y="745"/>
                  </a:lnTo>
                  <a:cubicBezTo>
                    <a:pt x="1" y="752"/>
                    <a:pt x="0" y="759"/>
                    <a:pt x="2" y="766"/>
                  </a:cubicBezTo>
                  <a:lnTo>
                    <a:pt x="2" y="766"/>
                  </a:lnTo>
                  <a:cubicBezTo>
                    <a:pt x="4" y="772"/>
                    <a:pt x="9" y="778"/>
                    <a:pt x="16" y="781"/>
                  </a:cubicBezTo>
                  <a:lnTo>
                    <a:pt x="124" y="839"/>
                  </a:lnTo>
                  <a:lnTo>
                    <a:pt x="234" y="897"/>
                  </a:lnTo>
                  <a:lnTo>
                    <a:pt x="234" y="897"/>
                  </a:lnTo>
                  <a:lnTo>
                    <a:pt x="234" y="896"/>
                  </a:lnTo>
                  <a:lnTo>
                    <a:pt x="558" y="1067"/>
                  </a:lnTo>
                  <a:lnTo>
                    <a:pt x="883" y="1238"/>
                  </a:lnTo>
                  <a:lnTo>
                    <a:pt x="883" y="1238"/>
                  </a:lnTo>
                  <a:cubicBezTo>
                    <a:pt x="919" y="1257"/>
                    <a:pt x="958" y="1259"/>
                    <a:pt x="994" y="1248"/>
                  </a:cubicBezTo>
                  <a:lnTo>
                    <a:pt x="994" y="1248"/>
                  </a:lnTo>
                  <a:cubicBezTo>
                    <a:pt x="1029" y="1237"/>
                    <a:pt x="1061" y="1213"/>
                    <a:pt x="1079" y="1177"/>
                  </a:cubicBezTo>
                  <a:lnTo>
                    <a:pt x="1103" y="1133"/>
                  </a:lnTo>
                  <a:lnTo>
                    <a:pt x="1127" y="1088"/>
                  </a:lnTo>
                  <a:lnTo>
                    <a:pt x="1256" y="1156"/>
                  </a:lnTo>
                  <a:lnTo>
                    <a:pt x="1386" y="1224"/>
                  </a:lnTo>
                  <a:lnTo>
                    <a:pt x="1386" y="1224"/>
                  </a:lnTo>
                  <a:cubicBezTo>
                    <a:pt x="1392" y="1228"/>
                    <a:pt x="1399" y="1228"/>
                    <a:pt x="1406" y="1226"/>
                  </a:cubicBezTo>
                  <a:lnTo>
                    <a:pt x="1406" y="1226"/>
                  </a:lnTo>
                  <a:cubicBezTo>
                    <a:pt x="1412" y="1224"/>
                    <a:pt x="1417" y="1220"/>
                    <a:pt x="1420" y="1213"/>
                  </a:cubicBezTo>
                  <a:lnTo>
                    <a:pt x="1441" y="1175"/>
                  </a:lnTo>
                  <a:lnTo>
                    <a:pt x="1461" y="1136"/>
                  </a:lnTo>
                  <a:lnTo>
                    <a:pt x="1461" y="1136"/>
                  </a:lnTo>
                  <a:cubicBezTo>
                    <a:pt x="1465" y="1130"/>
                    <a:pt x="1470" y="1125"/>
                    <a:pt x="1476" y="1123"/>
                  </a:cubicBezTo>
                  <a:lnTo>
                    <a:pt x="1476" y="1123"/>
                  </a:lnTo>
                  <a:cubicBezTo>
                    <a:pt x="1482" y="1121"/>
                    <a:pt x="1490" y="1122"/>
                    <a:pt x="1496" y="1125"/>
                  </a:cubicBezTo>
                  <a:lnTo>
                    <a:pt x="1577" y="1167"/>
                  </a:lnTo>
                  <a:lnTo>
                    <a:pt x="1657" y="1210"/>
                  </a:lnTo>
                  <a:lnTo>
                    <a:pt x="1657" y="1210"/>
                  </a:lnTo>
                  <a:cubicBezTo>
                    <a:pt x="1659" y="1211"/>
                    <a:pt x="1662" y="1212"/>
                    <a:pt x="1665" y="1212"/>
                  </a:cubicBezTo>
                  <a:lnTo>
                    <a:pt x="1665" y="1212"/>
                  </a:lnTo>
                  <a:cubicBezTo>
                    <a:pt x="1667" y="1213"/>
                    <a:pt x="1670" y="1213"/>
                    <a:pt x="1673" y="1212"/>
                  </a:cubicBezTo>
                  <a:lnTo>
                    <a:pt x="1695" y="1209"/>
                  </a:lnTo>
                  <a:lnTo>
                    <a:pt x="1717" y="1206"/>
                  </a:lnTo>
                  <a:lnTo>
                    <a:pt x="1717" y="1206"/>
                  </a:lnTo>
                  <a:cubicBezTo>
                    <a:pt x="1723" y="1206"/>
                    <a:pt x="1729" y="1207"/>
                    <a:pt x="1733" y="1209"/>
                  </a:cubicBezTo>
                  <a:lnTo>
                    <a:pt x="1733" y="1209"/>
                  </a:lnTo>
                  <a:cubicBezTo>
                    <a:pt x="1738" y="1212"/>
                    <a:pt x="1743" y="1217"/>
                    <a:pt x="1744" y="1222"/>
                  </a:cubicBezTo>
                  <a:lnTo>
                    <a:pt x="1752" y="1240"/>
                  </a:lnTo>
                  <a:lnTo>
                    <a:pt x="1760" y="1258"/>
                  </a:lnTo>
                  <a:lnTo>
                    <a:pt x="1760" y="1258"/>
                  </a:lnTo>
                  <a:cubicBezTo>
                    <a:pt x="1761" y="1260"/>
                    <a:pt x="1763" y="1262"/>
                    <a:pt x="1764" y="1265"/>
                  </a:cubicBezTo>
                  <a:lnTo>
                    <a:pt x="1764" y="1265"/>
                  </a:lnTo>
                  <a:cubicBezTo>
                    <a:pt x="1766" y="1267"/>
                    <a:pt x="1769" y="1269"/>
                    <a:pt x="1771" y="1270"/>
                  </a:cubicBezTo>
                  <a:lnTo>
                    <a:pt x="1785" y="1277"/>
                  </a:lnTo>
                  <a:lnTo>
                    <a:pt x="1797" y="1284"/>
                  </a:lnTo>
                  <a:lnTo>
                    <a:pt x="1797" y="1284"/>
                  </a:lnTo>
                  <a:cubicBezTo>
                    <a:pt x="1800" y="1285"/>
                    <a:pt x="1803" y="1286"/>
                    <a:pt x="1806" y="1286"/>
                  </a:cubicBezTo>
                  <a:lnTo>
                    <a:pt x="1806" y="1286"/>
                  </a:lnTo>
                  <a:cubicBezTo>
                    <a:pt x="1808" y="1287"/>
                    <a:pt x="1812" y="1287"/>
                    <a:pt x="1815" y="1286"/>
                  </a:cubicBezTo>
                  <a:lnTo>
                    <a:pt x="1834" y="1282"/>
                  </a:lnTo>
                  <a:lnTo>
                    <a:pt x="1853" y="1279"/>
                  </a:lnTo>
                  <a:lnTo>
                    <a:pt x="1853" y="1279"/>
                  </a:lnTo>
                  <a:cubicBezTo>
                    <a:pt x="1859" y="1278"/>
                    <a:pt x="1864" y="1279"/>
                    <a:pt x="1870" y="1281"/>
                  </a:cubicBezTo>
                  <a:lnTo>
                    <a:pt x="1870" y="1281"/>
                  </a:lnTo>
                  <a:cubicBezTo>
                    <a:pt x="1875" y="1285"/>
                    <a:pt x="1879" y="1289"/>
                    <a:pt x="1881" y="1294"/>
                  </a:cubicBezTo>
                  <a:lnTo>
                    <a:pt x="1889" y="1312"/>
                  </a:lnTo>
                  <a:lnTo>
                    <a:pt x="1897" y="1330"/>
                  </a:lnTo>
                  <a:lnTo>
                    <a:pt x="1897" y="1330"/>
                  </a:lnTo>
                  <a:cubicBezTo>
                    <a:pt x="1898" y="1332"/>
                    <a:pt x="1900" y="1334"/>
                    <a:pt x="1901" y="1337"/>
                  </a:cubicBezTo>
                  <a:lnTo>
                    <a:pt x="1901" y="1337"/>
                  </a:lnTo>
                  <a:cubicBezTo>
                    <a:pt x="1903" y="1339"/>
                    <a:pt x="1906" y="1341"/>
                    <a:pt x="1908" y="1342"/>
                  </a:cubicBezTo>
                  <a:lnTo>
                    <a:pt x="1958" y="1368"/>
                  </a:lnTo>
                  <a:lnTo>
                    <a:pt x="2008" y="1395"/>
                  </a:lnTo>
                  <a:lnTo>
                    <a:pt x="2008" y="1395"/>
                  </a:lnTo>
                  <a:cubicBezTo>
                    <a:pt x="2010" y="1396"/>
                    <a:pt x="2013" y="1397"/>
                    <a:pt x="2016" y="1397"/>
                  </a:cubicBezTo>
                  <a:lnTo>
                    <a:pt x="2016" y="1397"/>
                  </a:lnTo>
                  <a:cubicBezTo>
                    <a:pt x="2020" y="1397"/>
                    <a:pt x="2022" y="1397"/>
                    <a:pt x="2025" y="1397"/>
                  </a:cubicBezTo>
                  <a:lnTo>
                    <a:pt x="2092" y="1383"/>
                  </a:lnTo>
                  <a:lnTo>
                    <a:pt x="2159" y="1369"/>
                  </a:lnTo>
                  <a:lnTo>
                    <a:pt x="2159" y="1369"/>
                  </a:lnTo>
                  <a:cubicBezTo>
                    <a:pt x="2168" y="1367"/>
                    <a:pt x="2174" y="1361"/>
                    <a:pt x="2177" y="1355"/>
                  </a:cubicBezTo>
                  <a:lnTo>
                    <a:pt x="2177" y="1355"/>
                  </a:lnTo>
                  <a:cubicBezTo>
                    <a:pt x="2181" y="1347"/>
                    <a:pt x="2181" y="1339"/>
                    <a:pt x="2177" y="1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9" name="Freeform 73">
              <a:extLst>
                <a:ext uri="{FF2B5EF4-FFF2-40B4-BE49-F238E27FC236}">
                  <a16:creationId xmlns:a16="http://schemas.microsoft.com/office/drawing/2014/main" id="{D61D1C7A-F2D7-4A3A-94D6-0B7C8812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6863" y="922713"/>
              <a:ext cx="1224950" cy="939313"/>
            </a:xfrm>
            <a:custGeom>
              <a:avLst/>
              <a:gdLst>
                <a:gd name="T0" fmla="*/ 205 w 984"/>
                <a:gd name="T1" fmla="*/ 0 h 752"/>
                <a:gd name="T2" fmla="*/ 102 w 984"/>
                <a:gd name="T3" fmla="*/ 194 h 752"/>
                <a:gd name="T4" fmla="*/ 0 w 984"/>
                <a:gd name="T5" fmla="*/ 389 h 752"/>
                <a:gd name="T6" fmla="*/ 324 w 984"/>
                <a:gd name="T7" fmla="*/ 559 h 752"/>
                <a:gd name="T8" fmla="*/ 649 w 984"/>
                <a:gd name="T9" fmla="*/ 730 h 752"/>
                <a:gd name="T10" fmla="*/ 649 w 984"/>
                <a:gd name="T11" fmla="*/ 730 h 752"/>
                <a:gd name="T12" fmla="*/ 760 w 984"/>
                <a:gd name="T13" fmla="*/ 740 h 752"/>
                <a:gd name="T14" fmla="*/ 760 w 984"/>
                <a:gd name="T15" fmla="*/ 740 h 752"/>
                <a:gd name="T16" fmla="*/ 845 w 984"/>
                <a:gd name="T17" fmla="*/ 669 h 752"/>
                <a:gd name="T18" fmla="*/ 914 w 984"/>
                <a:gd name="T19" fmla="*/ 539 h 752"/>
                <a:gd name="T20" fmla="*/ 983 w 984"/>
                <a:gd name="T21" fmla="*/ 409 h 752"/>
                <a:gd name="T22" fmla="*/ 593 w 984"/>
                <a:gd name="T23" fmla="*/ 204 h 752"/>
                <a:gd name="T24" fmla="*/ 205 w 984"/>
                <a:gd name="T2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4" h="752">
                  <a:moveTo>
                    <a:pt x="205" y="0"/>
                  </a:moveTo>
                  <a:lnTo>
                    <a:pt x="102" y="194"/>
                  </a:lnTo>
                  <a:lnTo>
                    <a:pt x="0" y="389"/>
                  </a:lnTo>
                  <a:lnTo>
                    <a:pt x="324" y="559"/>
                  </a:lnTo>
                  <a:lnTo>
                    <a:pt x="649" y="730"/>
                  </a:lnTo>
                  <a:lnTo>
                    <a:pt x="649" y="730"/>
                  </a:lnTo>
                  <a:cubicBezTo>
                    <a:pt x="685" y="749"/>
                    <a:pt x="724" y="751"/>
                    <a:pt x="760" y="740"/>
                  </a:cubicBezTo>
                  <a:lnTo>
                    <a:pt x="760" y="740"/>
                  </a:lnTo>
                  <a:cubicBezTo>
                    <a:pt x="795" y="729"/>
                    <a:pt x="827" y="705"/>
                    <a:pt x="845" y="669"/>
                  </a:cubicBezTo>
                  <a:lnTo>
                    <a:pt x="914" y="539"/>
                  </a:lnTo>
                  <a:lnTo>
                    <a:pt x="983" y="409"/>
                  </a:lnTo>
                  <a:lnTo>
                    <a:pt x="593" y="204"/>
                  </a:lnTo>
                  <a:lnTo>
                    <a:pt x="205" y="0"/>
                  </a:lnTo>
                </a:path>
              </a:pathLst>
            </a:custGeom>
            <a:solidFill>
              <a:schemeClr val="accent4">
                <a:alpha val="19852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0" name="Freeform 74">
              <a:extLst>
                <a:ext uri="{FF2B5EF4-FFF2-40B4-BE49-F238E27FC236}">
                  <a16:creationId xmlns:a16="http://schemas.microsoft.com/office/drawing/2014/main" id="{9E1B8D52-8AE8-4D24-9A1F-976B059B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785" y="1257789"/>
              <a:ext cx="1181003" cy="736069"/>
            </a:xfrm>
            <a:custGeom>
              <a:avLst/>
              <a:gdLst>
                <a:gd name="T0" fmla="*/ 942 w 947"/>
                <a:gd name="T1" fmla="*/ 553 h 590"/>
                <a:gd name="T2" fmla="*/ 912 w 947"/>
                <a:gd name="T3" fmla="*/ 497 h 590"/>
                <a:gd name="T4" fmla="*/ 882 w 947"/>
                <a:gd name="T5" fmla="*/ 441 h 590"/>
                <a:gd name="T6" fmla="*/ 882 w 947"/>
                <a:gd name="T7" fmla="*/ 441 h 590"/>
                <a:gd name="T8" fmla="*/ 878 w 947"/>
                <a:gd name="T9" fmla="*/ 435 h 590"/>
                <a:gd name="T10" fmla="*/ 878 w 947"/>
                <a:gd name="T11" fmla="*/ 435 h 590"/>
                <a:gd name="T12" fmla="*/ 872 w 947"/>
                <a:gd name="T13" fmla="*/ 431 h 590"/>
                <a:gd name="T14" fmla="*/ 463 w 947"/>
                <a:gd name="T15" fmla="*/ 215 h 590"/>
                <a:gd name="T16" fmla="*/ 54 w 947"/>
                <a:gd name="T17" fmla="*/ 0 h 590"/>
                <a:gd name="T18" fmla="*/ 47 w 947"/>
                <a:gd name="T19" fmla="*/ 14 h 590"/>
                <a:gd name="T20" fmla="*/ 40 w 947"/>
                <a:gd name="T21" fmla="*/ 27 h 590"/>
                <a:gd name="T22" fmla="*/ 20 w 947"/>
                <a:gd name="T23" fmla="*/ 65 h 590"/>
                <a:gd name="T24" fmla="*/ 0 w 947"/>
                <a:gd name="T25" fmla="*/ 102 h 590"/>
                <a:gd name="T26" fmla="*/ 463 w 947"/>
                <a:gd name="T27" fmla="*/ 345 h 590"/>
                <a:gd name="T28" fmla="*/ 926 w 947"/>
                <a:gd name="T29" fmla="*/ 589 h 590"/>
                <a:gd name="T30" fmla="*/ 926 w 947"/>
                <a:gd name="T31" fmla="*/ 589 h 590"/>
                <a:gd name="T32" fmla="*/ 943 w 947"/>
                <a:gd name="T33" fmla="*/ 575 h 590"/>
                <a:gd name="T34" fmla="*/ 943 w 947"/>
                <a:gd name="T35" fmla="*/ 575 h 590"/>
                <a:gd name="T36" fmla="*/ 942 w 947"/>
                <a:gd name="T37" fmla="*/ 553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7" h="590">
                  <a:moveTo>
                    <a:pt x="942" y="553"/>
                  </a:moveTo>
                  <a:lnTo>
                    <a:pt x="912" y="497"/>
                  </a:lnTo>
                  <a:lnTo>
                    <a:pt x="882" y="441"/>
                  </a:lnTo>
                  <a:lnTo>
                    <a:pt x="882" y="441"/>
                  </a:lnTo>
                  <a:cubicBezTo>
                    <a:pt x="881" y="439"/>
                    <a:pt x="880" y="437"/>
                    <a:pt x="878" y="435"/>
                  </a:cubicBezTo>
                  <a:lnTo>
                    <a:pt x="878" y="435"/>
                  </a:lnTo>
                  <a:cubicBezTo>
                    <a:pt x="876" y="433"/>
                    <a:pt x="874" y="432"/>
                    <a:pt x="872" y="431"/>
                  </a:cubicBezTo>
                  <a:lnTo>
                    <a:pt x="463" y="215"/>
                  </a:lnTo>
                  <a:lnTo>
                    <a:pt x="54" y="0"/>
                  </a:lnTo>
                  <a:lnTo>
                    <a:pt x="47" y="14"/>
                  </a:lnTo>
                  <a:lnTo>
                    <a:pt x="40" y="27"/>
                  </a:lnTo>
                  <a:lnTo>
                    <a:pt x="20" y="65"/>
                  </a:lnTo>
                  <a:lnTo>
                    <a:pt x="0" y="102"/>
                  </a:lnTo>
                  <a:lnTo>
                    <a:pt x="463" y="345"/>
                  </a:lnTo>
                  <a:lnTo>
                    <a:pt x="926" y="589"/>
                  </a:lnTo>
                  <a:lnTo>
                    <a:pt x="926" y="589"/>
                  </a:lnTo>
                  <a:cubicBezTo>
                    <a:pt x="934" y="587"/>
                    <a:pt x="940" y="581"/>
                    <a:pt x="943" y="575"/>
                  </a:cubicBezTo>
                  <a:lnTo>
                    <a:pt x="943" y="575"/>
                  </a:lnTo>
                  <a:cubicBezTo>
                    <a:pt x="946" y="568"/>
                    <a:pt x="946" y="560"/>
                    <a:pt x="942" y="553"/>
                  </a:cubicBezTo>
                </a:path>
              </a:pathLst>
            </a:custGeom>
            <a:solidFill>
              <a:schemeClr val="accent4">
                <a:alpha val="19852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1" name="Freeform 75">
              <a:extLst>
                <a:ext uri="{FF2B5EF4-FFF2-40B4-BE49-F238E27FC236}">
                  <a16:creationId xmlns:a16="http://schemas.microsoft.com/office/drawing/2014/main" id="{FBEE53CD-426A-4A95-91D9-C6ECA4085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3064" y="675527"/>
              <a:ext cx="1005225" cy="1005225"/>
            </a:xfrm>
            <a:custGeom>
              <a:avLst/>
              <a:gdLst>
                <a:gd name="T0" fmla="*/ 431 w 806"/>
                <a:gd name="T1" fmla="*/ 787 h 806"/>
                <a:gd name="T2" fmla="*/ 250 w 806"/>
                <a:gd name="T3" fmla="*/ 692 h 806"/>
                <a:gd name="T4" fmla="*/ 69 w 806"/>
                <a:gd name="T5" fmla="*/ 597 h 806"/>
                <a:gd name="T6" fmla="*/ 69 w 806"/>
                <a:gd name="T7" fmla="*/ 597 h 806"/>
                <a:gd name="T8" fmla="*/ 9 w 806"/>
                <a:gd name="T9" fmla="*/ 524 h 806"/>
                <a:gd name="T10" fmla="*/ 9 w 806"/>
                <a:gd name="T11" fmla="*/ 524 h 806"/>
                <a:gd name="T12" fmla="*/ 18 w 806"/>
                <a:gd name="T13" fmla="*/ 431 h 806"/>
                <a:gd name="T14" fmla="*/ 113 w 806"/>
                <a:gd name="T15" fmla="*/ 250 h 806"/>
                <a:gd name="T16" fmla="*/ 208 w 806"/>
                <a:gd name="T17" fmla="*/ 69 h 806"/>
                <a:gd name="T18" fmla="*/ 208 w 806"/>
                <a:gd name="T19" fmla="*/ 69 h 806"/>
                <a:gd name="T20" fmla="*/ 280 w 806"/>
                <a:gd name="T21" fmla="*/ 9 h 806"/>
                <a:gd name="T22" fmla="*/ 280 w 806"/>
                <a:gd name="T23" fmla="*/ 9 h 806"/>
                <a:gd name="T24" fmla="*/ 374 w 806"/>
                <a:gd name="T25" fmla="*/ 17 h 806"/>
                <a:gd name="T26" fmla="*/ 555 w 806"/>
                <a:gd name="T27" fmla="*/ 113 h 806"/>
                <a:gd name="T28" fmla="*/ 736 w 806"/>
                <a:gd name="T29" fmla="*/ 208 h 806"/>
                <a:gd name="T30" fmla="*/ 736 w 806"/>
                <a:gd name="T31" fmla="*/ 208 h 806"/>
                <a:gd name="T32" fmla="*/ 796 w 806"/>
                <a:gd name="T33" fmla="*/ 280 h 806"/>
                <a:gd name="T34" fmla="*/ 796 w 806"/>
                <a:gd name="T35" fmla="*/ 280 h 806"/>
                <a:gd name="T36" fmla="*/ 787 w 806"/>
                <a:gd name="T37" fmla="*/ 374 h 806"/>
                <a:gd name="T38" fmla="*/ 692 w 806"/>
                <a:gd name="T39" fmla="*/ 555 h 806"/>
                <a:gd name="T40" fmla="*/ 597 w 806"/>
                <a:gd name="T41" fmla="*/ 735 h 806"/>
                <a:gd name="T42" fmla="*/ 597 w 806"/>
                <a:gd name="T43" fmla="*/ 735 h 806"/>
                <a:gd name="T44" fmla="*/ 524 w 806"/>
                <a:gd name="T45" fmla="*/ 796 h 806"/>
                <a:gd name="T46" fmla="*/ 524 w 806"/>
                <a:gd name="T47" fmla="*/ 796 h 806"/>
                <a:gd name="T48" fmla="*/ 431 w 806"/>
                <a:gd name="T49" fmla="*/ 787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6" h="806">
                  <a:moveTo>
                    <a:pt x="431" y="787"/>
                  </a:moveTo>
                  <a:lnTo>
                    <a:pt x="250" y="692"/>
                  </a:lnTo>
                  <a:lnTo>
                    <a:pt x="69" y="597"/>
                  </a:lnTo>
                  <a:lnTo>
                    <a:pt x="69" y="597"/>
                  </a:lnTo>
                  <a:cubicBezTo>
                    <a:pt x="39" y="581"/>
                    <a:pt x="18" y="554"/>
                    <a:pt x="9" y="524"/>
                  </a:cubicBezTo>
                  <a:lnTo>
                    <a:pt x="9" y="524"/>
                  </a:lnTo>
                  <a:cubicBezTo>
                    <a:pt x="0" y="494"/>
                    <a:pt x="2" y="461"/>
                    <a:pt x="18" y="431"/>
                  </a:cubicBezTo>
                  <a:lnTo>
                    <a:pt x="113" y="250"/>
                  </a:lnTo>
                  <a:lnTo>
                    <a:pt x="208" y="69"/>
                  </a:lnTo>
                  <a:lnTo>
                    <a:pt x="208" y="69"/>
                  </a:lnTo>
                  <a:cubicBezTo>
                    <a:pt x="224" y="39"/>
                    <a:pt x="250" y="18"/>
                    <a:pt x="280" y="9"/>
                  </a:cubicBezTo>
                  <a:lnTo>
                    <a:pt x="280" y="9"/>
                  </a:lnTo>
                  <a:cubicBezTo>
                    <a:pt x="310" y="0"/>
                    <a:pt x="344" y="1"/>
                    <a:pt x="374" y="17"/>
                  </a:cubicBezTo>
                  <a:lnTo>
                    <a:pt x="555" y="113"/>
                  </a:lnTo>
                  <a:lnTo>
                    <a:pt x="736" y="208"/>
                  </a:lnTo>
                  <a:lnTo>
                    <a:pt x="736" y="208"/>
                  </a:lnTo>
                  <a:cubicBezTo>
                    <a:pt x="766" y="223"/>
                    <a:pt x="787" y="250"/>
                    <a:pt x="796" y="280"/>
                  </a:cubicBezTo>
                  <a:lnTo>
                    <a:pt x="796" y="280"/>
                  </a:lnTo>
                  <a:cubicBezTo>
                    <a:pt x="805" y="310"/>
                    <a:pt x="803" y="344"/>
                    <a:pt x="787" y="374"/>
                  </a:cubicBezTo>
                  <a:lnTo>
                    <a:pt x="692" y="555"/>
                  </a:lnTo>
                  <a:lnTo>
                    <a:pt x="597" y="735"/>
                  </a:lnTo>
                  <a:lnTo>
                    <a:pt x="597" y="735"/>
                  </a:lnTo>
                  <a:cubicBezTo>
                    <a:pt x="581" y="766"/>
                    <a:pt x="555" y="786"/>
                    <a:pt x="524" y="796"/>
                  </a:cubicBezTo>
                  <a:lnTo>
                    <a:pt x="524" y="796"/>
                  </a:lnTo>
                  <a:cubicBezTo>
                    <a:pt x="494" y="805"/>
                    <a:pt x="461" y="803"/>
                    <a:pt x="431" y="7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B143913-B39A-4C4C-8E7E-049E13B2E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243" y="887947"/>
              <a:ext cx="582820" cy="578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3" name="Freeform 77">
              <a:extLst>
                <a:ext uri="{FF2B5EF4-FFF2-40B4-BE49-F238E27FC236}">
                  <a16:creationId xmlns:a16="http://schemas.microsoft.com/office/drawing/2014/main" id="{3AFE2092-7044-4494-A696-1E46A8FE8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3069" y="1027081"/>
              <a:ext cx="241693" cy="324088"/>
            </a:xfrm>
            <a:custGeom>
              <a:avLst/>
              <a:gdLst>
                <a:gd name="T0" fmla="*/ 172 w 192"/>
                <a:gd name="T1" fmla="*/ 117 h 260"/>
                <a:gd name="T2" fmla="*/ 172 w 192"/>
                <a:gd name="T3" fmla="*/ 117 h 260"/>
                <a:gd name="T4" fmla="*/ 141 w 192"/>
                <a:gd name="T5" fmla="*/ 19 h 260"/>
                <a:gd name="T6" fmla="*/ 141 w 192"/>
                <a:gd name="T7" fmla="*/ 19 h 260"/>
                <a:gd name="T8" fmla="*/ 43 w 192"/>
                <a:gd name="T9" fmla="*/ 49 h 260"/>
                <a:gd name="T10" fmla="*/ 43 w 192"/>
                <a:gd name="T11" fmla="*/ 49 h 260"/>
                <a:gd name="T12" fmla="*/ 55 w 192"/>
                <a:gd name="T13" fmla="*/ 134 h 260"/>
                <a:gd name="T14" fmla="*/ 8 w 192"/>
                <a:gd name="T15" fmla="*/ 210 h 260"/>
                <a:gd name="T16" fmla="*/ 8 w 192"/>
                <a:gd name="T17" fmla="*/ 210 h 260"/>
                <a:gd name="T18" fmla="*/ 20 w 192"/>
                <a:gd name="T19" fmla="*/ 251 h 260"/>
                <a:gd name="T20" fmla="*/ 20 w 192"/>
                <a:gd name="T21" fmla="*/ 251 h 260"/>
                <a:gd name="T22" fmla="*/ 60 w 192"/>
                <a:gd name="T23" fmla="*/ 237 h 260"/>
                <a:gd name="T24" fmla="*/ 96 w 192"/>
                <a:gd name="T25" fmla="*/ 155 h 260"/>
                <a:gd name="T26" fmla="*/ 96 w 192"/>
                <a:gd name="T27" fmla="*/ 155 h 260"/>
                <a:gd name="T28" fmla="*/ 172 w 192"/>
                <a:gd name="T29" fmla="*/ 11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60">
                  <a:moveTo>
                    <a:pt x="172" y="117"/>
                  </a:moveTo>
                  <a:lnTo>
                    <a:pt x="172" y="117"/>
                  </a:lnTo>
                  <a:cubicBezTo>
                    <a:pt x="191" y="82"/>
                    <a:pt x="178" y="38"/>
                    <a:pt x="141" y="19"/>
                  </a:cubicBezTo>
                  <a:lnTo>
                    <a:pt x="141" y="19"/>
                  </a:lnTo>
                  <a:cubicBezTo>
                    <a:pt x="106" y="0"/>
                    <a:pt x="62" y="14"/>
                    <a:pt x="43" y="49"/>
                  </a:cubicBezTo>
                  <a:lnTo>
                    <a:pt x="43" y="49"/>
                  </a:lnTo>
                  <a:cubicBezTo>
                    <a:pt x="28" y="78"/>
                    <a:pt x="34" y="112"/>
                    <a:pt x="55" y="134"/>
                  </a:cubicBezTo>
                  <a:lnTo>
                    <a:pt x="8" y="210"/>
                  </a:lnTo>
                  <a:lnTo>
                    <a:pt x="8" y="210"/>
                  </a:lnTo>
                  <a:cubicBezTo>
                    <a:pt x="0" y="224"/>
                    <a:pt x="5" y="243"/>
                    <a:pt x="20" y="251"/>
                  </a:cubicBezTo>
                  <a:lnTo>
                    <a:pt x="20" y="251"/>
                  </a:lnTo>
                  <a:cubicBezTo>
                    <a:pt x="35" y="259"/>
                    <a:pt x="53" y="252"/>
                    <a:pt x="60" y="237"/>
                  </a:cubicBezTo>
                  <a:lnTo>
                    <a:pt x="96" y="155"/>
                  </a:lnTo>
                  <a:lnTo>
                    <a:pt x="96" y="155"/>
                  </a:lnTo>
                  <a:cubicBezTo>
                    <a:pt x="126" y="160"/>
                    <a:pt x="157" y="146"/>
                    <a:pt x="172" y="1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4" name="Freeform 78">
              <a:extLst>
                <a:ext uri="{FF2B5EF4-FFF2-40B4-BE49-F238E27FC236}">
                  <a16:creationId xmlns:a16="http://schemas.microsoft.com/office/drawing/2014/main" id="{BA999276-A7D3-4933-9AD9-181417F6A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098" y="713978"/>
              <a:ext cx="357051" cy="280146"/>
            </a:xfrm>
            <a:custGeom>
              <a:avLst/>
              <a:gdLst>
                <a:gd name="T0" fmla="*/ 95 w 285"/>
                <a:gd name="T1" fmla="*/ 189 h 226"/>
                <a:gd name="T2" fmla="*/ 95 w 285"/>
                <a:gd name="T3" fmla="*/ 189 h 226"/>
                <a:gd name="T4" fmla="*/ 284 w 285"/>
                <a:gd name="T5" fmla="*/ 130 h 226"/>
                <a:gd name="T6" fmla="*/ 37 w 285"/>
                <a:gd name="T7" fmla="*/ 0 h 226"/>
                <a:gd name="T8" fmla="*/ 37 w 285"/>
                <a:gd name="T9" fmla="*/ 0 h 226"/>
                <a:gd name="T10" fmla="*/ 95 w 285"/>
                <a:gd name="T11" fmla="*/ 18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226">
                  <a:moveTo>
                    <a:pt x="95" y="189"/>
                  </a:moveTo>
                  <a:lnTo>
                    <a:pt x="95" y="189"/>
                  </a:lnTo>
                  <a:cubicBezTo>
                    <a:pt x="164" y="225"/>
                    <a:pt x="248" y="199"/>
                    <a:pt x="284" y="130"/>
                  </a:cubicBezTo>
                  <a:lnTo>
                    <a:pt x="37" y="0"/>
                  </a:lnTo>
                  <a:lnTo>
                    <a:pt x="37" y="0"/>
                  </a:lnTo>
                  <a:cubicBezTo>
                    <a:pt x="0" y="68"/>
                    <a:pt x="27" y="153"/>
                    <a:pt x="95" y="189"/>
                  </a:cubicBezTo>
                </a:path>
              </a:pathLst>
            </a:custGeom>
            <a:solidFill>
              <a:schemeClr val="accent4">
                <a:alpha val="19852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5" name="Freeform 79">
              <a:extLst>
                <a:ext uri="{FF2B5EF4-FFF2-40B4-BE49-F238E27FC236}">
                  <a16:creationId xmlns:a16="http://schemas.microsoft.com/office/drawing/2014/main" id="{F4323228-4C94-41BE-AF01-AE9CD6C7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412" y="741442"/>
              <a:ext cx="109861" cy="109861"/>
            </a:xfrm>
            <a:custGeom>
              <a:avLst/>
              <a:gdLst>
                <a:gd name="T0" fmla="*/ 77 w 88"/>
                <a:gd name="T1" fmla="*/ 62 h 88"/>
                <a:gd name="T2" fmla="*/ 77 w 88"/>
                <a:gd name="T3" fmla="*/ 62 h 88"/>
                <a:gd name="T4" fmla="*/ 25 w 88"/>
                <a:gd name="T5" fmla="*/ 78 h 88"/>
                <a:gd name="T6" fmla="*/ 25 w 88"/>
                <a:gd name="T7" fmla="*/ 78 h 88"/>
                <a:gd name="T8" fmla="*/ 9 w 88"/>
                <a:gd name="T9" fmla="*/ 26 h 88"/>
                <a:gd name="T10" fmla="*/ 9 w 88"/>
                <a:gd name="T11" fmla="*/ 26 h 88"/>
                <a:gd name="T12" fmla="*/ 61 w 88"/>
                <a:gd name="T13" fmla="*/ 10 h 88"/>
                <a:gd name="T14" fmla="*/ 61 w 88"/>
                <a:gd name="T15" fmla="*/ 10 h 88"/>
                <a:gd name="T16" fmla="*/ 77 w 88"/>
                <a:gd name="T17" fmla="*/ 6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8">
                  <a:moveTo>
                    <a:pt x="77" y="62"/>
                  </a:moveTo>
                  <a:lnTo>
                    <a:pt x="77" y="62"/>
                  </a:lnTo>
                  <a:cubicBezTo>
                    <a:pt x="67" y="80"/>
                    <a:pt x="44" y="87"/>
                    <a:pt x="25" y="78"/>
                  </a:cubicBezTo>
                  <a:lnTo>
                    <a:pt x="25" y="78"/>
                  </a:lnTo>
                  <a:cubicBezTo>
                    <a:pt x="7" y="68"/>
                    <a:pt x="0" y="45"/>
                    <a:pt x="9" y="26"/>
                  </a:cubicBezTo>
                  <a:lnTo>
                    <a:pt x="9" y="26"/>
                  </a:lnTo>
                  <a:cubicBezTo>
                    <a:pt x="19" y="8"/>
                    <a:pt x="43" y="0"/>
                    <a:pt x="61" y="10"/>
                  </a:cubicBezTo>
                  <a:lnTo>
                    <a:pt x="61" y="10"/>
                  </a:lnTo>
                  <a:cubicBezTo>
                    <a:pt x="80" y="20"/>
                    <a:pt x="87" y="43"/>
                    <a:pt x="77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6" name="Freeform 80">
              <a:extLst>
                <a:ext uri="{FF2B5EF4-FFF2-40B4-BE49-F238E27FC236}">
                  <a16:creationId xmlns:a16="http://schemas.microsoft.com/office/drawing/2014/main" id="{310B4BFF-93B9-4609-8C2B-D0520AF5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7857" y="966656"/>
              <a:ext cx="626206" cy="549304"/>
            </a:xfrm>
            <a:custGeom>
              <a:avLst/>
              <a:gdLst>
                <a:gd name="T0" fmla="*/ 229 w 501"/>
                <a:gd name="T1" fmla="*/ 246 h 440"/>
                <a:gd name="T2" fmla="*/ 229 w 501"/>
                <a:gd name="T3" fmla="*/ 246 h 440"/>
                <a:gd name="T4" fmla="*/ 229 w 501"/>
                <a:gd name="T5" fmla="*/ 246 h 440"/>
                <a:gd name="T6" fmla="*/ 106 w 501"/>
                <a:gd name="T7" fmla="*/ 0 h 440"/>
                <a:gd name="T8" fmla="*/ 106 w 501"/>
                <a:gd name="T9" fmla="*/ 0 h 440"/>
                <a:gd name="T10" fmla="*/ 61 w 501"/>
                <a:gd name="T11" fmla="*/ 61 h 440"/>
                <a:gd name="T12" fmla="*/ 61 w 501"/>
                <a:gd name="T13" fmla="*/ 61 h 440"/>
                <a:gd name="T14" fmla="*/ 159 w 501"/>
                <a:gd name="T15" fmla="*/ 378 h 440"/>
                <a:gd name="T16" fmla="*/ 159 w 501"/>
                <a:gd name="T17" fmla="*/ 378 h 440"/>
                <a:gd name="T18" fmla="*/ 477 w 501"/>
                <a:gd name="T19" fmla="*/ 279 h 440"/>
                <a:gd name="T20" fmla="*/ 477 w 501"/>
                <a:gd name="T21" fmla="*/ 279 h 440"/>
                <a:gd name="T22" fmla="*/ 500 w 501"/>
                <a:gd name="T23" fmla="*/ 208 h 440"/>
                <a:gd name="T24" fmla="*/ 500 w 501"/>
                <a:gd name="T25" fmla="*/ 208 h 440"/>
                <a:gd name="T26" fmla="*/ 229 w 501"/>
                <a:gd name="T27" fmla="*/ 24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1" h="440">
                  <a:moveTo>
                    <a:pt x="229" y="246"/>
                  </a:moveTo>
                  <a:lnTo>
                    <a:pt x="229" y="246"/>
                  </a:lnTo>
                  <a:lnTo>
                    <a:pt x="229" y="246"/>
                  </a:lnTo>
                  <a:cubicBezTo>
                    <a:pt x="137" y="198"/>
                    <a:pt x="90" y="97"/>
                    <a:pt x="106" y="0"/>
                  </a:cubicBezTo>
                  <a:lnTo>
                    <a:pt x="106" y="0"/>
                  </a:lnTo>
                  <a:cubicBezTo>
                    <a:pt x="88" y="17"/>
                    <a:pt x="73" y="37"/>
                    <a:pt x="61" y="61"/>
                  </a:cubicBezTo>
                  <a:lnTo>
                    <a:pt x="61" y="61"/>
                  </a:lnTo>
                  <a:cubicBezTo>
                    <a:pt x="0" y="176"/>
                    <a:pt x="44" y="318"/>
                    <a:pt x="159" y="378"/>
                  </a:cubicBezTo>
                  <a:lnTo>
                    <a:pt x="159" y="378"/>
                  </a:lnTo>
                  <a:cubicBezTo>
                    <a:pt x="274" y="439"/>
                    <a:pt x="416" y="394"/>
                    <a:pt x="477" y="279"/>
                  </a:cubicBezTo>
                  <a:lnTo>
                    <a:pt x="477" y="279"/>
                  </a:lnTo>
                  <a:cubicBezTo>
                    <a:pt x="489" y="256"/>
                    <a:pt x="497" y="232"/>
                    <a:pt x="500" y="208"/>
                  </a:cubicBezTo>
                  <a:lnTo>
                    <a:pt x="500" y="208"/>
                  </a:lnTo>
                  <a:cubicBezTo>
                    <a:pt x="429" y="276"/>
                    <a:pt x="320" y="294"/>
                    <a:pt x="229" y="246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A4F9FA09-5D83-4C3E-87D8-889EDBCA1536}"/>
              </a:ext>
            </a:extLst>
          </p:cNvPr>
          <p:cNvSpPr txBox="1"/>
          <p:nvPr/>
        </p:nvSpPr>
        <p:spPr>
          <a:xfrm>
            <a:off x="5457335" y="4785905"/>
            <a:ext cx="61060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9367CF-FDBD-43FE-8B96-8171A08B11B7}"/>
              </a:ext>
            </a:extLst>
          </p:cNvPr>
          <p:cNvSpPr txBox="1"/>
          <p:nvPr/>
        </p:nvSpPr>
        <p:spPr>
          <a:xfrm>
            <a:off x="5449715" y="5444235"/>
            <a:ext cx="61060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5579580-44C8-4E90-931F-F6388AC88BB8}"/>
              </a:ext>
            </a:extLst>
          </p:cNvPr>
          <p:cNvSpPr txBox="1"/>
          <p:nvPr/>
        </p:nvSpPr>
        <p:spPr>
          <a:xfrm>
            <a:off x="5457335" y="9651726"/>
            <a:ext cx="61060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576280-DE11-482F-AC4D-45F5932DF6B6}"/>
              </a:ext>
            </a:extLst>
          </p:cNvPr>
          <p:cNvSpPr txBox="1"/>
          <p:nvPr/>
        </p:nvSpPr>
        <p:spPr>
          <a:xfrm>
            <a:off x="5449715" y="10315136"/>
            <a:ext cx="61060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8978C6-9F58-4194-9BC4-25ACBAA5C8AE}"/>
              </a:ext>
            </a:extLst>
          </p:cNvPr>
          <p:cNvSpPr txBox="1"/>
          <p:nvPr/>
        </p:nvSpPr>
        <p:spPr>
          <a:xfrm>
            <a:off x="16463155" y="4785905"/>
            <a:ext cx="61060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31A77A-C11A-4CAE-B919-B74DEDBFC4B8}"/>
              </a:ext>
            </a:extLst>
          </p:cNvPr>
          <p:cNvSpPr txBox="1"/>
          <p:nvPr/>
        </p:nvSpPr>
        <p:spPr>
          <a:xfrm>
            <a:off x="16455535" y="5444235"/>
            <a:ext cx="61060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860DF1-CA16-4376-8782-D606A4C6B4C8}"/>
              </a:ext>
            </a:extLst>
          </p:cNvPr>
          <p:cNvSpPr txBox="1"/>
          <p:nvPr/>
        </p:nvSpPr>
        <p:spPr>
          <a:xfrm>
            <a:off x="16463155" y="9651726"/>
            <a:ext cx="610601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7E963E-50D9-40B4-868B-F7B311CB5D71}"/>
              </a:ext>
            </a:extLst>
          </p:cNvPr>
          <p:cNvSpPr txBox="1"/>
          <p:nvPr/>
        </p:nvSpPr>
        <p:spPr>
          <a:xfrm>
            <a:off x="16455535" y="10315136"/>
            <a:ext cx="610601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3D05E5E-3ED4-4A8D-986F-3C884909765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87D4DC-6CDB-4DD5-A02E-3B9A34909C2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>
            <a:extLst>
              <a:ext uri="{FF2B5EF4-FFF2-40B4-BE49-F238E27FC236}">
                <a16:creationId xmlns:a16="http://schemas.microsoft.com/office/drawing/2014/main" id="{90335248-9B4F-8B4F-98F2-99EF81F66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1749469"/>
            <a:ext cx="8442811" cy="10217065"/>
          </a:xfrm>
          <a:custGeom>
            <a:avLst/>
            <a:gdLst>
              <a:gd name="T0" fmla="*/ 0 w 6779"/>
              <a:gd name="T1" fmla="*/ 994 h 8202"/>
              <a:gd name="T2" fmla="*/ 0 w 6779"/>
              <a:gd name="T3" fmla="*/ 994 h 8202"/>
              <a:gd name="T4" fmla="*/ 2677 w 6779"/>
              <a:gd name="T5" fmla="*/ 0 h 8202"/>
              <a:gd name="T6" fmla="*/ 2677 w 6779"/>
              <a:gd name="T7" fmla="*/ 0 h 8202"/>
              <a:gd name="T8" fmla="*/ 6778 w 6779"/>
              <a:gd name="T9" fmla="*/ 4101 h 8202"/>
              <a:gd name="T10" fmla="*/ 6778 w 6779"/>
              <a:gd name="T11" fmla="*/ 4101 h 8202"/>
              <a:gd name="T12" fmla="*/ 2677 w 6779"/>
              <a:gd name="T13" fmla="*/ 8201 h 8202"/>
              <a:gd name="T14" fmla="*/ 2677 w 6779"/>
              <a:gd name="T15" fmla="*/ 8201 h 8202"/>
              <a:gd name="T16" fmla="*/ 0 w 6779"/>
              <a:gd name="T17" fmla="*/ 7207 h 8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79" h="8202">
                <a:moveTo>
                  <a:pt x="0" y="994"/>
                </a:moveTo>
                <a:lnTo>
                  <a:pt x="0" y="994"/>
                </a:lnTo>
                <a:cubicBezTo>
                  <a:pt x="719" y="374"/>
                  <a:pt x="1654" y="0"/>
                  <a:pt x="2677" y="0"/>
                </a:cubicBezTo>
                <a:lnTo>
                  <a:pt x="2677" y="0"/>
                </a:lnTo>
                <a:cubicBezTo>
                  <a:pt x="4942" y="0"/>
                  <a:pt x="6778" y="1836"/>
                  <a:pt x="6778" y="4101"/>
                </a:cubicBezTo>
                <a:lnTo>
                  <a:pt x="6778" y="4101"/>
                </a:lnTo>
                <a:cubicBezTo>
                  <a:pt x="6778" y="6365"/>
                  <a:pt x="4942" y="8201"/>
                  <a:pt x="2677" y="8201"/>
                </a:cubicBezTo>
                <a:lnTo>
                  <a:pt x="2677" y="8201"/>
                </a:lnTo>
                <a:cubicBezTo>
                  <a:pt x="1654" y="8201"/>
                  <a:pt x="719" y="7827"/>
                  <a:pt x="0" y="7207"/>
                </a:cubicBezTo>
              </a:path>
            </a:pathLst>
          </a:custGeom>
          <a:noFill/>
          <a:ln w="127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35" name="Freeform 3">
            <a:extLst>
              <a:ext uri="{FF2B5EF4-FFF2-40B4-BE49-F238E27FC236}">
                <a16:creationId xmlns:a16="http://schemas.microsoft.com/office/drawing/2014/main" id="{A6C76FD0-C6F2-0146-8B03-AF4AE65F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381170"/>
            <a:ext cx="7816603" cy="8959156"/>
          </a:xfrm>
          <a:custGeom>
            <a:avLst/>
            <a:gdLst>
              <a:gd name="T0" fmla="*/ 0 w 6274"/>
              <a:gd name="T1" fmla="*/ 1195 h 7192"/>
              <a:gd name="T2" fmla="*/ 0 w 6274"/>
              <a:gd name="T3" fmla="*/ 1195 h 7192"/>
              <a:gd name="T4" fmla="*/ 2677 w 6274"/>
              <a:gd name="T5" fmla="*/ 0 h 7192"/>
              <a:gd name="T6" fmla="*/ 2677 w 6274"/>
              <a:gd name="T7" fmla="*/ 0 h 7192"/>
              <a:gd name="T8" fmla="*/ 6273 w 6274"/>
              <a:gd name="T9" fmla="*/ 3596 h 7192"/>
              <a:gd name="T10" fmla="*/ 6273 w 6274"/>
              <a:gd name="T11" fmla="*/ 3596 h 7192"/>
              <a:gd name="T12" fmla="*/ 2677 w 6274"/>
              <a:gd name="T13" fmla="*/ 7191 h 7192"/>
              <a:gd name="T14" fmla="*/ 2677 w 6274"/>
              <a:gd name="T15" fmla="*/ 7191 h 7192"/>
              <a:gd name="T16" fmla="*/ 0 w 6274"/>
              <a:gd name="T17" fmla="*/ 5996 h 7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74" h="7192">
                <a:moveTo>
                  <a:pt x="0" y="1195"/>
                </a:moveTo>
                <a:lnTo>
                  <a:pt x="0" y="1195"/>
                </a:lnTo>
                <a:cubicBezTo>
                  <a:pt x="658" y="461"/>
                  <a:pt x="1614" y="0"/>
                  <a:pt x="2677" y="0"/>
                </a:cubicBezTo>
                <a:lnTo>
                  <a:pt x="2677" y="0"/>
                </a:lnTo>
                <a:cubicBezTo>
                  <a:pt x="4663" y="0"/>
                  <a:pt x="6273" y="1610"/>
                  <a:pt x="6273" y="3596"/>
                </a:cubicBezTo>
                <a:lnTo>
                  <a:pt x="6273" y="3596"/>
                </a:lnTo>
                <a:cubicBezTo>
                  <a:pt x="6273" y="5581"/>
                  <a:pt x="4663" y="7191"/>
                  <a:pt x="2677" y="7191"/>
                </a:cubicBezTo>
                <a:lnTo>
                  <a:pt x="2677" y="7191"/>
                </a:lnTo>
                <a:cubicBezTo>
                  <a:pt x="1614" y="7191"/>
                  <a:pt x="658" y="6730"/>
                  <a:pt x="0" y="5996"/>
                </a:cubicBezTo>
              </a:path>
            </a:pathLst>
          </a:custGeom>
          <a:noFill/>
          <a:ln w="127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36" name="Freeform 4">
            <a:extLst>
              <a:ext uri="{FF2B5EF4-FFF2-40B4-BE49-F238E27FC236}">
                <a16:creationId xmlns:a16="http://schemas.microsoft.com/office/drawing/2014/main" id="{904FD501-C550-7444-B6EE-4FBF1CD98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848" y="1293548"/>
            <a:ext cx="2460884" cy="2460884"/>
          </a:xfrm>
          <a:custGeom>
            <a:avLst/>
            <a:gdLst>
              <a:gd name="T0" fmla="*/ 1976 w 1977"/>
              <a:gd name="T1" fmla="*/ 988 h 1977"/>
              <a:gd name="T2" fmla="*/ 1976 w 1977"/>
              <a:gd name="T3" fmla="*/ 988 h 1977"/>
              <a:gd name="T4" fmla="*/ 988 w 1977"/>
              <a:gd name="T5" fmla="*/ 1976 h 1977"/>
              <a:gd name="T6" fmla="*/ 988 w 1977"/>
              <a:gd name="T7" fmla="*/ 1976 h 1977"/>
              <a:gd name="T8" fmla="*/ 0 w 1977"/>
              <a:gd name="T9" fmla="*/ 988 h 1977"/>
              <a:gd name="T10" fmla="*/ 0 w 1977"/>
              <a:gd name="T11" fmla="*/ 988 h 1977"/>
              <a:gd name="T12" fmla="*/ 988 w 1977"/>
              <a:gd name="T13" fmla="*/ 0 h 1977"/>
              <a:gd name="T14" fmla="*/ 988 w 1977"/>
              <a:gd name="T15" fmla="*/ 0 h 1977"/>
              <a:gd name="T16" fmla="*/ 1976 w 1977"/>
              <a:gd name="T17" fmla="*/ 988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7" h="1977">
                <a:moveTo>
                  <a:pt x="1976" y="988"/>
                </a:moveTo>
                <a:lnTo>
                  <a:pt x="1976" y="988"/>
                </a:lnTo>
                <a:cubicBezTo>
                  <a:pt x="1976" y="1534"/>
                  <a:pt x="1534" y="1976"/>
                  <a:pt x="988" y="1976"/>
                </a:cubicBezTo>
                <a:lnTo>
                  <a:pt x="988" y="1976"/>
                </a:lnTo>
                <a:cubicBezTo>
                  <a:pt x="443" y="1976"/>
                  <a:pt x="0" y="1534"/>
                  <a:pt x="0" y="988"/>
                </a:cubicBezTo>
                <a:lnTo>
                  <a:pt x="0" y="988"/>
                </a:lnTo>
                <a:cubicBezTo>
                  <a:pt x="0" y="442"/>
                  <a:pt x="443" y="0"/>
                  <a:pt x="988" y="0"/>
                </a:cubicBezTo>
                <a:lnTo>
                  <a:pt x="988" y="0"/>
                </a:lnTo>
                <a:cubicBezTo>
                  <a:pt x="1534" y="0"/>
                  <a:pt x="1976" y="442"/>
                  <a:pt x="1976" y="988"/>
                </a:cubicBez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37" name="Freeform 5">
            <a:extLst>
              <a:ext uri="{FF2B5EF4-FFF2-40B4-BE49-F238E27FC236}">
                <a16:creationId xmlns:a16="http://schemas.microsoft.com/office/drawing/2014/main" id="{B2600D68-2C09-9F4A-B5A6-B3CB80CA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848" y="4182891"/>
            <a:ext cx="2460884" cy="2460884"/>
          </a:xfrm>
          <a:custGeom>
            <a:avLst/>
            <a:gdLst>
              <a:gd name="T0" fmla="*/ 1976 w 1977"/>
              <a:gd name="T1" fmla="*/ 987 h 1977"/>
              <a:gd name="T2" fmla="*/ 1976 w 1977"/>
              <a:gd name="T3" fmla="*/ 987 h 1977"/>
              <a:gd name="T4" fmla="*/ 988 w 1977"/>
              <a:gd name="T5" fmla="*/ 1976 h 1977"/>
              <a:gd name="T6" fmla="*/ 988 w 1977"/>
              <a:gd name="T7" fmla="*/ 1976 h 1977"/>
              <a:gd name="T8" fmla="*/ 0 w 1977"/>
              <a:gd name="T9" fmla="*/ 987 h 1977"/>
              <a:gd name="T10" fmla="*/ 0 w 1977"/>
              <a:gd name="T11" fmla="*/ 987 h 1977"/>
              <a:gd name="T12" fmla="*/ 988 w 1977"/>
              <a:gd name="T13" fmla="*/ 0 h 1977"/>
              <a:gd name="T14" fmla="*/ 988 w 1977"/>
              <a:gd name="T15" fmla="*/ 0 h 1977"/>
              <a:gd name="T16" fmla="*/ 1976 w 1977"/>
              <a:gd name="T17" fmla="*/ 987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7" h="1977">
                <a:moveTo>
                  <a:pt x="1976" y="987"/>
                </a:moveTo>
                <a:lnTo>
                  <a:pt x="1976" y="987"/>
                </a:lnTo>
                <a:cubicBezTo>
                  <a:pt x="1976" y="1533"/>
                  <a:pt x="1534" y="1976"/>
                  <a:pt x="988" y="1976"/>
                </a:cubicBezTo>
                <a:lnTo>
                  <a:pt x="988" y="1976"/>
                </a:lnTo>
                <a:cubicBezTo>
                  <a:pt x="443" y="1976"/>
                  <a:pt x="0" y="1533"/>
                  <a:pt x="0" y="987"/>
                </a:cubicBezTo>
                <a:lnTo>
                  <a:pt x="0" y="987"/>
                </a:lnTo>
                <a:cubicBezTo>
                  <a:pt x="0" y="442"/>
                  <a:pt x="443" y="0"/>
                  <a:pt x="988" y="0"/>
                </a:cubicBezTo>
                <a:lnTo>
                  <a:pt x="988" y="0"/>
                </a:lnTo>
                <a:cubicBezTo>
                  <a:pt x="1534" y="0"/>
                  <a:pt x="1976" y="442"/>
                  <a:pt x="1976" y="9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B627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38" name="Freeform 6">
            <a:extLst>
              <a:ext uri="{FF2B5EF4-FFF2-40B4-BE49-F238E27FC236}">
                <a16:creationId xmlns:a16="http://schemas.microsoft.com/office/drawing/2014/main" id="{6E1196B7-9534-3B48-9556-C7003BE9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848" y="4182891"/>
            <a:ext cx="2460884" cy="2460884"/>
          </a:xfrm>
          <a:custGeom>
            <a:avLst/>
            <a:gdLst>
              <a:gd name="T0" fmla="*/ 1976 w 1977"/>
              <a:gd name="T1" fmla="*/ 987 h 1977"/>
              <a:gd name="T2" fmla="*/ 1976 w 1977"/>
              <a:gd name="T3" fmla="*/ 987 h 1977"/>
              <a:gd name="T4" fmla="*/ 988 w 1977"/>
              <a:gd name="T5" fmla="*/ 1976 h 1977"/>
              <a:gd name="T6" fmla="*/ 988 w 1977"/>
              <a:gd name="T7" fmla="*/ 1976 h 1977"/>
              <a:gd name="T8" fmla="*/ 0 w 1977"/>
              <a:gd name="T9" fmla="*/ 987 h 1977"/>
              <a:gd name="T10" fmla="*/ 0 w 1977"/>
              <a:gd name="T11" fmla="*/ 987 h 1977"/>
              <a:gd name="T12" fmla="*/ 988 w 1977"/>
              <a:gd name="T13" fmla="*/ 0 h 1977"/>
              <a:gd name="T14" fmla="*/ 988 w 1977"/>
              <a:gd name="T15" fmla="*/ 0 h 1977"/>
              <a:gd name="T16" fmla="*/ 1976 w 1977"/>
              <a:gd name="T17" fmla="*/ 987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7" h="1977">
                <a:moveTo>
                  <a:pt x="1976" y="987"/>
                </a:moveTo>
                <a:lnTo>
                  <a:pt x="1976" y="987"/>
                </a:lnTo>
                <a:cubicBezTo>
                  <a:pt x="1976" y="1533"/>
                  <a:pt x="1534" y="1976"/>
                  <a:pt x="988" y="1976"/>
                </a:cubicBezTo>
                <a:lnTo>
                  <a:pt x="988" y="1976"/>
                </a:lnTo>
                <a:cubicBezTo>
                  <a:pt x="443" y="1976"/>
                  <a:pt x="0" y="1533"/>
                  <a:pt x="0" y="987"/>
                </a:cubicBezTo>
                <a:lnTo>
                  <a:pt x="0" y="987"/>
                </a:lnTo>
                <a:cubicBezTo>
                  <a:pt x="0" y="442"/>
                  <a:pt x="443" y="0"/>
                  <a:pt x="988" y="0"/>
                </a:cubicBezTo>
                <a:lnTo>
                  <a:pt x="988" y="0"/>
                </a:lnTo>
                <a:cubicBezTo>
                  <a:pt x="1534" y="0"/>
                  <a:pt x="1976" y="442"/>
                  <a:pt x="1976" y="987"/>
                </a:cubicBezTo>
              </a:path>
            </a:pathLst>
          </a:custGeom>
          <a:noFill/>
          <a:ln w="7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39" name="Freeform 7">
            <a:extLst>
              <a:ext uri="{FF2B5EF4-FFF2-40B4-BE49-F238E27FC236}">
                <a16:creationId xmlns:a16="http://schemas.microsoft.com/office/drawing/2014/main" id="{779FEB83-8E48-7849-9F0A-66239CA93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848" y="7072233"/>
            <a:ext cx="2460884" cy="2460884"/>
          </a:xfrm>
          <a:custGeom>
            <a:avLst/>
            <a:gdLst>
              <a:gd name="T0" fmla="*/ 1976 w 1977"/>
              <a:gd name="T1" fmla="*/ 989 h 1977"/>
              <a:gd name="T2" fmla="*/ 1976 w 1977"/>
              <a:gd name="T3" fmla="*/ 989 h 1977"/>
              <a:gd name="T4" fmla="*/ 988 w 1977"/>
              <a:gd name="T5" fmla="*/ 1976 h 1977"/>
              <a:gd name="T6" fmla="*/ 988 w 1977"/>
              <a:gd name="T7" fmla="*/ 1976 h 1977"/>
              <a:gd name="T8" fmla="*/ 0 w 1977"/>
              <a:gd name="T9" fmla="*/ 989 h 1977"/>
              <a:gd name="T10" fmla="*/ 0 w 1977"/>
              <a:gd name="T11" fmla="*/ 989 h 1977"/>
              <a:gd name="T12" fmla="*/ 988 w 1977"/>
              <a:gd name="T13" fmla="*/ 0 h 1977"/>
              <a:gd name="T14" fmla="*/ 988 w 1977"/>
              <a:gd name="T15" fmla="*/ 0 h 1977"/>
              <a:gd name="T16" fmla="*/ 1976 w 1977"/>
              <a:gd name="T17" fmla="*/ 989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7" h="1977">
                <a:moveTo>
                  <a:pt x="1976" y="989"/>
                </a:moveTo>
                <a:lnTo>
                  <a:pt x="1976" y="989"/>
                </a:lnTo>
                <a:cubicBezTo>
                  <a:pt x="1976" y="1534"/>
                  <a:pt x="1534" y="1976"/>
                  <a:pt x="988" y="1976"/>
                </a:cubicBezTo>
                <a:lnTo>
                  <a:pt x="988" y="1976"/>
                </a:lnTo>
                <a:cubicBezTo>
                  <a:pt x="443" y="1976"/>
                  <a:pt x="0" y="1534"/>
                  <a:pt x="0" y="989"/>
                </a:cubicBezTo>
                <a:lnTo>
                  <a:pt x="0" y="989"/>
                </a:lnTo>
                <a:cubicBezTo>
                  <a:pt x="0" y="443"/>
                  <a:pt x="443" y="0"/>
                  <a:pt x="988" y="0"/>
                </a:cubicBezTo>
                <a:lnTo>
                  <a:pt x="988" y="0"/>
                </a:lnTo>
                <a:cubicBezTo>
                  <a:pt x="1534" y="0"/>
                  <a:pt x="1976" y="443"/>
                  <a:pt x="1976" y="989"/>
                </a:cubicBez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0" name="Freeform 8">
            <a:extLst>
              <a:ext uri="{FF2B5EF4-FFF2-40B4-BE49-F238E27FC236}">
                <a16:creationId xmlns:a16="http://schemas.microsoft.com/office/drawing/2014/main" id="{2CDEE81D-6F4A-6F4B-9D33-1A716FC1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848" y="9967065"/>
            <a:ext cx="2460884" cy="2460884"/>
          </a:xfrm>
          <a:custGeom>
            <a:avLst/>
            <a:gdLst>
              <a:gd name="T0" fmla="*/ 1976 w 1977"/>
              <a:gd name="T1" fmla="*/ 988 h 1977"/>
              <a:gd name="T2" fmla="*/ 1976 w 1977"/>
              <a:gd name="T3" fmla="*/ 988 h 1977"/>
              <a:gd name="T4" fmla="*/ 988 w 1977"/>
              <a:gd name="T5" fmla="*/ 1976 h 1977"/>
              <a:gd name="T6" fmla="*/ 988 w 1977"/>
              <a:gd name="T7" fmla="*/ 1976 h 1977"/>
              <a:gd name="T8" fmla="*/ 0 w 1977"/>
              <a:gd name="T9" fmla="*/ 988 h 1977"/>
              <a:gd name="T10" fmla="*/ 0 w 1977"/>
              <a:gd name="T11" fmla="*/ 988 h 1977"/>
              <a:gd name="T12" fmla="*/ 988 w 1977"/>
              <a:gd name="T13" fmla="*/ 0 h 1977"/>
              <a:gd name="T14" fmla="*/ 988 w 1977"/>
              <a:gd name="T15" fmla="*/ 0 h 1977"/>
              <a:gd name="T16" fmla="*/ 1976 w 1977"/>
              <a:gd name="T17" fmla="*/ 988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7" h="1977">
                <a:moveTo>
                  <a:pt x="1976" y="988"/>
                </a:moveTo>
                <a:lnTo>
                  <a:pt x="1976" y="988"/>
                </a:lnTo>
                <a:cubicBezTo>
                  <a:pt x="1976" y="1534"/>
                  <a:pt x="1534" y="1976"/>
                  <a:pt x="988" y="1976"/>
                </a:cubicBezTo>
                <a:lnTo>
                  <a:pt x="988" y="1976"/>
                </a:lnTo>
                <a:cubicBezTo>
                  <a:pt x="443" y="1976"/>
                  <a:pt x="0" y="1534"/>
                  <a:pt x="0" y="988"/>
                </a:cubicBezTo>
                <a:lnTo>
                  <a:pt x="0" y="988"/>
                </a:lnTo>
                <a:cubicBezTo>
                  <a:pt x="0" y="442"/>
                  <a:pt x="443" y="0"/>
                  <a:pt x="988" y="0"/>
                </a:cubicBezTo>
                <a:lnTo>
                  <a:pt x="988" y="0"/>
                </a:lnTo>
                <a:cubicBezTo>
                  <a:pt x="1534" y="0"/>
                  <a:pt x="1976" y="442"/>
                  <a:pt x="1976" y="988"/>
                </a:cubicBezTo>
              </a:path>
            </a:pathLst>
          </a:cu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1" name="Freeform 9">
            <a:extLst>
              <a:ext uri="{FF2B5EF4-FFF2-40B4-BE49-F238E27FC236}">
                <a16:creationId xmlns:a16="http://schemas.microsoft.com/office/drawing/2014/main" id="{3F4977FF-D1C5-E942-91C7-8A39E290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508" y="2232856"/>
            <a:ext cx="576768" cy="576772"/>
          </a:xfrm>
          <a:custGeom>
            <a:avLst/>
            <a:gdLst>
              <a:gd name="T0" fmla="*/ 462 w 463"/>
              <a:gd name="T1" fmla="*/ 231 h 464"/>
              <a:gd name="T2" fmla="*/ 462 w 463"/>
              <a:gd name="T3" fmla="*/ 231 h 464"/>
              <a:gd name="T4" fmla="*/ 231 w 463"/>
              <a:gd name="T5" fmla="*/ 463 h 464"/>
              <a:gd name="T6" fmla="*/ 231 w 463"/>
              <a:gd name="T7" fmla="*/ 463 h 464"/>
              <a:gd name="T8" fmla="*/ 0 w 463"/>
              <a:gd name="T9" fmla="*/ 231 h 464"/>
              <a:gd name="T10" fmla="*/ 0 w 463"/>
              <a:gd name="T11" fmla="*/ 231 h 464"/>
              <a:gd name="T12" fmla="*/ 231 w 463"/>
              <a:gd name="T13" fmla="*/ 0 h 464"/>
              <a:gd name="T14" fmla="*/ 231 w 463"/>
              <a:gd name="T15" fmla="*/ 0 h 464"/>
              <a:gd name="T16" fmla="*/ 462 w 463"/>
              <a:gd name="T17" fmla="*/ 231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464">
                <a:moveTo>
                  <a:pt x="462" y="231"/>
                </a:moveTo>
                <a:lnTo>
                  <a:pt x="462" y="231"/>
                </a:lnTo>
                <a:cubicBezTo>
                  <a:pt x="462" y="359"/>
                  <a:pt x="359" y="463"/>
                  <a:pt x="231" y="463"/>
                </a:cubicBezTo>
                <a:lnTo>
                  <a:pt x="231" y="463"/>
                </a:lnTo>
                <a:cubicBezTo>
                  <a:pt x="103" y="463"/>
                  <a:pt x="0" y="359"/>
                  <a:pt x="0" y="231"/>
                </a:cubicBezTo>
                <a:lnTo>
                  <a:pt x="0" y="231"/>
                </a:lnTo>
                <a:cubicBezTo>
                  <a:pt x="0" y="103"/>
                  <a:pt x="103" y="0"/>
                  <a:pt x="231" y="0"/>
                </a:cubicBezTo>
                <a:lnTo>
                  <a:pt x="231" y="0"/>
                </a:lnTo>
                <a:cubicBezTo>
                  <a:pt x="359" y="0"/>
                  <a:pt x="462" y="103"/>
                  <a:pt x="462" y="2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645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2" name="Freeform 10">
            <a:extLst>
              <a:ext uri="{FF2B5EF4-FFF2-40B4-BE49-F238E27FC236}">
                <a16:creationId xmlns:a16="http://schemas.microsoft.com/office/drawing/2014/main" id="{CA81FA5F-0743-604B-AF7A-C9C46EAB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508" y="2232856"/>
            <a:ext cx="576768" cy="576772"/>
          </a:xfrm>
          <a:custGeom>
            <a:avLst/>
            <a:gdLst>
              <a:gd name="T0" fmla="*/ 462 w 463"/>
              <a:gd name="T1" fmla="*/ 231 h 464"/>
              <a:gd name="T2" fmla="*/ 462 w 463"/>
              <a:gd name="T3" fmla="*/ 231 h 464"/>
              <a:gd name="T4" fmla="*/ 231 w 463"/>
              <a:gd name="T5" fmla="*/ 463 h 464"/>
              <a:gd name="T6" fmla="*/ 231 w 463"/>
              <a:gd name="T7" fmla="*/ 463 h 464"/>
              <a:gd name="T8" fmla="*/ 0 w 463"/>
              <a:gd name="T9" fmla="*/ 231 h 464"/>
              <a:gd name="T10" fmla="*/ 0 w 463"/>
              <a:gd name="T11" fmla="*/ 231 h 464"/>
              <a:gd name="T12" fmla="*/ 231 w 463"/>
              <a:gd name="T13" fmla="*/ 0 h 464"/>
              <a:gd name="T14" fmla="*/ 231 w 463"/>
              <a:gd name="T15" fmla="*/ 0 h 464"/>
              <a:gd name="T16" fmla="*/ 462 w 463"/>
              <a:gd name="T17" fmla="*/ 231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464">
                <a:moveTo>
                  <a:pt x="462" y="231"/>
                </a:moveTo>
                <a:lnTo>
                  <a:pt x="462" y="231"/>
                </a:lnTo>
                <a:cubicBezTo>
                  <a:pt x="462" y="359"/>
                  <a:pt x="359" y="463"/>
                  <a:pt x="231" y="463"/>
                </a:cubicBezTo>
                <a:lnTo>
                  <a:pt x="231" y="463"/>
                </a:lnTo>
                <a:cubicBezTo>
                  <a:pt x="103" y="463"/>
                  <a:pt x="0" y="359"/>
                  <a:pt x="0" y="231"/>
                </a:cubicBezTo>
                <a:lnTo>
                  <a:pt x="0" y="231"/>
                </a:lnTo>
                <a:cubicBezTo>
                  <a:pt x="0" y="103"/>
                  <a:pt x="103" y="0"/>
                  <a:pt x="231" y="0"/>
                </a:cubicBezTo>
                <a:lnTo>
                  <a:pt x="231" y="0"/>
                </a:lnTo>
                <a:cubicBezTo>
                  <a:pt x="359" y="0"/>
                  <a:pt x="462" y="103"/>
                  <a:pt x="462" y="231"/>
                </a:cubicBez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3" name="Freeform 11">
            <a:extLst>
              <a:ext uri="{FF2B5EF4-FFF2-40B4-BE49-F238E27FC236}">
                <a16:creationId xmlns:a16="http://schemas.microsoft.com/office/drawing/2014/main" id="{63139A57-3B0A-994F-BE14-60460F158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218" y="5127694"/>
            <a:ext cx="576772" cy="576768"/>
          </a:xfrm>
          <a:custGeom>
            <a:avLst/>
            <a:gdLst>
              <a:gd name="T0" fmla="*/ 463 w 464"/>
              <a:gd name="T1" fmla="*/ 231 h 464"/>
              <a:gd name="T2" fmla="*/ 463 w 464"/>
              <a:gd name="T3" fmla="*/ 231 h 464"/>
              <a:gd name="T4" fmla="*/ 231 w 464"/>
              <a:gd name="T5" fmla="*/ 463 h 464"/>
              <a:gd name="T6" fmla="*/ 231 w 464"/>
              <a:gd name="T7" fmla="*/ 463 h 464"/>
              <a:gd name="T8" fmla="*/ 0 w 464"/>
              <a:gd name="T9" fmla="*/ 231 h 464"/>
              <a:gd name="T10" fmla="*/ 0 w 464"/>
              <a:gd name="T11" fmla="*/ 231 h 464"/>
              <a:gd name="T12" fmla="*/ 231 w 464"/>
              <a:gd name="T13" fmla="*/ 0 h 464"/>
              <a:gd name="T14" fmla="*/ 231 w 464"/>
              <a:gd name="T15" fmla="*/ 0 h 464"/>
              <a:gd name="T16" fmla="*/ 463 w 464"/>
              <a:gd name="T17" fmla="*/ 231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464">
                <a:moveTo>
                  <a:pt x="463" y="231"/>
                </a:moveTo>
                <a:lnTo>
                  <a:pt x="463" y="231"/>
                </a:lnTo>
                <a:cubicBezTo>
                  <a:pt x="463" y="359"/>
                  <a:pt x="359" y="463"/>
                  <a:pt x="231" y="463"/>
                </a:cubicBezTo>
                <a:lnTo>
                  <a:pt x="231" y="463"/>
                </a:lnTo>
                <a:cubicBezTo>
                  <a:pt x="103" y="463"/>
                  <a:pt x="0" y="359"/>
                  <a:pt x="0" y="231"/>
                </a:cubicBezTo>
                <a:lnTo>
                  <a:pt x="0" y="231"/>
                </a:lnTo>
                <a:cubicBezTo>
                  <a:pt x="0" y="103"/>
                  <a:pt x="103" y="0"/>
                  <a:pt x="231" y="0"/>
                </a:cubicBezTo>
                <a:lnTo>
                  <a:pt x="231" y="0"/>
                </a:lnTo>
                <a:cubicBezTo>
                  <a:pt x="359" y="0"/>
                  <a:pt x="463" y="103"/>
                  <a:pt x="463" y="2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B627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4" name="Freeform 12">
            <a:extLst>
              <a:ext uri="{FF2B5EF4-FFF2-40B4-BE49-F238E27FC236}">
                <a16:creationId xmlns:a16="http://schemas.microsoft.com/office/drawing/2014/main" id="{6A52EADE-B0DE-3444-A3FC-2105035A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218" y="5127694"/>
            <a:ext cx="576772" cy="576768"/>
          </a:xfrm>
          <a:custGeom>
            <a:avLst/>
            <a:gdLst>
              <a:gd name="T0" fmla="*/ 463 w 464"/>
              <a:gd name="T1" fmla="*/ 231 h 464"/>
              <a:gd name="T2" fmla="*/ 463 w 464"/>
              <a:gd name="T3" fmla="*/ 231 h 464"/>
              <a:gd name="T4" fmla="*/ 231 w 464"/>
              <a:gd name="T5" fmla="*/ 463 h 464"/>
              <a:gd name="T6" fmla="*/ 231 w 464"/>
              <a:gd name="T7" fmla="*/ 463 h 464"/>
              <a:gd name="T8" fmla="*/ 0 w 464"/>
              <a:gd name="T9" fmla="*/ 231 h 464"/>
              <a:gd name="T10" fmla="*/ 0 w 464"/>
              <a:gd name="T11" fmla="*/ 231 h 464"/>
              <a:gd name="T12" fmla="*/ 231 w 464"/>
              <a:gd name="T13" fmla="*/ 0 h 464"/>
              <a:gd name="T14" fmla="*/ 231 w 464"/>
              <a:gd name="T15" fmla="*/ 0 h 464"/>
              <a:gd name="T16" fmla="*/ 463 w 464"/>
              <a:gd name="T17" fmla="*/ 231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464">
                <a:moveTo>
                  <a:pt x="463" y="231"/>
                </a:moveTo>
                <a:lnTo>
                  <a:pt x="463" y="231"/>
                </a:lnTo>
                <a:cubicBezTo>
                  <a:pt x="463" y="359"/>
                  <a:pt x="359" y="463"/>
                  <a:pt x="231" y="463"/>
                </a:cubicBezTo>
                <a:lnTo>
                  <a:pt x="231" y="463"/>
                </a:lnTo>
                <a:cubicBezTo>
                  <a:pt x="103" y="463"/>
                  <a:pt x="0" y="359"/>
                  <a:pt x="0" y="231"/>
                </a:cubicBezTo>
                <a:lnTo>
                  <a:pt x="0" y="231"/>
                </a:lnTo>
                <a:cubicBezTo>
                  <a:pt x="0" y="103"/>
                  <a:pt x="103" y="0"/>
                  <a:pt x="231" y="0"/>
                </a:cubicBezTo>
                <a:lnTo>
                  <a:pt x="231" y="0"/>
                </a:lnTo>
                <a:cubicBezTo>
                  <a:pt x="359" y="0"/>
                  <a:pt x="463" y="103"/>
                  <a:pt x="463" y="231"/>
                </a:cubicBezTo>
              </a:path>
            </a:pathLst>
          </a:custGeom>
          <a:noFill/>
          <a:ln w="7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5" name="Freeform 13">
            <a:extLst>
              <a:ext uri="{FF2B5EF4-FFF2-40B4-BE49-F238E27FC236}">
                <a16:creationId xmlns:a16="http://schemas.microsoft.com/office/drawing/2014/main" id="{D59711D9-1A47-1549-9E69-C85DC938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86" y="8017036"/>
            <a:ext cx="576768" cy="576768"/>
          </a:xfrm>
          <a:custGeom>
            <a:avLst/>
            <a:gdLst>
              <a:gd name="T0" fmla="*/ 462 w 463"/>
              <a:gd name="T1" fmla="*/ 231 h 463"/>
              <a:gd name="T2" fmla="*/ 462 w 463"/>
              <a:gd name="T3" fmla="*/ 231 h 463"/>
              <a:gd name="T4" fmla="*/ 231 w 463"/>
              <a:gd name="T5" fmla="*/ 462 h 463"/>
              <a:gd name="T6" fmla="*/ 231 w 463"/>
              <a:gd name="T7" fmla="*/ 462 h 463"/>
              <a:gd name="T8" fmla="*/ 0 w 463"/>
              <a:gd name="T9" fmla="*/ 231 h 463"/>
              <a:gd name="T10" fmla="*/ 0 w 463"/>
              <a:gd name="T11" fmla="*/ 231 h 463"/>
              <a:gd name="T12" fmla="*/ 231 w 463"/>
              <a:gd name="T13" fmla="*/ 0 h 463"/>
              <a:gd name="T14" fmla="*/ 231 w 463"/>
              <a:gd name="T15" fmla="*/ 0 h 463"/>
              <a:gd name="T16" fmla="*/ 462 w 463"/>
              <a:gd name="T17" fmla="*/ 231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463">
                <a:moveTo>
                  <a:pt x="462" y="231"/>
                </a:moveTo>
                <a:lnTo>
                  <a:pt x="462" y="231"/>
                </a:lnTo>
                <a:cubicBezTo>
                  <a:pt x="462" y="359"/>
                  <a:pt x="359" y="462"/>
                  <a:pt x="231" y="462"/>
                </a:cubicBezTo>
                <a:lnTo>
                  <a:pt x="231" y="462"/>
                </a:lnTo>
                <a:cubicBezTo>
                  <a:pt x="103" y="462"/>
                  <a:pt x="0" y="359"/>
                  <a:pt x="0" y="231"/>
                </a:cubicBezTo>
                <a:lnTo>
                  <a:pt x="0" y="231"/>
                </a:lnTo>
                <a:cubicBezTo>
                  <a:pt x="0" y="103"/>
                  <a:pt x="103" y="0"/>
                  <a:pt x="231" y="0"/>
                </a:cubicBezTo>
                <a:lnTo>
                  <a:pt x="231" y="0"/>
                </a:lnTo>
                <a:cubicBezTo>
                  <a:pt x="359" y="0"/>
                  <a:pt x="462" y="103"/>
                  <a:pt x="462" y="2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E96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6" name="Freeform 14">
            <a:extLst>
              <a:ext uri="{FF2B5EF4-FFF2-40B4-BE49-F238E27FC236}">
                <a16:creationId xmlns:a16="http://schemas.microsoft.com/office/drawing/2014/main" id="{DB5047A0-98A6-8F4C-B1D8-448B04BB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86" y="8017036"/>
            <a:ext cx="576768" cy="576768"/>
          </a:xfrm>
          <a:custGeom>
            <a:avLst/>
            <a:gdLst>
              <a:gd name="T0" fmla="*/ 462 w 463"/>
              <a:gd name="T1" fmla="*/ 231 h 463"/>
              <a:gd name="T2" fmla="*/ 462 w 463"/>
              <a:gd name="T3" fmla="*/ 231 h 463"/>
              <a:gd name="T4" fmla="*/ 231 w 463"/>
              <a:gd name="T5" fmla="*/ 462 h 463"/>
              <a:gd name="T6" fmla="*/ 231 w 463"/>
              <a:gd name="T7" fmla="*/ 462 h 463"/>
              <a:gd name="T8" fmla="*/ 0 w 463"/>
              <a:gd name="T9" fmla="*/ 231 h 463"/>
              <a:gd name="T10" fmla="*/ 0 w 463"/>
              <a:gd name="T11" fmla="*/ 231 h 463"/>
              <a:gd name="T12" fmla="*/ 231 w 463"/>
              <a:gd name="T13" fmla="*/ 0 h 463"/>
              <a:gd name="T14" fmla="*/ 231 w 463"/>
              <a:gd name="T15" fmla="*/ 0 h 463"/>
              <a:gd name="T16" fmla="*/ 462 w 463"/>
              <a:gd name="T17" fmla="*/ 231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463">
                <a:moveTo>
                  <a:pt x="462" y="231"/>
                </a:moveTo>
                <a:lnTo>
                  <a:pt x="462" y="231"/>
                </a:lnTo>
                <a:cubicBezTo>
                  <a:pt x="462" y="359"/>
                  <a:pt x="359" y="462"/>
                  <a:pt x="231" y="462"/>
                </a:cubicBezTo>
                <a:lnTo>
                  <a:pt x="231" y="462"/>
                </a:lnTo>
                <a:cubicBezTo>
                  <a:pt x="103" y="462"/>
                  <a:pt x="0" y="359"/>
                  <a:pt x="0" y="231"/>
                </a:cubicBezTo>
                <a:lnTo>
                  <a:pt x="0" y="231"/>
                </a:lnTo>
                <a:cubicBezTo>
                  <a:pt x="0" y="103"/>
                  <a:pt x="103" y="0"/>
                  <a:pt x="231" y="0"/>
                </a:cubicBezTo>
                <a:lnTo>
                  <a:pt x="231" y="0"/>
                </a:lnTo>
                <a:cubicBezTo>
                  <a:pt x="359" y="0"/>
                  <a:pt x="462" y="103"/>
                  <a:pt x="462" y="231"/>
                </a:cubicBez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7" name="Freeform 15">
            <a:extLst>
              <a:ext uri="{FF2B5EF4-FFF2-40B4-BE49-F238E27FC236}">
                <a16:creationId xmlns:a16="http://schemas.microsoft.com/office/drawing/2014/main" id="{F38562E9-24C7-4D46-9486-B6B6AE8A0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508" y="10906378"/>
            <a:ext cx="576768" cy="576768"/>
          </a:xfrm>
          <a:custGeom>
            <a:avLst/>
            <a:gdLst>
              <a:gd name="T0" fmla="*/ 462 w 463"/>
              <a:gd name="T1" fmla="*/ 232 h 465"/>
              <a:gd name="T2" fmla="*/ 462 w 463"/>
              <a:gd name="T3" fmla="*/ 232 h 465"/>
              <a:gd name="T4" fmla="*/ 231 w 463"/>
              <a:gd name="T5" fmla="*/ 464 h 465"/>
              <a:gd name="T6" fmla="*/ 231 w 463"/>
              <a:gd name="T7" fmla="*/ 464 h 465"/>
              <a:gd name="T8" fmla="*/ 0 w 463"/>
              <a:gd name="T9" fmla="*/ 232 h 465"/>
              <a:gd name="T10" fmla="*/ 0 w 463"/>
              <a:gd name="T11" fmla="*/ 232 h 465"/>
              <a:gd name="T12" fmla="*/ 231 w 463"/>
              <a:gd name="T13" fmla="*/ 0 h 465"/>
              <a:gd name="T14" fmla="*/ 231 w 463"/>
              <a:gd name="T15" fmla="*/ 0 h 465"/>
              <a:gd name="T16" fmla="*/ 462 w 463"/>
              <a:gd name="T17" fmla="*/ 23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465">
                <a:moveTo>
                  <a:pt x="462" y="232"/>
                </a:moveTo>
                <a:lnTo>
                  <a:pt x="462" y="232"/>
                </a:lnTo>
                <a:cubicBezTo>
                  <a:pt x="462" y="360"/>
                  <a:pt x="359" y="464"/>
                  <a:pt x="231" y="464"/>
                </a:cubicBezTo>
                <a:lnTo>
                  <a:pt x="231" y="464"/>
                </a:lnTo>
                <a:cubicBezTo>
                  <a:pt x="103" y="464"/>
                  <a:pt x="0" y="360"/>
                  <a:pt x="0" y="232"/>
                </a:cubicBezTo>
                <a:lnTo>
                  <a:pt x="0" y="232"/>
                </a:lnTo>
                <a:cubicBezTo>
                  <a:pt x="0" y="104"/>
                  <a:pt x="103" y="0"/>
                  <a:pt x="231" y="0"/>
                </a:cubicBezTo>
                <a:lnTo>
                  <a:pt x="231" y="0"/>
                </a:lnTo>
                <a:cubicBezTo>
                  <a:pt x="359" y="0"/>
                  <a:pt x="462" y="104"/>
                  <a:pt x="462" y="2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9AA9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48" name="Freeform 16">
            <a:extLst>
              <a:ext uri="{FF2B5EF4-FFF2-40B4-BE49-F238E27FC236}">
                <a16:creationId xmlns:a16="http://schemas.microsoft.com/office/drawing/2014/main" id="{2A088482-174A-4546-8E6D-32320B60E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508" y="10906378"/>
            <a:ext cx="576768" cy="576768"/>
          </a:xfrm>
          <a:custGeom>
            <a:avLst/>
            <a:gdLst>
              <a:gd name="T0" fmla="*/ 462 w 463"/>
              <a:gd name="T1" fmla="*/ 232 h 465"/>
              <a:gd name="T2" fmla="*/ 462 w 463"/>
              <a:gd name="T3" fmla="*/ 232 h 465"/>
              <a:gd name="T4" fmla="*/ 231 w 463"/>
              <a:gd name="T5" fmla="*/ 464 h 465"/>
              <a:gd name="T6" fmla="*/ 231 w 463"/>
              <a:gd name="T7" fmla="*/ 464 h 465"/>
              <a:gd name="T8" fmla="*/ 0 w 463"/>
              <a:gd name="T9" fmla="*/ 232 h 465"/>
              <a:gd name="T10" fmla="*/ 0 w 463"/>
              <a:gd name="T11" fmla="*/ 232 h 465"/>
              <a:gd name="T12" fmla="*/ 231 w 463"/>
              <a:gd name="T13" fmla="*/ 0 h 465"/>
              <a:gd name="T14" fmla="*/ 231 w 463"/>
              <a:gd name="T15" fmla="*/ 0 h 465"/>
              <a:gd name="T16" fmla="*/ 462 w 463"/>
              <a:gd name="T17" fmla="*/ 23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465">
                <a:moveTo>
                  <a:pt x="462" y="232"/>
                </a:moveTo>
                <a:lnTo>
                  <a:pt x="462" y="232"/>
                </a:lnTo>
                <a:cubicBezTo>
                  <a:pt x="462" y="360"/>
                  <a:pt x="359" y="464"/>
                  <a:pt x="231" y="464"/>
                </a:cubicBezTo>
                <a:lnTo>
                  <a:pt x="231" y="464"/>
                </a:lnTo>
                <a:cubicBezTo>
                  <a:pt x="103" y="464"/>
                  <a:pt x="0" y="360"/>
                  <a:pt x="0" y="232"/>
                </a:cubicBezTo>
                <a:lnTo>
                  <a:pt x="0" y="232"/>
                </a:lnTo>
                <a:cubicBezTo>
                  <a:pt x="0" y="104"/>
                  <a:pt x="103" y="0"/>
                  <a:pt x="231" y="0"/>
                </a:cubicBezTo>
                <a:lnTo>
                  <a:pt x="231" y="0"/>
                </a:lnTo>
                <a:cubicBezTo>
                  <a:pt x="359" y="0"/>
                  <a:pt x="462" y="104"/>
                  <a:pt x="462" y="232"/>
                </a:cubicBezTo>
              </a:path>
            </a:pathLst>
          </a:cu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453" name="Freeform 21">
            <a:extLst>
              <a:ext uri="{FF2B5EF4-FFF2-40B4-BE49-F238E27FC236}">
                <a16:creationId xmlns:a16="http://schemas.microsoft.com/office/drawing/2014/main" id="{A4D933FD-18E2-1841-87BD-8B9C606DF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275" y="11197508"/>
            <a:ext cx="6663068" cy="5494"/>
          </a:xfrm>
          <a:custGeom>
            <a:avLst/>
            <a:gdLst>
              <a:gd name="T0" fmla="*/ 0 w 5349"/>
              <a:gd name="T1" fmla="*/ 0 h 1"/>
              <a:gd name="T2" fmla="*/ 5348 w 5349"/>
              <a:gd name="T3" fmla="*/ 0 h 1"/>
              <a:gd name="T4" fmla="*/ 0 w 534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9" h="1">
                <a:moveTo>
                  <a:pt x="0" y="0"/>
                </a:moveTo>
                <a:lnTo>
                  <a:pt x="534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B627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2255027-359D-4053-92B6-49A372ADAACB}"/>
              </a:ext>
            </a:extLst>
          </p:cNvPr>
          <p:cNvGrpSpPr/>
          <p:nvPr/>
        </p:nvGrpSpPr>
        <p:grpSpPr>
          <a:xfrm>
            <a:off x="13595042" y="1754963"/>
            <a:ext cx="1191994" cy="1537363"/>
            <a:chOff x="13919134" y="4886001"/>
            <a:chExt cx="2142288" cy="2762998"/>
          </a:xfrm>
        </p:grpSpPr>
        <p:sp>
          <p:nvSpPr>
            <p:cNvPr id="134" name="Freeform 239">
              <a:extLst>
                <a:ext uri="{FF2B5EF4-FFF2-40B4-BE49-F238E27FC236}">
                  <a16:creationId xmlns:a16="http://schemas.microsoft.com/office/drawing/2014/main" id="{0A278210-3855-4B29-8B0D-6751928C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9134" y="6446024"/>
              <a:ext cx="2142288" cy="1202975"/>
            </a:xfrm>
            <a:custGeom>
              <a:avLst/>
              <a:gdLst>
                <a:gd name="T0" fmla="*/ 1719 w 1720"/>
                <a:gd name="T1" fmla="*/ 620 h 964"/>
                <a:gd name="T2" fmla="*/ 1719 w 1720"/>
                <a:gd name="T3" fmla="*/ 620 h 964"/>
                <a:gd name="T4" fmla="*/ 1665 w 1720"/>
                <a:gd name="T5" fmla="*/ 688 h 964"/>
                <a:gd name="T6" fmla="*/ 1665 w 1720"/>
                <a:gd name="T7" fmla="*/ 688 h 964"/>
                <a:gd name="T8" fmla="*/ 1667 w 1720"/>
                <a:gd name="T9" fmla="*/ 758 h 964"/>
                <a:gd name="T10" fmla="*/ 1667 w 1720"/>
                <a:gd name="T11" fmla="*/ 758 h 964"/>
                <a:gd name="T12" fmla="*/ 1496 w 1720"/>
                <a:gd name="T13" fmla="*/ 871 h 964"/>
                <a:gd name="T14" fmla="*/ 1496 w 1720"/>
                <a:gd name="T15" fmla="*/ 871 h 964"/>
                <a:gd name="T16" fmla="*/ 642 w 1720"/>
                <a:gd name="T17" fmla="*/ 935 h 964"/>
                <a:gd name="T18" fmla="*/ 642 w 1720"/>
                <a:gd name="T19" fmla="*/ 935 h 964"/>
                <a:gd name="T20" fmla="*/ 476 w 1720"/>
                <a:gd name="T21" fmla="*/ 914 h 964"/>
                <a:gd name="T22" fmla="*/ 476 w 1720"/>
                <a:gd name="T23" fmla="*/ 914 h 964"/>
                <a:gd name="T24" fmla="*/ 342 w 1720"/>
                <a:gd name="T25" fmla="*/ 925 h 964"/>
                <a:gd name="T26" fmla="*/ 342 w 1720"/>
                <a:gd name="T27" fmla="*/ 925 h 964"/>
                <a:gd name="T28" fmla="*/ 0 w 1720"/>
                <a:gd name="T29" fmla="*/ 729 h 964"/>
                <a:gd name="T30" fmla="*/ 0 w 1720"/>
                <a:gd name="T31" fmla="*/ 729 h 964"/>
                <a:gd name="T32" fmla="*/ 189 w 1720"/>
                <a:gd name="T33" fmla="*/ 210 h 964"/>
                <a:gd name="T34" fmla="*/ 189 w 1720"/>
                <a:gd name="T35" fmla="*/ 210 h 964"/>
                <a:gd name="T36" fmla="*/ 450 w 1720"/>
                <a:gd name="T37" fmla="*/ 125 h 964"/>
                <a:gd name="T38" fmla="*/ 450 w 1720"/>
                <a:gd name="T39" fmla="*/ 125 h 964"/>
                <a:gd name="T40" fmla="*/ 902 w 1720"/>
                <a:gd name="T41" fmla="*/ 37 h 964"/>
                <a:gd name="T42" fmla="*/ 902 w 1720"/>
                <a:gd name="T43" fmla="*/ 37 h 964"/>
                <a:gd name="T44" fmla="*/ 1294 w 1720"/>
                <a:gd name="T45" fmla="*/ 49 h 964"/>
                <a:gd name="T46" fmla="*/ 1294 w 1720"/>
                <a:gd name="T47" fmla="*/ 49 h 964"/>
                <a:gd name="T48" fmla="*/ 1543 w 1720"/>
                <a:gd name="T49" fmla="*/ 108 h 964"/>
                <a:gd name="T50" fmla="*/ 1543 w 1720"/>
                <a:gd name="T51" fmla="*/ 108 h 964"/>
                <a:gd name="T52" fmla="*/ 1719 w 1720"/>
                <a:gd name="T53" fmla="*/ 62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0" h="964">
                  <a:moveTo>
                    <a:pt x="1719" y="620"/>
                  </a:moveTo>
                  <a:lnTo>
                    <a:pt x="1719" y="620"/>
                  </a:lnTo>
                  <a:cubicBezTo>
                    <a:pt x="1719" y="660"/>
                    <a:pt x="1683" y="658"/>
                    <a:pt x="1665" y="688"/>
                  </a:cubicBezTo>
                  <a:lnTo>
                    <a:pt x="1665" y="688"/>
                  </a:lnTo>
                  <a:cubicBezTo>
                    <a:pt x="1658" y="700"/>
                    <a:pt x="1675" y="748"/>
                    <a:pt x="1667" y="758"/>
                  </a:cubicBezTo>
                  <a:lnTo>
                    <a:pt x="1667" y="758"/>
                  </a:lnTo>
                  <a:cubicBezTo>
                    <a:pt x="1609" y="827"/>
                    <a:pt x="1522" y="863"/>
                    <a:pt x="1496" y="871"/>
                  </a:cubicBezTo>
                  <a:lnTo>
                    <a:pt x="1496" y="871"/>
                  </a:lnTo>
                  <a:cubicBezTo>
                    <a:pt x="1269" y="942"/>
                    <a:pt x="934" y="963"/>
                    <a:pt x="642" y="935"/>
                  </a:cubicBezTo>
                  <a:lnTo>
                    <a:pt x="642" y="935"/>
                  </a:lnTo>
                  <a:cubicBezTo>
                    <a:pt x="576" y="928"/>
                    <a:pt x="501" y="912"/>
                    <a:pt x="476" y="914"/>
                  </a:cubicBezTo>
                  <a:lnTo>
                    <a:pt x="476" y="914"/>
                  </a:lnTo>
                  <a:cubicBezTo>
                    <a:pt x="459" y="914"/>
                    <a:pt x="379" y="936"/>
                    <a:pt x="342" y="925"/>
                  </a:cubicBezTo>
                  <a:lnTo>
                    <a:pt x="342" y="925"/>
                  </a:lnTo>
                  <a:cubicBezTo>
                    <a:pt x="168" y="875"/>
                    <a:pt x="0" y="793"/>
                    <a:pt x="0" y="729"/>
                  </a:cubicBezTo>
                  <a:lnTo>
                    <a:pt x="0" y="729"/>
                  </a:lnTo>
                  <a:cubicBezTo>
                    <a:pt x="0" y="625"/>
                    <a:pt x="90" y="298"/>
                    <a:pt x="189" y="210"/>
                  </a:cubicBezTo>
                  <a:lnTo>
                    <a:pt x="189" y="210"/>
                  </a:lnTo>
                  <a:cubicBezTo>
                    <a:pt x="233" y="171"/>
                    <a:pt x="380" y="155"/>
                    <a:pt x="450" y="125"/>
                  </a:cubicBezTo>
                  <a:lnTo>
                    <a:pt x="450" y="125"/>
                  </a:lnTo>
                  <a:cubicBezTo>
                    <a:pt x="590" y="67"/>
                    <a:pt x="750" y="37"/>
                    <a:pt x="902" y="37"/>
                  </a:cubicBezTo>
                  <a:lnTo>
                    <a:pt x="902" y="37"/>
                  </a:lnTo>
                  <a:cubicBezTo>
                    <a:pt x="1107" y="37"/>
                    <a:pt x="1158" y="0"/>
                    <a:pt x="1294" y="49"/>
                  </a:cubicBezTo>
                  <a:lnTo>
                    <a:pt x="1294" y="49"/>
                  </a:lnTo>
                  <a:cubicBezTo>
                    <a:pt x="1313" y="56"/>
                    <a:pt x="1450" y="46"/>
                    <a:pt x="1543" y="108"/>
                  </a:cubicBezTo>
                  <a:lnTo>
                    <a:pt x="1543" y="108"/>
                  </a:lnTo>
                  <a:cubicBezTo>
                    <a:pt x="1629" y="164"/>
                    <a:pt x="1719" y="507"/>
                    <a:pt x="1719" y="6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5" name="Freeform 240">
              <a:extLst>
                <a:ext uri="{FF2B5EF4-FFF2-40B4-BE49-F238E27FC236}">
                  <a16:creationId xmlns:a16="http://schemas.microsoft.com/office/drawing/2014/main" id="{DE81CF57-E074-4560-BE11-5B4DC8A7E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98" y="6160387"/>
              <a:ext cx="527332" cy="780013"/>
            </a:xfrm>
            <a:custGeom>
              <a:avLst/>
              <a:gdLst>
                <a:gd name="T0" fmla="*/ 424 w 425"/>
                <a:gd name="T1" fmla="*/ 326 h 626"/>
                <a:gd name="T2" fmla="*/ 369 w 425"/>
                <a:gd name="T3" fmla="*/ 625 h 626"/>
                <a:gd name="T4" fmla="*/ 0 w 425"/>
                <a:gd name="T5" fmla="*/ 326 h 626"/>
                <a:gd name="T6" fmla="*/ 0 w 425"/>
                <a:gd name="T7" fmla="*/ 0 h 626"/>
                <a:gd name="T8" fmla="*/ 424 w 425"/>
                <a:gd name="T9" fmla="*/ 0 h 626"/>
                <a:gd name="T10" fmla="*/ 424 w 425"/>
                <a:gd name="T11" fmla="*/ 3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626">
                  <a:moveTo>
                    <a:pt x="424" y="326"/>
                  </a:moveTo>
                  <a:lnTo>
                    <a:pt x="369" y="625"/>
                  </a:lnTo>
                  <a:lnTo>
                    <a:pt x="0" y="326"/>
                  </a:lnTo>
                  <a:lnTo>
                    <a:pt x="0" y="0"/>
                  </a:lnTo>
                  <a:lnTo>
                    <a:pt x="424" y="0"/>
                  </a:lnTo>
                  <a:lnTo>
                    <a:pt x="424" y="326"/>
                  </a:ln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6" name="Freeform 241">
              <a:extLst>
                <a:ext uri="{FF2B5EF4-FFF2-40B4-BE49-F238E27FC236}">
                  <a16:creationId xmlns:a16="http://schemas.microsoft.com/office/drawing/2014/main" id="{1E59C6D7-6443-49D2-BD70-C2541C98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98" y="6160387"/>
              <a:ext cx="335077" cy="681137"/>
            </a:xfrm>
            <a:custGeom>
              <a:avLst/>
              <a:gdLst>
                <a:gd name="T0" fmla="*/ 0 w 271"/>
                <a:gd name="T1" fmla="*/ 0 h 546"/>
                <a:gd name="T2" fmla="*/ 0 w 271"/>
                <a:gd name="T3" fmla="*/ 326 h 546"/>
                <a:gd name="T4" fmla="*/ 270 w 271"/>
                <a:gd name="T5" fmla="*/ 545 h 546"/>
                <a:gd name="T6" fmla="*/ 253 w 271"/>
                <a:gd name="T7" fmla="*/ 0 h 546"/>
                <a:gd name="T8" fmla="*/ 0 w 271"/>
                <a:gd name="T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546">
                  <a:moveTo>
                    <a:pt x="0" y="0"/>
                  </a:moveTo>
                  <a:lnTo>
                    <a:pt x="0" y="326"/>
                  </a:lnTo>
                  <a:lnTo>
                    <a:pt x="270" y="545"/>
                  </a:lnTo>
                  <a:lnTo>
                    <a:pt x="253" y="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7" name="Freeform 242">
              <a:extLst>
                <a:ext uri="{FF2B5EF4-FFF2-40B4-BE49-F238E27FC236}">
                  <a16:creationId xmlns:a16="http://schemas.microsoft.com/office/drawing/2014/main" id="{B0C8B6E5-0597-43E9-9327-4F11F419F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4077" y="6814060"/>
              <a:ext cx="955791" cy="807479"/>
            </a:xfrm>
            <a:custGeom>
              <a:avLst/>
              <a:gdLst>
                <a:gd name="T0" fmla="*/ 632 w 767"/>
                <a:gd name="T1" fmla="*/ 16 h 649"/>
                <a:gd name="T2" fmla="*/ 632 w 767"/>
                <a:gd name="T3" fmla="*/ 16 h 649"/>
                <a:gd name="T4" fmla="*/ 573 w 767"/>
                <a:gd name="T5" fmla="*/ 9 h 649"/>
                <a:gd name="T6" fmla="*/ 573 w 767"/>
                <a:gd name="T7" fmla="*/ 9 h 649"/>
                <a:gd name="T8" fmla="*/ 271 w 767"/>
                <a:gd name="T9" fmla="*/ 71 h 649"/>
                <a:gd name="T10" fmla="*/ 271 w 767"/>
                <a:gd name="T11" fmla="*/ 71 h 649"/>
                <a:gd name="T12" fmla="*/ 144 w 767"/>
                <a:gd name="T13" fmla="*/ 93 h 649"/>
                <a:gd name="T14" fmla="*/ 144 w 767"/>
                <a:gd name="T15" fmla="*/ 93 h 649"/>
                <a:gd name="T16" fmla="*/ 392 w 767"/>
                <a:gd name="T17" fmla="*/ 648 h 649"/>
                <a:gd name="T18" fmla="*/ 392 w 767"/>
                <a:gd name="T19" fmla="*/ 648 h 649"/>
                <a:gd name="T20" fmla="*/ 442 w 767"/>
                <a:gd name="T21" fmla="*/ 645 h 649"/>
                <a:gd name="T22" fmla="*/ 442 w 767"/>
                <a:gd name="T23" fmla="*/ 645 h 649"/>
                <a:gd name="T24" fmla="*/ 688 w 767"/>
                <a:gd name="T25" fmla="*/ 611 h 649"/>
                <a:gd name="T26" fmla="*/ 688 w 767"/>
                <a:gd name="T27" fmla="*/ 611 h 649"/>
                <a:gd name="T28" fmla="*/ 747 w 767"/>
                <a:gd name="T29" fmla="*/ 598 h 649"/>
                <a:gd name="T30" fmla="*/ 747 w 767"/>
                <a:gd name="T31" fmla="*/ 598 h 649"/>
                <a:gd name="T32" fmla="*/ 632 w 767"/>
                <a:gd name="T33" fmla="*/ 1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7" h="649">
                  <a:moveTo>
                    <a:pt x="632" y="16"/>
                  </a:moveTo>
                  <a:lnTo>
                    <a:pt x="632" y="16"/>
                  </a:lnTo>
                  <a:cubicBezTo>
                    <a:pt x="622" y="10"/>
                    <a:pt x="632" y="0"/>
                    <a:pt x="573" y="9"/>
                  </a:cubicBezTo>
                  <a:lnTo>
                    <a:pt x="573" y="9"/>
                  </a:lnTo>
                  <a:cubicBezTo>
                    <a:pt x="527" y="15"/>
                    <a:pt x="440" y="33"/>
                    <a:pt x="271" y="71"/>
                  </a:cubicBezTo>
                  <a:lnTo>
                    <a:pt x="271" y="71"/>
                  </a:lnTo>
                  <a:cubicBezTo>
                    <a:pt x="214" y="84"/>
                    <a:pt x="173" y="90"/>
                    <a:pt x="144" y="93"/>
                  </a:cubicBezTo>
                  <a:lnTo>
                    <a:pt x="144" y="93"/>
                  </a:lnTo>
                  <a:cubicBezTo>
                    <a:pt x="0" y="111"/>
                    <a:pt x="156" y="82"/>
                    <a:pt x="392" y="648"/>
                  </a:cubicBezTo>
                  <a:lnTo>
                    <a:pt x="392" y="648"/>
                  </a:lnTo>
                  <a:cubicBezTo>
                    <a:pt x="408" y="647"/>
                    <a:pt x="425" y="646"/>
                    <a:pt x="442" y="645"/>
                  </a:cubicBezTo>
                  <a:lnTo>
                    <a:pt x="442" y="645"/>
                  </a:lnTo>
                  <a:cubicBezTo>
                    <a:pt x="528" y="638"/>
                    <a:pt x="611" y="627"/>
                    <a:pt x="688" y="611"/>
                  </a:cubicBezTo>
                  <a:lnTo>
                    <a:pt x="688" y="611"/>
                  </a:lnTo>
                  <a:cubicBezTo>
                    <a:pt x="708" y="607"/>
                    <a:pt x="728" y="603"/>
                    <a:pt x="747" y="598"/>
                  </a:cubicBezTo>
                  <a:lnTo>
                    <a:pt x="747" y="598"/>
                  </a:lnTo>
                  <a:cubicBezTo>
                    <a:pt x="766" y="594"/>
                    <a:pt x="644" y="24"/>
                    <a:pt x="632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8" name="Freeform 243">
              <a:extLst>
                <a:ext uri="{FF2B5EF4-FFF2-40B4-BE49-F238E27FC236}">
                  <a16:creationId xmlns:a16="http://schemas.microsoft.com/office/drawing/2014/main" id="{F280B897-4959-473B-B304-44B6BA4B4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3368" y="4886001"/>
              <a:ext cx="1296358" cy="1521572"/>
            </a:xfrm>
            <a:custGeom>
              <a:avLst/>
              <a:gdLst>
                <a:gd name="T0" fmla="*/ 913 w 1041"/>
                <a:gd name="T1" fmla="*/ 430 h 1223"/>
                <a:gd name="T2" fmla="*/ 913 w 1041"/>
                <a:gd name="T3" fmla="*/ 430 h 1223"/>
                <a:gd name="T4" fmla="*/ 602 w 1041"/>
                <a:gd name="T5" fmla="*/ 1216 h 1223"/>
                <a:gd name="T6" fmla="*/ 602 w 1041"/>
                <a:gd name="T7" fmla="*/ 1216 h 1223"/>
                <a:gd name="T8" fmla="*/ 276 w 1041"/>
                <a:gd name="T9" fmla="*/ 1053 h 1223"/>
                <a:gd name="T10" fmla="*/ 276 w 1041"/>
                <a:gd name="T11" fmla="*/ 1053 h 1223"/>
                <a:gd name="T12" fmla="*/ 213 w 1041"/>
                <a:gd name="T13" fmla="*/ 1035 h 1223"/>
                <a:gd name="T14" fmla="*/ 213 w 1041"/>
                <a:gd name="T15" fmla="*/ 1035 h 1223"/>
                <a:gd name="T16" fmla="*/ 129 w 1041"/>
                <a:gd name="T17" fmla="*/ 985 h 1223"/>
                <a:gd name="T18" fmla="*/ 129 w 1041"/>
                <a:gd name="T19" fmla="*/ 985 h 1223"/>
                <a:gd name="T20" fmla="*/ 30 w 1041"/>
                <a:gd name="T21" fmla="*/ 818 h 1223"/>
                <a:gd name="T22" fmla="*/ 30 w 1041"/>
                <a:gd name="T23" fmla="*/ 818 h 1223"/>
                <a:gd name="T24" fmla="*/ 8 w 1041"/>
                <a:gd name="T25" fmla="*/ 493 h 1223"/>
                <a:gd name="T26" fmla="*/ 8 w 1041"/>
                <a:gd name="T27" fmla="*/ 493 h 1223"/>
                <a:gd name="T28" fmla="*/ 449 w 1041"/>
                <a:gd name="T29" fmla="*/ 12 h 1223"/>
                <a:gd name="T30" fmla="*/ 449 w 1041"/>
                <a:gd name="T31" fmla="*/ 12 h 1223"/>
                <a:gd name="T32" fmla="*/ 913 w 1041"/>
                <a:gd name="T33" fmla="*/ 43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1" h="1223">
                  <a:moveTo>
                    <a:pt x="913" y="430"/>
                  </a:moveTo>
                  <a:lnTo>
                    <a:pt x="913" y="430"/>
                  </a:lnTo>
                  <a:cubicBezTo>
                    <a:pt x="940" y="1030"/>
                    <a:pt x="1040" y="1196"/>
                    <a:pt x="602" y="1216"/>
                  </a:cubicBezTo>
                  <a:lnTo>
                    <a:pt x="602" y="1216"/>
                  </a:lnTo>
                  <a:cubicBezTo>
                    <a:pt x="467" y="1222"/>
                    <a:pt x="378" y="1070"/>
                    <a:pt x="276" y="1053"/>
                  </a:cubicBezTo>
                  <a:lnTo>
                    <a:pt x="276" y="1053"/>
                  </a:lnTo>
                  <a:cubicBezTo>
                    <a:pt x="253" y="1048"/>
                    <a:pt x="232" y="1043"/>
                    <a:pt x="213" y="1035"/>
                  </a:cubicBezTo>
                  <a:lnTo>
                    <a:pt x="213" y="1035"/>
                  </a:lnTo>
                  <a:cubicBezTo>
                    <a:pt x="180" y="1022"/>
                    <a:pt x="152" y="1006"/>
                    <a:pt x="129" y="985"/>
                  </a:cubicBezTo>
                  <a:lnTo>
                    <a:pt x="129" y="985"/>
                  </a:lnTo>
                  <a:cubicBezTo>
                    <a:pt x="79" y="942"/>
                    <a:pt x="48" y="882"/>
                    <a:pt x="30" y="818"/>
                  </a:cubicBezTo>
                  <a:lnTo>
                    <a:pt x="30" y="818"/>
                  </a:lnTo>
                  <a:cubicBezTo>
                    <a:pt x="0" y="708"/>
                    <a:pt x="5" y="582"/>
                    <a:pt x="8" y="493"/>
                  </a:cubicBezTo>
                  <a:lnTo>
                    <a:pt x="8" y="493"/>
                  </a:lnTo>
                  <a:cubicBezTo>
                    <a:pt x="18" y="238"/>
                    <a:pt x="195" y="22"/>
                    <a:pt x="449" y="12"/>
                  </a:cubicBezTo>
                  <a:lnTo>
                    <a:pt x="449" y="12"/>
                  </a:lnTo>
                  <a:cubicBezTo>
                    <a:pt x="705" y="0"/>
                    <a:pt x="902" y="175"/>
                    <a:pt x="913" y="4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9" name="Freeform 244">
              <a:extLst>
                <a:ext uri="{FF2B5EF4-FFF2-40B4-BE49-F238E27FC236}">
                  <a16:creationId xmlns:a16="http://schemas.microsoft.com/office/drawing/2014/main" id="{C8C77A42-D981-4BC9-9F7F-DB0E51FE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735" y="5144172"/>
              <a:ext cx="1104105" cy="856915"/>
            </a:xfrm>
            <a:custGeom>
              <a:avLst/>
              <a:gdLst>
                <a:gd name="T0" fmla="*/ 829 w 888"/>
                <a:gd name="T1" fmla="*/ 223 h 688"/>
                <a:gd name="T2" fmla="*/ 829 w 888"/>
                <a:gd name="T3" fmla="*/ 223 h 688"/>
                <a:gd name="T4" fmla="*/ 761 w 888"/>
                <a:gd name="T5" fmla="*/ 0 h 688"/>
                <a:gd name="T6" fmla="*/ 761 w 888"/>
                <a:gd name="T7" fmla="*/ 0 h 688"/>
                <a:gd name="T8" fmla="*/ 351 w 888"/>
                <a:gd name="T9" fmla="*/ 139 h 688"/>
                <a:gd name="T10" fmla="*/ 361 w 888"/>
                <a:gd name="T11" fmla="*/ 209 h 688"/>
                <a:gd name="T12" fmla="*/ 361 w 888"/>
                <a:gd name="T13" fmla="*/ 209 h 688"/>
                <a:gd name="T14" fmla="*/ 302 w 888"/>
                <a:gd name="T15" fmla="*/ 247 h 688"/>
                <a:gd name="T16" fmla="*/ 296 w 888"/>
                <a:gd name="T17" fmla="*/ 251 h 688"/>
                <a:gd name="T18" fmla="*/ 301 w 888"/>
                <a:gd name="T19" fmla="*/ 332 h 688"/>
                <a:gd name="T20" fmla="*/ 301 w 888"/>
                <a:gd name="T21" fmla="*/ 332 h 688"/>
                <a:gd name="T22" fmla="*/ 237 w 888"/>
                <a:gd name="T23" fmla="*/ 394 h 688"/>
                <a:gd name="T24" fmla="*/ 227 w 888"/>
                <a:gd name="T25" fmla="*/ 393 h 688"/>
                <a:gd name="T26" fmla="*/ 227 w 888"/>
                <a:gd name="T27" fmla="*/ 393 h 688"/>
                <a:gd name="T28" fmla="*/ 190 w 888"/>
                <a:gd name="T29" fmla="*/ 369 h 688"/>
                <a:gd name="T30" fmla="*/ 190 w 888"/>
                <a:gd name="T31" fmla="*/ 369 h 688"/>
                <a:gd name="T32" fmla="*/ 52 w 888"/>
                <a:gd name="T33" fmla="*/ 472 h 688"/>
                <a:gd name="T34" fmla="*/ 52 w 888"/>
                <a:gd name="T35" fmla="*/ 472 h 688"/>
                <a:gd name="T36" fmla="*/ 205 w 888"/>
                <a:gd name="T37" fmla="*/ 522 h 688"/>
                <a:gd name="T38" fmla="*/ 207 w 888"/>
                <a:gd name="T39" fmla="*/ 558 h 688"/>
                <a:gd name="T40" fmla="*/ 207 w 888"/>
                <a:gd name="T41" fmla="*/ 558 h 688"/>
                <a:gd name="T42" fmla="*/ 315 w 888"/>
                <a:gd name="T43" fmla="*/ 654 h 688"/>
                <a:gd name="T44" fmla="*/ 315 w 888"/>
                <a:gd name="T45" fmla="*/ 654 h 688"/>
                <a:gd name="T46" fmla="*/ 573 w 888"/>
                <a:gd name="T47" fmla="*/ 559 h 688"/>
                <a:gd name="T48" fmla="*/ 573 w 888"/>
                <a:gd name="T49" fmla="*/ 559 h 688"/>
                <a:gd name="T50" fmla="*/ 597 w 888"/>
                <a:gd name="T51" fmla="*/ 584 h 688"/>
                <a:gd name="T52" fmla="*/ 597 w 888"/>
                <a:gd name="T53" fmla="*/ 584 h 688"/>
                <a:gd name="T54" fmla="*/ 740 w 888"/>
                <a:gd name="T55" fmla="*/ 576 h 688"/>
                <a:gd name="T56" fmla="*/ 740 w 888"/>
                <a:gd name="T57" fmla="*/ 576 h 688"/>
                <a:gd name="T58" fmla="*/ 758 w 888"/>
                <a:gd name="T59" fmla="*/ 554 h 688"/>
                <a:gd name="T60" fmla="*/ 758 w 888"/>
                <a:gd name="T61" fmla="*/ 554 h 688"/>
                <a:gd name="T62" fmla="*/ 791 w 888"/>
                <a:gd name="T63" fmla="*/ 544 h 688"/>
                <a:gd name="T64" fmla="*/ 791 w 888"/>
                <a:gd name="T65" fmla="*/ 544 h 688"/>
                <a:gd name="T66" fmla="*/ 855 w 888"/>
                <a:gd name="T67" fmla="*/ 626 h 688"/>
                <a:gd name="T68" fmla="*/ 855 w 888"/>
                <a:gd name="T69" fmla="*/ 626 h 688"/>
                <a:gd name="T70" fmla="*/ 840 w 888"/>
                <a:gd name="T71" fmla="*/ 443 h 688"/>
                <a:gd name="T72" fmla="*/ 840 w 888"/>
                <a:gd name="T73" fmla="*/ 443 h 688"/>
                <a:gd name="T74" fmla="*/ 829 w 888"/>
                <a:gd name="T75" fmla="*/ 223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8" h="688">
                  <a:moveTo>
                    <a:pt x="829" y="223"/>
                  </a:moveTo>
                  <a:lnTo>
                    <a:pt x="829" y="223"/>
                  </a:lnTo>
                  <a:cubicBezTo>
                    <a:pt x="825" y="139"/>
                    <a:pt x="801" y="63"/>
                    <a:pt x="761" y="0"/>
                  </a:cubicBezTo>
                  <a:lnTo>
                    <a:pt x="761" y="0"/>
                  </a:lnTo>
                  <a:cubicBezTo>
                    <a:pt x="706" y="103"/>
                    <a:pt x="351" y="139"/>
                    <a:pt x="351" y="139"/>
                  </a:cubicBezTo>
                  <a:lnTo>
                    <a:pt x="361" y="209"/>
                  </a:lnTo>
                  <a:lnTo>
                    <a:pt x="361" y="209"/>
                  </a:lnTo>
                  <a:cubicBezTo>
                    <a:pt x="363" y="230"/>
                    <a:pt x="336" y="248"/>
                    <a:pt x="302" y="247"/>
                  </a:cubicBezTo>
                  <a:lnTo>
                    <a:pt x="296" y="251"/>
                  </a:lnTo>
                  <a:lnTo>
                    <a:pt x="301" y="332"/>
                  </a:lnTo>
                  <a:lnTo>
                    <a:pt x="301" y="332"/>
                  </a:lnTo>
                  <a:cubicBezTo>
                    <a:pt x="304" y="368"/>
                    <a:pt x="273" y="397"/>
                    <a:pt x="237" y="394"/>
                  </a:cubicBezTo>
                  <a:lnTo>
                    <a:pt x="227" y="393"/>
                  </a:lnTo>
                  <a:lnTo>
                    <a:pt x="227" y="393"/>
                  </a:lnTo>
                  <a:cubicBezTo>
                    <a:pt x="211" y="392"/>
                    <a:pt x="197" y="383"/>
                    <a:pt x="190" y="369"/>
                  </a:cubicBezTo>
                  <a:lnTo>
                    <a:pt x="190" y="369"/>
                  </a:lnTo>
                  <a:cubicBezTo>
                    <a:pt x="130" y="271"/>
                    <a:pt x="0" y="344"/>
                    <a:pt x="52" y="472"/>
                  </a:cubicBezTo>
                  <a:lnTo>
                    <a:pt x="52" y="472"/>
                  </a:lnTo>
                  <a:cubicBezTo>
                    <a:pt x="103" y="600"/>
                    <a:pt x="205" y="522"/>
                    <a:pt x="205" y="522"/>
                  </a:cubicBezTo>
                  <a:lnTo>
                    <a:pt x="207" y="558"/>
                  </a:lnTo>
                  <a:lnTo>
                    <a:pt x="207" y="558"/>
                  </a:lnTo>
                  <a:cubicBezTo>
                    <a:pt x="207" y="558"/>
                    <a:pt x="212" y="687"/>
                    <a:pt x="315" y="654"/>
                  </a:cubicBezTo>
                  <a:lnTo>
                    <a:pt x="315" y="654"/>
                  </a:lnTo>
                  <a:cubicBezTo>
                    <a:pt x="403" y="626"/>
                    <a:pt x="499" y="565"/>
                    <a:pt x="573" y="559"/>
                  </a:cubicBezTo>
                  <a:lnTo>
                    <a:pt x="573" y="559"/>
                  </a:lnTo>
                  <a:cubicBezTo>
                    <a:pt x="585" y="558"/>
                    <a:pt x="573" y="574"/>
                    <a:pt x="597" y="584"/>
                  </a:cubicBezTo>
                  <a:lnTo>
                    <a:pt x="597" y="584"/>
                  </a:lnTo>
                  <a:cubicBezTo>
                    <a:pt x="656" y="609"/>
                    <a:pt x="712" y="593"/>
                    <a:pt x="740" y="576"/>
                  </a:cubicBezTo>
                  <a:lnTo>
                    <a:pt x="740" y="576"/>
                  </a:lnTo>
                  <a:cubicBezTo>
                    <a:pt x="751" y="570"/>
                    <a:pt x="756" y="564"/>
                    <a:pt x="758" y="554"/>
                  </a:cubicBezTo>
                  <a:lnTo>
                    <a:pt x="758" y="554"/>
                  </a:lnTo>
                  <a:cubicBezTo>
                    <a:pt x="761" y="538"/>
                    <a:pt x="781" y="533"/>
                    <a:pt x="791" y="544"/>
                  </a:cubicBezTo>
                  <a:lnTo>
                    <a:pt x="791" y="544"/>
                  </a:lnTo>
                  <a:cubicBezTo>
                    <a:pt x="808" y="563"/>
                    <a:pt x="829" y="589"/>
                    <a:pt x="855" y="626"/>
                  </a:cubicBezTo>
                  <a:lnTo>
                    <a:pt x="855" y="626"/>
                  </a:lnTo>
                  <a:cubicBezTo>
                    <a:pt x="859" y="631"/>
                    <a:pt x="887" y="483"/>
                    <a:pt x="840" y="443"/>
                  </a:cubicBezTo>
                  <a:lnTo>
                    <a:pt x="840" y="443"/>
                  </a:lnTo>
                  <a:cubicBezTo>
                    <a:pt x="836" y="376"/>
                    <a:pt x="833" y="303"/>
                    <a:pt x="829" y="223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0" name="Freeform 245">
              <a:extLst>
                <a:ext uri="{FF2B5EF4-FFF2-40B4-BE49-F238E27FC236}">
                  <a16:creationId xmlns:a16="http://schemas.microsoft.com/office/drawing/2014/main" id="{B98260DF-92E4-4817-B8F1-3D6002D25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7605" y="6808567"/>
              <a:ext cx="269158" cy="186763"/>
            </a:xfrm>
            <a:custGeom>
              <a:avLst/>
              <a:gdLst>
                <a:gd name="T0" fmla="*/ 162 w 217"/>
                <a:gd name="T1" fmla="*/ 137 h 150"/>
                <a:gd name="T2" fmla="*/ 75 w 217"/>
                <a:gd name="T3" fmla="*/ 146 h 150"/>
                <a:gd name="T4" fmla="*/ 75 w 217"/>
                <a:gd name="T5" fmla="*/ 146 h 150"/>
                <a:gd name="T6" fmla="*/ 21 w 217"/>
                <a:gd name="T7" fmla="*/ 112 h 150"/>
                <a:gd name="T8" fmla="*/ 13 w 217"/>
                <a:gd name="T9" fmla="*/ 89 h 150"/>
                <a:gd name="T10" fmla="*/ 13 w 217"/>
                <a:gd name="T11" fmla="*/ 89 h 150"/>
                <a:gd name="T12" fmla="*/ 62 w 217"/>
                <a:gd name="T13" fmla="*/ 11 h 150"/>
                <a:gd name="T14" fmla="*/ 132 w 217"/>
                <a:gd name="T15" fmla="*/ 3 h 150"/>
                <a:gd name="T16" fmla="*/ 132 w 217"/>
                <a:gd name="T17" fmla="*/ 3 h 150"/>
                <a:gd name="T18" fmla="*/ 195 w 217"/>
                <a:gd name="T19" fmla="*/ 41 h 150"/>
                <a:gd name="T20" fmla="*/ 205 w 217"/>
                <a:gd name="T21" fmla="*/ 68 h 150"/>
                <a:gd name="T22" fmla="*/ 205 w 217"/>
                <a:gd name="T23" fmla="*/ 68 h 150"/>
                <a:gd name="T24" fmla="*/ 162 w 217"/>
                <a:gd name="T25" fmla="*/ 13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150">
                  <a:moveTo>
                    <a:pt x="162" y="137"/>
                  </a:moveTo>
                  <a:lnTo>
                    <a:pt x="75" y="146"/>
                  </a:lnTo>
                  <a:lnTo>
                    <a:pt x="75" y="146"/>
                  </a:lnTo>
                  <a:cubicBezTo>
                    <a:pt x="51" y="149"/>
                    <a:pt x="29" y="135"/>
                    <a:pt x="21" y="112"/>
                  </a:cubicBezTo>
                  <a:lnTo>
                    <a:pt x="13" y="89"/>
                  </a:lnTo>
                  <a:lnTo>
                    <a:pt x="13" y="89"/>
                  </a:lnTo>
                  <a:cubicBezTo>
                    <a:pt x="0" y="53"/>
                    <a:pt x="23" y="15"/>
                    <a:pt x="62" y="11"/>
                  </a:cubicBezTo>
                  <a:lnTo>
                    <a:pt x="132" y="3"/>
                  </a:lnTo>
                  <a:lnTo>
                    <a:pt x="132" y="3"/>
                  </a:lnTo>
                  <a:cubicBezTo>
                    <a:pt x="160" y="0"/>
                    <a:pt x="186" y="16"/>
                    <a:pt x="195" y="41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16" y="99"/>
                    <a:pt x="195" y="133"/>
                    <a:pt x="162" y="1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1" name="Freeform 246">
              <a:extLst>
                <a:ext uri="{FF2B5EF4-FFF2-40B4-BE49-F238E27FC236}">
                  <a16:creationId xmlns:a16="http://schemas.microsoft.com/office/drawing/2014/main" id="{A0AB5C38-5588-4298-9064-F111D3038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6750" y="6418558"/>
              <a:ext cx="565785" cy="686633"/>
            </a:xfrm>
            <a:custGeom>
              <a:avLst/>
              <a:gdLst>
                <a:gd name="T0" fmla="*/ 454 w 455"/>
                <a:gd name="T1" fmla="*/ 329 h 550"/>
                <a:gd name="T2" fmla="*/ 454 w 455"/>
                <a:gd name="T3" fmla="*/ 329 h 550"/>
                <a:gd name="T4" fmla="*/ 412 w 455"/>
                <a:gd name="T5" fmla="*/ 485 h 550"/>
                <a:gd name="T6" fmla="*/ 412 w 455"/>
                <a:gd name="T7" fmla="*/ 485 h 550"/>
                <a:gd name="T8" fmla="*/ 29 w 455"/>
                <a:gd name="T9" fmla="*/ 121 h 550"/>
                <a:gd name="T10" fmla="*/ 29 w 455"/>
                <a:gd name="T11" fmla="*/ 121 h 550"/>
                <a:gd name="T12" fmla="*/ 158 w 455"/>
                <a:gd name="T13" fmla="*/ 9 h 550"/>
                <a:gd name="T14" fmla="*/ 454 w 455"/>
                <a:gd name="T15" fmla="*/ 32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550">
                  <a:moveTo>
                    <a:pt x="454" y="329"/>
                  </a:moveTo>
                  <a:lnTo>
                    <a:pt x="454" y="329"/>
                  </a:lnTo>
                  <a:cubicBezTo>
                    <a:pt x="454" y="329"/>
                    <a:pt x="450" y="420"/>
                    <a:pt x="412" y="485"/>
                  </a:cubicBezTo>
                  <a:lnTo>
                    <a:pt x="412" y="485"/>
                  </a:lnTo>
                  <a:cubicBezTo>
                    <a:pt x="374" y="549"/>
                    <a:pt x="0" y="378"/>
                    <a:pt x="29" y="121"/>
                  </a:cubicBezTo>
                  <a:lnTo>
                    <a:pt x="29" y="121"/>
                  </a:lnTo>
                  <a:cubicBezTo>
                    <a:pt x="29" y="121"/>
                    <a:pt x="69" y="0"/>
                    <a:pt x="158" y="9"/>
                  </a:cubicBezTo>
                  <a:lnTo>
                    <a:pt x="454" y="329"/>
                  </a:ln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2" name="Freeform 247">
              <a:extLst>
                <a:ext uri="{FF2B5EF4-FFF2-40B4-BE49-F238E27FC236}">
                  <a16:creationId xmlns:a16="http://schemas.microsoft.com/office/drawing/2014/main" id="{20793EB5-870C-487F-A425-5D4D4C659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3791" y="6396586"/>
              <a:ext cx="565785" cy="675646"/>
            </a:xfrm>
            <a:custGeom>
              <a:avLst/>
              <a:gdLst>
                <a:gd name="T0" fmla="*/ 454 w 455"/>
                <a:gd name="T1" fmla="*/ 322 h 543"/>
                <a:gd name="T2" fmla="*/ 454 w 455"/>
                <a:gd name="T3" fmla="*/ 322 h 543"/>
                <a:gd name="T4" fmla="*/ 412 w 455"/>
                <a:gd name="T5" fmla="*/ 478 h 543"/>
                <a:gd name="T6" fmla="*/ 412 w 455"/>
                <a:gd name="T7" fmla="*/ 478 h 543"/>
                <a:gd name="T8" fmla="*/ 30 w 455"/>
                <a:gd name="T9" fmla="*/ 115 h 543"/>
                <a:gd name="T10" fmla="*/ 30 w 455"/>
                <a:gd name="T11" fmla="*/ 115 h 543"/>
                <a:gd name="T12" fmla="*/ 112 w 455"/>
                <a:gd name="T13" fmla="*/ 23 h 543"/>
                <a:gd name="T14" fmla="*/ 112 w 455"/>
                <a:gd name="T15" fmla="*/ 23 h 543"/>
                <a:gd name="T16" fmla="*/ 217 w 455"/>
                <a:gd name="T17" fmla="*/ 38 h 543"/>
                <a:gd name="T18" fmla="*/ 454 w 455"/>
                <a:gd name="T19" fmla="*/ 32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543">
                  <a:moveTo>
                    <a:pt x="454" y="322"/>
                  </a:moveTo>
                  <a:lnTo>
                    <a:pt x="454" y="322"/>
                  </a:lnTo>
                  <a:cubicBezTo>
                    <a:pt x="454" y="322"/>
                    <a:pt x="450" y="413"/>
                    <a:pt x="412" y="478"/>
                  </a:cubicBezTo>
                  <a:lnTo>
                    <a:pt x="412" y="478"/>
                  </a:lnTo>
                  <a:cubicBezTo>
                    <a:pt x="374" y="542"/>
                    <a:pt x="0" y="371"/>
                    <a:pt x="30" y="115"/>
                  </a:cubicBezTo>
                  <a:lnTo>
                    <a:pt x="30" y="115"/>
                  </a:lnTo>
                  <a:cubicBezTo>
                    <a:pt x="30" y="115"/>
                    <a:pt x="62" y="55"/>
                    <a:pt x="112" y="23"/>
                  </a:cubicBezTo>
                  <a:lnTo>
                    <a:pt x="112" y="23"/>
                  </a:lnTo>
                  <a:cubicBezTo>
                    <a:pt x="147" y="0"/>
                    <a:pt x="191" y="7"/>
                    <a:pt x="217" y="38"/>
                  </a:cubicBezTo>
                  <a:lnTo>
                    <a:pt x="454" y="3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3" name="Freeform 248">
              <a:extLst>
                <a:ext uri="{FF2B5EF4-FFF2-40B4-BE49-F238E27FC236}">
                  <a16:creationId xmlns:a16="http://schemas.microsoft.com/office/drawing/2014/main" id="{0F7C06D0-B32D-4B36-BDA6-E5D6DDFF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1971" y="6462502"/>
              <a:ext cx="318598" cy="549304"/>
            </a:xfrm>
            <a:custGeom>
              <a:avLst/>
              <a:gdLst>
                <a:gd name="T0" fmla="*/ 149 w 254"/>
                <a:gd name="T1" fmla="*/ 9 h 441"/>
                <a:gd name="T2" fmla="*/ 149 w 254"/>
                <a:gd name="T3" fmla="*/ 9 h 441"/>
                <a:gd name="T4" fmla="*/ 84 w 254"/>
                <a:gd name="T5" fmla="*/ 36 h 441"/>
                <a:gd name="T6" fmla="*/ 84 w 254"/>
                <a:gd name="T7" fmla="*/ 36 h 441"/>
                <a:gd name="T8" fmla="*/ 47 w 254"/>
                <a:gd name="T9" fmla="*/ 284 h 441"/>
                <a:gd name="T10" fmla="*/ 47 w 254"/>
                <a:gd name="T11" fmla="*/ 284 h 441"/>
                <a:gd name="T12" fmla="*/ 160 w 254"/>
                <a:gd name="T13" fmla="*/ 416 h 441"/>
                <a:gd name="T14" fmla="*/ 160 w 254"/>
                <a:gd name="T15" fmla="*/ 416 h 441"/>
                <a:gd name="T16" fmla="*/ 242 w 254"/>
                <a:gd name="T17" fmla="*/ 129 h 441"/>
                <a:gd name="T18" fmla="*/ 242 w 254"/>
                <a:gd name="T19" fmla="*/ 129 h 441"/>
                <a:gd name="T20" fmla="*/ 149 w 254"/>
                <a:gd name="T21" fmla="*/ 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441">
                  <a:moveTo>
                    <a:pt x="149" y="9"/>
                  </a:moveTo>
                  <a:lnTo>
                    <a:pt x="149" y="9"/>
                  </a:lnTo>
                  <a:cubicBezTo>
                    <a:pt x="123" y="0"/>
                    <a:pt x="95" y="11"/>
                    <a:pt x="84" y="36"/>
                  </a:cubicBezTo>
                  <a:lnTo>
                    <a:pt x="84" y="36"/>
                  </a:lnTo>
                  <a:cubicBezTo>
                    <a:pt x="54" y="107"/>
                    <a:pt x="0" y="256"/>
                    <a:pt x="47" y="284"/>
                  </a:cubicBezTo>
                  <a:lnTo>
                    <a:pt x="47" y="284"/>
                  </a:lnTo>
                  <a:cubicBezTo>
                    <a:pt x="143" y="337"/>
                    <a:pt x="99" y="397"/>
                    <a:pt x="160" y="416"/>
                  </a:cubicBezTo>
                  <a:lnTo>
                    <a:pt x="160" y="416"/>
                  </a:lnTo>
                  <a:cubicBezTo>
                    <a:pt x="241" y="440"/>
                    <a:pt x="253" y="211"/>
                    <a:pt x="242" y="129"/>
                  </a:cubicBezTo>
                  <a:lnTo>
                    <a:pt x="242" y="129"/>
                  </a:lnTo>
                  <a:cubicBezTo>
                    <a:pt x="236" y="86"/>
                    <a:pt x="209" y="33"/>
                    <a:pt x="149" y="9"/>
                  </a:cubicBez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4" name="Freeform 249">
              <a:extLst>
                <a:ext uri="{FF2B5EF4-FFF2-40B4-BE49-F238E27FC236}">
                  <a16:creationId xmlns:a16="http://schemas.microsoft.com/office/drawing/2014/main" id="{0EFD563D-13DD-4FC5-A796-C64211461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438" y="6429543"/>
              <a:ext cx="318598" cy="549304"/>
            </a:xfrm>
            <a:custGeom>
              <a:avLst/>
              <a:gdLst>
                <a:gd name="T0" fmla="*/ 149 w 254"/>
                <a:gd name="T1" fmla="*/ 9 h 441"/>
                <a:gd name="T2" fmla="*/ 149 w 254"/>
                <a:gd name="T3" fmla="*/ 9 h 441"/>
                <a:gd name="T4" fmla="*/ 84 w 254"/>
                <a:gd name="T5" fmla="*/ 36 h 441"/>
                <a:gd name="T6" fmla="*/ 84 w 254"/>
                <a:gd name="T7" fmla="*/ 36 h 441"/>
                <a:gd name="T8" fmla="*/ 47 w 254"/>
                <a:gd name="T9" fmla="*/ 284 h 441"/>
                <a:gd name="T10" fmla="*/ 47 w 254"/>
                <a:gd name="T11" fmla="*/ 284 h 441"/>
                <a:gd name="T12" fmla="*/ 159 w 254"/>
                <a:gd name="T13" fmla="*/ 415 h 441"/>
                <a:gd name="T14" fmla="*/ 159 w 254"/>
                <a:gd name="T15" fmla="*/ 415 h 441"/>
                <a:gd name="T16" fmla="*/ 242 w 254"/>
                <a:gd name="T17" fmla="*/ 129 h 441"/>
                <a:gd name="T18" fmla="*/ 242 w 254"/>
                <a:gd name="T19" fmla="*/ 129 h 441"/>
                <a:gd name="T20" fmla="*/ 149 w 254"/>
                <a:gd name="T21" fmla="*/ 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441">
                  <a:moveTo>
                    <a:pt x="149" y="9"/>
                  </a:moveTo>
                  <a:lnTo>
                    <a:pt x="149" y="9"/>
                  </a:lnTo>
                  <a:cubicBezTo>
                    <a:pt x="123" y="0"/>
                    <a:pt x="94" y="11"/>
                    <a:pt x="84" y="36"/>
                  </a:cubicBezTo>
                  <a:lnTo>
                    <a:pt x="84" y="36"/>
                  </a:lnTo>
                  <a:cubicBezTo>
                    <a:pt x="54" y="107"/>
                    <a:pt x="0" y="256"/>
                    <a:pt x="47" y="284"/>
                  </a:cubicBezTo>
                  <a:lnTo>
                    <a:pt x="47" y="284"/>
                  </a:lnTo>
                  <a:cubicBezTo>
                    <a:pt x="143" y="339"/>
                    <a:pt x="99" y="398"/>
                    <a:pt x="159" y="415"/>
                  </a:cubicBezTo>
                  <a:lnTo>
                    <a:pt x="159" y="415"/>
                  </a:lnTo>
                  <a:cubicBezTo>
                    <a:pt x="241" y="440"/>
                    <a:pt x="253" y="211"/>
                    <a:pt x="242" y="129"/>
                  </a:cubicBezTo>
                  <a:lnTo>
                    <a:pt x="242" y="129"/>
                  </a:lnTo>
                  <a:cubicBezTo>
                    <a:pt x="236" y="86"/>
                    <a:pt x="209" y="33"/>
                    <a:pt x="14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5" name="Freeform 250">
              <a:extLst>
                <a:ext uri="{FF2B5EF4-FFF2-40B4-BE49-F238E27FC236}">
                  <a16:creationId xmlns:a16="http://schemas.microsoft.com/office/drawing/2014/main" id="{265C4B1E-D2E1-4E78-BFE8-D3FB1905F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481" y="6967862"/>
              <a:ext cx="406485" cy="642688"/>
            </a:xfrm>
            <a:custGeom>
              <a:avLst/>
              <a:gdLst>
                <a:gd name="T0" fmla="*/ 0 w 328"/>
                <a:gd name="T1" fmla="*/ 20 h 517"/>
                <a:gd name="T2" fmla="*/ 122 w 328"/>
                <a:gd name="T3" fmla="*/ 516 h 517"/>
                <a:gd name="T4" fmla="*/ 122 w 328"/>
                <a:gd name="T5" fmla="*/ 516 h 517"/>
                <a:gd name="T6" fmla="*/ 327 w 328"/>
                <a:gd name="T7" fmla="*/ 484 h 517"/>
                <a:gd name="T8" fmla="*/ 92 w 328"/>
                <a:gd name="T9" fmla="*/ 0 h 517"/>
                <a:gd name="T10" fmla="*/ 0 w 328"/>
                <a:gd name="T11" fmla="*/ 2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517">
                  <a:moveTo>
                    <a:pt x="0" y="20"/>
                  </a:moveTo>
                  <a:lnTo>
                    <a:pt x="122" y="516"/>
                  </a:lnTo>
                  <a:lnTo>
                    <a:pt x="122" y="516"/>
                  </a:lnTo>
                  <a:cubicBezTo>
                    <a:pt x="194" y="508"/>
                    <a:pt x="263" y="498"/>
                    <a:pt x="327" y="484"/>
                  </a:cubicBezTo>
                  <a:lnTo>
                    <a:pt x="92" y="0"/>
                  </a:lnTo>
                  <a:lnTo>
                    <a:pt x="0" y="2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6" name="Freeform 251">
              <a:extLst>
                <a:ext uri="{FF2B5EF4-FFF2-40B4-BE49-F238E27FC236}">
                  <a16:creationId xmlns:a16="http://schemas.microsoft.com/office/drawing/2014/main" id="{8B69F452-2556-426B-BC73-F3FDB003E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4644" y="5501220"/>
              <a:ext cx="703111" cy="329582"/>
            </a:xfrm>
            <a:custGeom>
              <a:avLst/>
              <a:gdLst>
                <a:gd name="T0" fmla="*/ 529 w 564"/>
                <a:gd name="T1" fmla="*/ 2 h 264"/>
                <a:gd name="T2" fmla="*/ 368 w 564"/>
                <a:gd name="T3" fmla="*/ 22 h 264"/>
                <a:gd name="T4" fmla="*/ 368 w 564"/>
                <a:gd name="T5" fmla="*/ 22 h 264"/>
                <a:gd name="T6" fmla="*/ 332 w 564"/>
                <a:gd name="T7" fmla="*/ 76 h 264"/>
                <a:gd name="T8" fmla="*/ 334 w 564"/>
                <a:gd name="T9" fmla="*/ 84 h 264"/>
                <a:gd name="T10" fmla="*/ 334 w 564"/>
                <a:gd name="T11" fmla="*/ 84 h 264"/>
                <a:gd name="T12" fmla="*/ 227 w 564"/>
                <a:gd name="T13" fmla="*/ 104 h 264"/>
                <a:gd name="T14" fmla="*/ 229 w 564"/>
                <a:gd name="T15" fmla="*/ 89 h 264"/>
                <a:gd name="T16" fmla="*/ 229 w 564"/>
                <a:gd name="T17" fmla="*/ 89 h 264"/>
                <a:gd name="T18" fmla="*/ 192 w 564"/>
                <a:gd name="T19" fmla="*/ 43 h 264"/>
                <a:gd name="T20" fmla="*/ 33 w 564"/>
                <a:gd name="T21" fmla="*/ 63 h 264"/>
                <a:gd name="T22" fmla="*/ 33 w 564"/>
                <a:gd name="T23" fmla="*/ 63 h 264"/>
                <a:gd name="T24" fmla="*/ 2 w 564"/>
                <a:gd name="T25" fmla="*/ 109 h 264"/>
                <a:gd name="T26" fmla="*/ 10 w 564"/>
                <a:gd name="T27" fmla="*/ 225 h 264"/>
                <a:gd name="T28" fmla="*/ 10 w 564"/>
                <a:gd name="T29" fmla="*/ 225 h 264"/>
                <a:gd name="T30" fmla="*/ 47 w 564"/>
                <a:gd name="T31" fmla="*/ 262 h 264"/>
                <a:gd name="T32" fmla="*/ 185 w 564"/>
                <a:gd name="T33" fmla="*/ 244 h 264"/>
                <a:gd name="T34" fmla="*/ 185 w 564"/>
                <a:gd name="T35" fmla="*/ 244 h 264"/>
                <a:gd name="T36" fmla="*/ 216 w 564"/>
                <a:gd name="T37" fmla="*/ 207 h 264"/>
                <a:gd name="T38" fmla="*/ 223 w 564"/>
                <a:gd name="T39" fmla="*/ 138 h 264"/>
                <a:gd name="T40" fmla="*/ 223 w 564"/>
                <a:gd name="T41" fmla="*/ 138 h 264"/>
                <a:gd name="T42" fmla="*/ 290 w 564"/>
                <a:gd name="T43" fmla="*/ 113 h 264"/>
                <a:gd name="T44" fmla="*/ 290 w 564"/>
                <a:gd name="T45" fmla="*/ 113 h 264"/>
                <a:gd name="T46" fmla="*/ 340 w 564"/>
                <a:gd name="T47" fmla="*/ 126 h 264"/>
                <a:gd name="T48" fmla="*/ 349 w 564"/>
                <a:gd name="T49" fmla="*/ 189 h 264"/>
                <a:gd name="T50" fmla="*/ 349 w 564"/>
                <a:gd name="T51" fmla="*/ 189 h 264"/>
                <a:gd name="T52" fmla="*/ 382 w 564"/>
                <a:gd name="T53" fmla="*/ 217 h 264"/>
                <a:gd name="T54" fmla="*/ 522 w 564"/>
                <a:gd name="T55" fmla="*/ 200 h 264"/>
                <a:gd name="T56" fmla="*/ 522 w 564"/>
                <a:gd name="T57" fmla="*/ 200 h 264"/>
                <a:gd name="T58" fmla="*/ 558 w 564"/>
                <a:gd name="T59" fmla="*/ 154 h 264"/>
                <a:gd name="T60" fmla="*/ 562 w 564"/>
                <a:gd name="T61" fmla="*/ 39 h 264"/>
                <a:gd name="T62" fmla="*/ 562 w 564"/>
                <a:gd name="T63" fmla="*/ 39 h 264"/>
                <a:gd name="T64" fmla="*/ 529 w 564"/>
                <a:gd name="T65" fmla="*/ 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4" h="264">
                  <a:moveTo>
                    <a:pt x="529" y="2"/>
                  </a:moveTo>
                  <a:lnTo>
                    <a:pt x="368" y="22"/>
                  </a:lnTo>
                  <a:lnTo>
                    <a:pt x="368" y="22"/>
                  </a:lnTo>
                  <a:cubicBezTo>
                    <a:pt x="346" y="25"/>
                    <a:pt x="329" y="51"/>
                    <a:pt x="332" y="76"/>
                  </a:cubicBezTo>
                  <a:lnTo>
                    <a:pt x="334" y="84"/>
                  </a:lnTo>
                  <a:lnTo>
                    <a:pt x="334" y="84"/>
                  </a:lnTo>
                  <a:cubicBezTo>
                    <a:pt x="294" y="69"/>
                    <a:pt x="257" y="84"/>
                    <a:pt x="227" y="104"/>
                  </a:cubicBezTo>
                  <a:lnTo>
                    <a:pt x="229" y="89"/>
                  </a:lnTo>
                  <a:lnTo>
                    <a:pt x="229" y="89"/>
                  </a:lnTo>
                  <a:cubicBezTo>
                    <a:pt x="231" y="63"/>
                    <a:pt x="214" y="41"/>
                    <a:pt x="192" y="43"/>
                  </a:cubicBezTo>
                  <a:lnTo>
                    <a:pt x="33" y="63"/>
                  </a:lnTo>
                  <a:lnTo>
                    <a:pt x="33" y="63"/>
                  </a:lnTo>
                  <a:cubicBezTo>
                    <a:pt x="14" y="66"/>
                    <a:pt x="0" y="86"/>
                    <a:pt x="2" y="109"/>
                  </a:cubicBezTo>
                  <a:lnTo>
                    <a:pt x="10" y="225"/>
                  </a:lnTo>
                  <a:lnTo>
                    <a:pt x="10" y="225"/>
                  </a:lnTo>
                  <a:cubicBezTo>
                    <a:pt x="11" y="247"/>
                    <a:pt x="28" y="263"/>
                    <a:pt x="47" y="262"/>
                  </a:cubicBezTo>
                  <a:lnTo>
                    <a:pt x="185" y="244"/>
                  </a:lnTo>
                  <a:lnTo>
                    <a:pt x="185" y="244"/>
                  </a:lnTo>
                  <a:cubicBezTo>
                    <a:pt x="201" y="242"/>
                    <a:pt x="214" y="227"/>
                    <a:pt x="216" y="207"/>
                  </a:cubicBezTo>
                  <a:lnTo>
                    <a:pt x="223" y="138"/>
                  </a:lnTo>
                  <a:lnTo>
                    <a:pt x="223" y="138"/>
                  </a:lnTo>
                  <a:cubicBezTo>
                    <a:pt x="245" y="129"/>
                    <a:pt x="256" y="123"/>
                    <a:pt x="290" y="113"/>
                  </a:cubicBezTo>
                  <a:lnTo>
                    <a:pt x="290" y="113"/>
                  </a:lnTo>
                  <a:cubicBezTo>
                    <a:pt x="316" y="106"/>
                    <a:pt x="329" y="115"/>
                    <a:pt x="340" y="126"/>
                  </a:cubicBezTo>
                  <a:lnTo>
                    <a:pt x="349" y="189"/>
                  </a:lnTo>
                  <a:lnTo>
                    <a:pt x="349" y="189"/>
                  </a:lnTo>
                  <a:cubicBezTo>
                    <a:pt x="352" y="208"/>
                    <a:pt x="365" y="219"/>
                    <a:pt x="382" y="217"/>
                  </a:cubicBezTo>
                  <a:lnTo>
                    <a:pt x="522" y="200"/>
                  </a:lnTo>
                  <a:lnTo>
                    <a:pt x="522" y="200"/>
                  </a:lnTo>
                  <a:cubicBezTo>
                    <a:pt x="541" y="197"/>
                    <a:pt x="557" y="177"/>
                    <a:pt x="558" y="154"/>
                  </a:cubicBezTo>
                  <a:lnTo>
                    <a:pt x="562" y="39"/>
                  </a:lnTo>
                  <a:lnTo>
                    <a:pt x="562" y="39"/>
                  </a:lnTo>
                  <a:cubicBezTo>
                    <a:pt x="563" y="16"/>
                    <a:pt x="548" y="0"/>
                    <a:pt x="529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7" name="Freeform 252">
              <a:extLst>
                <a:ext uri="{FF2B5EF4-FFF2-40B4-BE49-F238E27FC236}">
                  <a16:creationId xmlns:a16="http://schemas.microsoft.com/office/drawing/2014/main" id="{0CBF9977-E134-47A0-BB09-600FE021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592" y="5550658"/>
              <a:ext cx="225212" cy="274652"/>
            </a:xfrm>
            <a:custGeom>
              <a:avLst/>
              <a:gdLst>
                <a:gd name="T0" fmla="*/ 157 w 181"/>
                <a:gd name="T1" fmla="*/ 0 h 220"/>
                <a:gd name="T2" fmla="*/ 117 w 181"/>
                <a:gd name="T3" fmla="*/ 6 h 220"/>
                <a:gd name="T4" fmla="*/ 0 w 181"/>
                <a:gd name="T5" fmla="*/ 217 h 220"/>
                <a:gd name="T6" fmla="*/ 0 w 181"/>
                <a:gd name="T7" fmla="*/ 217 h 220"/>
                <a:gd name="T8" fmla="*/ 12 w 181"/>
                <a:gd name="T9" fmla="*/ 219 h 220"/>
                <a:gd name="T10" fmla="*/ 67 w 181"/>
                <a:gd name="T11" fmla="*/ 211 h 220"/>
                <a:gd name="T12" fmla="*/ 180 w 181"/>
                <a:gd name="T13" fmla="*/ 7 h 220"/>
                <a:gd name="T14" fmla="*/ 180 w 181"/>
                <a:gd name="T15" fmla="*/ 7 h 220"/>
                <a:gd name="T16" fmla="*/ 157 w 181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20">
                  <a:moveTo>
                    <a:pt x="157" y="0"/>
                  </a:moveTo>
                  <a:lnTo>
                    <a:pt x="117" y="6"/>
                  </a:lnTo>
                  <a:lnTo>
                    <a:pt x="0" y="217"/>
                  </a:lnTo>
                  <a:lnTo>
                    <a:pt x="0" y="217"/>
                  </a:lnTo>
                  <a:cubicBezTo>
                    <a:pt x="4" y="219"/>
                    <a:pt x="7" y="219"/>
                    <a:pt x="12" y="219"/>
                  </a:cubicBezTo>
                  <a:lnTo>
                    <a:pt x="67" y="211"/>
                  </a:lnTo>
                  <a:lnTo>
                    <a:pt x="180" y="7"/>
                  </a:lnTo>
                  <a:lnTo>
                    <a:pt x="180" y="7"/>
                  </a:lnTo>
                  <a:cubicBezTo>
                    <a:pt x="174" y="2"/>
                    <a:pt x="166" y="0"/>
                    <a:pt x="157" y="0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8" name="Freeform 253">
              <a:extLst>
                <a:ext uri="{FF2B5EF4-FFF2-40B4-BE49-F238E27FC236}">
                  <a16:creationId xmlns:a16="http://schemas.microsoft.com/office/drawing/2014/main" id="{BEF6AE5C-232B-49DF-AA3A-B1785C94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4090" y="5501222"/>
              <a:ext cx="219722" cy="269158"/>
            </a:xfrm>
            <a:custGeom>
              <a:avLst/>
              <a:gdLst>
                <a:gd name="T0" fmla="*/ 106 w 176"/>
                <a:gd name="T1" fmla="*/ 9 h 218"/>
                <a:gd name="T2" fmla="*/ 0 w 176"/>
                <a:gd name="T3" fmla="*/ 201 h 218"/>
                <a:gd name="T4" fmla="*/ 0 w 176"/>
                <a:gd name="T5" fmla="*/ 201 h 218"/>
                <a:gd name="T6" fmla="*/ 29 w 176"/>
                <a:gd name="T7" fmla="*/ 215 h 218"/>
                <a:gd name="T8" fmla="*/ 59 w 176"/>
                <a:gd name="T9" fmla="*/ 212 h 218"/>
                <a:gd name="T10" fmla="*/ 175 w 176"/>
                <a:gd name="T11" fmla="*/ 0 h 218"/>
                <a:gd name="T12" fmla="*/ 106 w 176"/>
                <a:gd name="T13" fmla="*/ 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18">
                  <a:moveTo>
                    <a:pt x="106" y="9"/>
                  </a:moveTo>
                  <a:lnTo>
                    <a:pt x="0" y="201"/>
                  </a:lnTo>
                  <a:lnTo>
                    <a:pt x="0" y="201"/>
                  </a:lnTo>
                  <a:cubicBezTo>
                    <a:pt x="7" y="211"/>
                    <a:pt x="16" y="217"/>
                    <a:pt x="29" y="215"/>
                  </a:cubicBezTo>
                  <a:lnTo>
                    <a:pt x="59" y="212"/>
                  </a:lnTo>
                  <a:lnTo>
                    <a:pt x="175" y="0"/>
                  </a:lnTo>
                  <a:lnTo>
                    <a:pt x="106" y="9"/>
                  </a:ln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9" name="Freeform 254">
              <a:extLst>
                <a:ext uri="{FF2B5EF4-FFF2-40B4-BE49-F238E27FC236}">
                  <a16:creationId xmlns:a16="http://schemas.microsoft.com/office/drawing/2014/main" id="{6E646847-8A60-4198-9557-20F425157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2667" y="6918428"/>
              <a:ext cx="362541" cy="670152"/>
            </a:xfrm>
            <a:custGeom>
              <a:avLst/>
              <a:gdLst>
                <a:gd name="T0" fmla="*/ 292 w 293"/>
                <a:gd name="T1" fmla="*/ 536 h 537"/>
                <a:gd name="T2" fmla="*/ 282 w 293"/>
                <a:gd name="T3" fmla="*/ 536 h 537"/>
                <a:gd name="T4" fmla="*/ 282 w 293"/>
                <a:gd name="T5" fmla="*/ 423 h 537"/>
                <a:gd name="T6" fmla="*/ 282 w 293"/>
                <a:gd name="T7" fmla="*/ 423 h 537"/>
                <a:gd name="T8" fmla="*/ 281 w 293"/>
                <a:gd name="T9" fmla="*/ 421 h 537"/>
                <a:gd name="T10" fmla="*/ 156 w 293"/>
                <a:gd name="T11" fmla="*/ 350 h 537"/>
                <a:gd name="T12" fmla="*/ 156 w 293"/>
                <a:gd name="T13" fmla="*/ 350 h 537"/>
                <a:gd name="T14" fmla="*/ 41 w 293"/>
                <a:gd name="T15" fmla="*/ 43 h 537"/>
                <a:gd name="T16" fmla="*/ 57 w 293"/>
                <a:gd name="T17" fmla="*/ 0 h 537"/>
                <a:gd name="T18" fmla="*/ 65 w 293"/>
                <a:gd name="T19" fmla="*/ 3 h 537"/>
                <a:gd name="T20" fmla="*/ 50 w 293"/>
                <a:gd name="T21" fmla="*/ 46 h 537"/>
                <a:gd name="T22" fmla="*/ 50 w 293"/>
                <a:gd name="T23" fmla="*/ 46 h 537"/>
                <a:gd name="T24" fmla="*/ 161 w 293"/>
                <a:gd name="T25" fmla="*/ 342 h 537"/>
                <a:gd name="T26" fmla="*/ 285 w 293"/>
                <a:gd name="T27" fmla="*/ 413 h 537"/>
                <a:gd name="T28" fmla="*/ 285 w 293"/>
                <a:gd name="T29" fmla="*/ 413 h 537"/>
                <a:gd name="T30" fmla="*/ 292 w 293"/>
                <a:gd name="T31" fmla="*/ 423 h 537"/>
                <a:gd name="T32" fmla="*/ 292 w 293"/>
                <a:gd name="T33" fmla="*/ 53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537">
                  <a:moveTo>
                    <a:pt x="292" y="536"/>
                  </a:moveTo>
                  <a:lnTo>
                    <a:pt x="282" y="536"/>
                  </a:lnTo>
                  <a:lnTo>
                    <a:pt x="282" y="423"/>
                  </a:lnTo>
                  <a:lnTo>
                    <a:pt x="282" y="423"/>
                  </a:lnTo>
                  <a:cubicBezTo>
                    <a:pt x="282" y="422"/>
                    <a:pt x="282" y="421"/>
                    <a:pt x="281" y="421"/>
                  </a:cubicBezTo>
                  <a:lnTo>
                    <a:pt x="156" y="350"/>
                  </a:lnTo>
                  <a:lnTo>
                    <a:pt x="156" y="350"/>
                  </a:lnTo>
                  <a:cubicBezTo>
                    <a:pt x="49" y="289"/>
                    <a:pt x="0" y="160"/>
                    <a:pt x="41" y="43"/>
                  </a:cubicBezTo>
                  <a:lnTo>
                    <a:pt x="57" y="0"/>
                  </a:lnTo>
                  <a:lnTo>
                    <a:pt x="65" y="3"/>
                  </a:lnTo>
                  <a:lnTo>
                    <a:pt x="50" y="46"/>
                  </a:lnTo>
                  <a:lnTo>
                    <a:pt x="50" y="46"/>
                  </a:lnTo>
                  <a:cubicBezTo>
                    <a:pt x="10" y="158"/>
                    <a:pt x="57" y="283"/>
                    <a:pt x="161" y="342"/>
                  </a:cubicBezTo>
                  <a:lnTo>
                    <a:pt x="285" y="413"/>
                  </a:lnTo>
                  <a:lnTo>
                    <a:pt x="285" y="413"/>
                  </a:lnTo>
                  <a:cubicBezTo>
                    <a:pt x="289" y="415"/>
                    <a:pt x="292" y="419"/>
                    <a:pt x="292" y="423"/>
                  </a:cubicBezTo>
                  <a:lnTo>
                    <a:pt x="292" y="5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0" name="Freeform 255">
              <a:extLst>
                <a:ext uri="{FF2B5EF4-FFF2-40B4-BE49-F238E27FC236}">
                  <a16:creationId xmlns:a16="http://schemas.microsoft.com/office/drawing/2014/main" id="{892C7FFB-4C5A-4393-B04E-A8A9E06B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2541" y="6819552"/>
              <a:ext cx="258175" cy="659165"/>
            </a:xfrm>
            <a:custGeom>
              <a:avLst/>
              <a:gdLst>
                <a:gd name="T0" fmla="*/ 199 w 207"/>
                <a:gd name="T1" fmla="*/ 529 h 530"/>
                <a:gd name="T2" fmla="*/ 142 w 207"/>
                <a:gd name="T3" fmla="*/ 458 h 530"/>
                <a:gd name="T4" fmla="*/ 142 w 207"/>
                <a:gd name="T5" fmla="*/ 456 h 530"/>
                <a:gd name="T6" fmla="*/ 163 w 207"/>
                <a:gd name="T7" fmla="*/ 245 h 530"/>
                <a:gd name="T8" fmla="*/ 163 w 207"/>
                <a:gd name="T9" fmla="*/ 245 h 530"/>
                <a:gd name="T10" fmla="*/ 115 w 207"/>
                <a:gd name="T11" fmla="*/ 115 h 530"/>
                <a:gd name="T12" fmla="*/ 0 w 207"/>
                <a:gd name="T13" fmla="*/ 7 h 530"/>
                <a:gd name="T14" fmla="*/ 6 w 207"/>
                <a:gd name="T15" fmla="*/ 0 h 530"/>
                <a:gd name="T16" fmla="*/ 121 w 207"/>
                <a:gd name="T17" fmla="*/ 108 h 530"/>
                <a:gd name="T18" fmla="*/ 121 w 207"/>
                <a:gd name="T19" fmla="*/ 108 h 530"/>
                <a:gd name="T20" fmla="*/ 172 w 207"/>
                <a:gd name="T21" fmla="*/ 246 h 530"/>
                <a:gd name="T22" fmla="*/ 150 w 207"/>
                <a:gd name="T23" fmla="*/ 455 h 530"/>
                <a:gd name="T24" fmla="*/ 206 w 207"/>
                <a:gd name="T25" fmla="*/ 523 h 530"/>
                <a:gd name="T26" fmla="*/ 199 w 207"/>
                <a:gd name="T27" fmla="*/ 52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530">
                  <a:moveTo>
                    <a:pt x="199" y="529"/>
                  </a:moveTo>
                  <a:lnTo>
                    <a:pt x="142" y="458"/>
                  </a:lnTo>
                  <a:lnTo>
                    <a:pt x="142" y="456"/>
                  </a:lnTo>
                  <a:lnTo>
                    <a:pt x="163" y="245"/>
                  </a:lnTo>
                  <a:lnTo>
                    <a:pt x="163" y="245"/>
                  </a:lnTo>
                  <a:cubicBezTo>
                    <a:pt x="168" y="197"/>
                    <a:pt x="150" y="148"/>
                    <a:pt x="115" y="115"/>
                  </a:cubicBezTo>
                  <a:lnTo>
                    <a:pt x="0" y="7"/>
                  </a:lnTo>
                  <a:lnTo>
                    <a:pt x="6" y="0"/>
                  </a:lnTo>
                  <a:lnTo>
                    <a:pt x="121" y="108"/>
                  </a:lnTo>
                  <a:lnTo>
                    <a:pt x="121" y="108"/>
                  </a:lnTo>
                  <a:cubicBezTo>
                    <a:pt x="158" y="144"/>
                    <a:pt x="177" y="195"/>
                    <a:pt x="172" y="246"/>
                  </a:cubicBezTo>
                  <a:lnTo>
                    <a:pt x="150" y="455"/>
                  </a:lnTo>
                  <a:lnTo>
                    <a:pt x="206" y="523"/>
                  </a:lnTo>
                  <a:lnTo>
                    <a:pt x="199" y="5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E96A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1" name="Freeform 256">
              <a:extLst>
                <a:ext uri="{FF2B5EF4-FFF2-40B4-BE49-F238E27FC236}">
                  <a16:creationId xmlns:a16="http://schemas.microsoft.com/office/drawing/2014/main" id="{544F2F1A-A62F-4E2E-815C-FE374D11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735" y="5243048"/>
              <a:ext cx="829453" cy="758041"/>
            </a:xfrm>
            <a:custGeom>
              <a:avLst/>
              <a:gdLst>
                <a:gd name="T0" fmla="*/ 662 w 666"/>
                <a:gd name="T1" fmla="*/ 304 h 608"/>
                <a:gd name="T2" fmla="*/ 662 w 666"/>
                <a:gd name="T3" fmla="*/ 304 h 608"/>
                <a:gd name="T4" fmla="*/ 634 w 666"/>
                <a:gd name="T5" fmla="*/ 0 h 608"/>
                <a:gd name="T6" fmla="*/ 634 w 666"/>
                <a:gd name="T7" fmla="*/ 0 h 608"/>
                <a:gd name="T8" fmla="*/ 351 w 666"/>
                <a:gd name="T9" fmla="*/ 59 h 608"/>
                <a:gd name="T10" fmla="*/ 361 w 666"/>
                <a:gd name="T11" fmla="*/ 129 h 608"/>
                <a:gd name="T12" fmla="*/ 361 w 666"/>
                <a:gd name="T13" fmla="*/ 129 h 608"/>
                <a:gd name="T14" fmla="*/ 302 w 666"/>
                <a:gd name="T15" fmla="*/ 167 h 608"/>
                <a:gd name="T16" fmla="*/ 296 w 666"/>
                <a:gd name="T17" fmla="*/ 171 h 608"/>
                <a:gd name="T18" fmla="*/ 301 w 666"/>
                <a:gd name="T19" fmla="*/ 252 h 608"/>
                <a:gd name="T20" fmla="*/ 301 w 666"/>
                <a:gd name="T21" fmla="*/ 252 h 608"/>
                <a:gd name="T22" fmla="*/ 237 w 666"/>
                <a:gd name="T23" fmla="*/ 314 h 608"/>
                <a:gd name="T24" fmla="*/ 227 w 666"/>
                <a:gd name="T25" fmla="*/ 313 h 608"/>
                <a:gd name="T26" fmla="*/ 227 w 666"/>
                <a:gd name="T27" fmla="*/ 313 h 608"/>
                <a:gd name="T28" fmla="*/ 190 w 666"/>
                <a:gd name="T29" fmla="*/ 289 h 608"/>
                <a:gd name="T30" fmla="*/ 190 w 666"/>
                <a:gd name="T31" fmla="*/ 289 h 608"/>
                <a:gd name="T32" fmla="*/ 52 w 666"/>
                <a:gd name="T33" fmla="*/ 392 h 608"/>
                <a:gd name="T34" fmla="*/ 52 w 666"/>
                <a:gd name="T35" fmla="*/ 392 h 608"/>
                <a:gd name="T36" fmla="*/ 205 w 666"/>
                <a:gd name="T37" fmla="*/ 442 h 608"/>
                <a:gd name="T38" fmla="*/ 207 w 666"/>
                <a:gd name="T39" fmla="*/ 478 h 608"/>
                <a:gd name="T40" fmla="*/ 207 w 666"/>
                <a:gd name="T41" fmla="*/ 478 h 608"/>
                <a:gd name="T42" fmla="*/ 315 w 666"/>
                <a:gd name="T43" fmla="*/ 574 h 608"/>
                <a:gd name="T44" fmla="*/ 315 w 666"/>
                <a:gd name="T45" fmla="*/ 574 h 608"/>
                <a:gd name="T46" fmla="*/ 573 w 666"/>
                <a:gd name="T47" fmla="*/ 479 h 608"/>
                <a:gd name="T48" fmla="*/ 573 w 666"/>
                <a:gd name="T49" fmla="*/ 479 h 608"/>
                <a:gd name="T50" fmla="*/ 662 w 666"/>
                <a:gd name="T51" fmla="*/ 3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6" h="608">
                  <a:moveTo>
                    <a:pt x="662" y="304"/>
                  </a:moveTo>
                  <a:lnTo>
                    <a:pt x="662" y="304"/>
                  </a:lnTo>
                  <a:cubicBezTo>
                    <a:pt x="665" y="229"/>
                    <a:pt x="647" y="88"/>
                    <a:pt x="634" y="0"/>
                  </a:cubicBezTo>
                  <a:lnTo>
                    <a:pt x="634" y="0"/>
                  </a:lnTo>
                  <a:cubicBezTo>
                    <a:pt x="512" y="43"/>
                    <a:pt x="351" y="59"/>
                    <a:pt x="351" y="59"/>
                  </a:cubicBezTo>
                  <a:lnTo>
                    <a:pt x="361" y="129"/>
                  </a:lnTo>
                  <a:lnTo>
                    <a:pt x="361" y="129"/>
                  </a:lnTo>
                  <a:cubicBezTo>
                    <a:pt x="363" y="150"/>
                    <a:pt x="336" y="168"/>
                    <a:pt x="302" y="167"/>
                  </a:cubicBezTo>
                  <a:lnTo>
                    <a:pt x="296" y="171"/>
                  </a:lnTo>
                  <a:lnTo>
                    <a:pt x="301" y="252"/>
                  </a:lnTo>
                  <a:lnTo>
                    <a:pt x="301" y="252"/>
                  </a:lnTo>
                  <a:cubicBezTo>
                    <a:pt x="304" y="288"/>
                    <a:pt x="273" y="317"/>
                    <a:pt x="237" y="314"/>
                  </a:cubicBezTo>
                  <a:lnTo>
                    <a:pt x="227" y="313"/>
                  </a:lnTo>
                  <a:lnTo>
                    <a:pt x="227" y="313"/>
                  </a:lnTo>
                  <a:cubicBezTo>
                    <a:pt x="211" y="312"/>
                    <a:pt x="197" y="303"/>
                    <a:pt x="190" y="289"/>
                  </a:cubicBezTo>
                  <a:lnTo>
                    <a:pt x="190" y="289"/>
                  </a:lnTo>
                  <a:cubicBezTo>
                    <a:pt x="131" y="191"/>
                    <a:pt x="0" y="264"/>
                    <a:pt x="52" y="392"/>
                  </a:cubicBezTo>
                  <a:lnTo>
                    <a:pt x="52" y="392"/>
                  </a:lnTo>
                  <a:cubicBezTo>
                    <a:pt x="103" y="520"/>
                    <a:pt x="205" y="442"/>
                    <a:pt x="205" y="442"/>
                  </a:cubicBezTo>
                  <a:lnTo>
                    <a:pt x="207" y="478"/>
                  </a:lnTo>
                  <a:lnTo>
                    <a:pt x="207" y="478"/>
                  </a:lnTo>
                  <a:cubicBezTo>
                    <a:pt x="207" y="478"/>
                    <a:pt x="212" y="607"/>
                    <a:pt x="315" y="574"/>
                  </a:cubicBezTo>
                  <a:lnTo>
                    <a:pt x="315" y="574"/>
                  </a:lnTo>
                  <a:cubicBezTo>
                    <a:pt x="403" y="546"/>
                    <a:pt x="499" y="485"/>
                    <a:pt x="573" y="479"/>
                  </a:cubicBezTo>
                  <a:lnTo>
                    <a:pt x="573" y="479"/>
                  </a:lnTo>
                  <a:cubicBezTo>
                    <a:pt x="570" y="356"/>
                    <a:pt x="662" y="304"/>
                    <a:pt x="662" y="304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4941B28-E2AB-4534-816E-51879E3D8748}"/>
              </a:ext>
            </a:extLst>
          </p:cNvPr>
          <p:cNvGrpSpPr/>
          <p:nvPr/>
        </p:nvGrpSpPr>
        <p:grpSpPr>
          <a:xfrm flipH="1">
            <a:off x="13485182" y="7506181"/>
            <a:ext cx="1383957" cy="1565520"/>
            <a:chOff x="19395700" y="4836561"/>
            <a:chExt cx="2460884" cy="2783732"/>
          </a:xfrm>
        </p:grpSpPr>
        <p:sp>
          <p:nvSpPr>
            <p:cNvPr id="166" name="Freeform 330">
              <a:extLst>
                <a:ext uri="{FF2B5EF4-FFF2-40B4-BE49-F238E27FC236}">
                  <a16:creationId xmlns:a16="http://schemas.microsoft.com/office/drawing/2014/main" id="{10C681B9-682F-4F85-BF2F-9E643AFD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700" y="6638282"/>
              <a:ext cx="2081867" cy="977763"/>
            </a:xfrm>
            <a:custGeom>
              <a:avLst/>
              <a:gdLst>
                <a:gd name="T0" fmla="*/ 958 w 1671"/>
                <a:gd name="T1" fmla="*/ 5 h 787"/>
                <a:gd name="T2" fmla="*/ 958 w 1671"/>
                <a:gd name="T3" fmla="*/ 5 h 787"/>
                <a:gd name="T4" fmla="*/ 1496 w 1671"/>
                <a:gd name="T5" fmla="*/ 282 h 787"/>
                <a:gd name="T6" fmla="*/ 1496 w 1671"/>
                <a:gd name="T7" fmla="*/ 282 h 787"/>
                <a:gd name="T8" fmla="*/ 1295 w 1671"/>
                <a:gd name="T9" fmla="*/ 551 h 787"/>
                <a:gd name="T10" fmla="*/ 1295 w 1671"/>
                <a:gd name="T11" fmla="*/ 551 h 787"/>
                <a:gd name="T12" fmla="*/ 888 w 1671"/>
                <a:gd name="T13" fmla="*/ 784 h 787"/>
                <a:gd name="T14" fmla="*/ 888 w 1671"/>
                <a:gd name="T15" fmla="*/ 784 h 787"/>
                <a:gd name="T16" fmla="*/ 347 w 1671"/>
                <a:gd name="T17" fmla="*/ 535 h 787"/>
                <a:gd name="T18" fmla="*/ 347 w 1671"/>
                <a:gd name="T19" fmla="*/ 535 h 787"/>
                <a:gd name="T20" fmla="*/ 108 w 1671"/>
                <a:gd name="T21" fmla="*/ 327 h 787"/>
                <a:gd name="T22" fmla="*/ 108 w 1671"/>
                <a:gd name="T23" fmla="*/ 327 h 787"/>
                <a:gd name="T24" fmla="*/ 631 w 1671"/>
                <a:gd name="T25" fmla="*/ 5 h 787"/>
                <a:gd name="T26" fmla="*/ 958 w 1671"/>
                <a:gd name="T27" fmla="*/ 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1" h="787">
                  <a:moveTo>
                    <a:pt x="958" y="5"/>
                  </a:moveTo>
                  <a:lnTo>
                    <a:pt x="958" y="5"/>
                  </a:lnTo>
                  <a:cubicBezTo>
                    <a:pt x="958" y="5"/>
                    <a:pt x="1322" y="0"/>
                    <a:pt x="1496" y="282"/>
                  </a:cubicBezTo>
                  <a:lnTo>
                    <a:pt x="1496" y="282"/>
                  </a:lnTo>
                  <a:cubicBezTo>
                    <a:pt x="1670" y="564"/>
                    <a:pt x="1295" y="551"/>
                    <a:pt x="1295" y="551"/>
                  </a:cubicBezTo>
                  <a:lnTo>
                    <a:pt x="1295" y="551"/>
                  </a:lnTo>
                  <a:cubicBezTo>
                    <a:pt x="1295" y="551"/>
                    <a:pt x="1264" y="780"/>
                    <a:pt x="888" y="784"/>
                  </a:cubicBezTo>
                  <a:lnTo>
                    <a:pt x="888" y="784"/>
                  </a:lnTo>
                  <a:cubicBezTo>
                    <a:pt x="513" y="786"/>
                    <a:pt x="347" y="535"/>
                    <a:pt x="347" y="535"/>
                  </a:cubicBezTo>
                  <a:lnTo>
                    <a:pt x="347" y="535"/>
                  </a:lnTo>
                  <a:cubicBezTo>
                    <a:pt x="347" y="535"/>
                    <a:pt x="0" y="531"/>
                    <a:pt x="108" y="327"/>
                  </a:cubicBezTo>
                  <a:lnTo>
                    <a:pt x="108" y="327"/>
                  </a:lnTo>
                  <a:cubicBezTo>
                    <a:pt x="216" y="124"/>
                    <a:pt x="631" y="5"/>
                    <a:pt x="631" y="5"/>
                  </a:cubicBezTo>
                  <a:lnTo>
                    <a:pt x="958" y="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7" name="Freeform 331">
              <a:extLst>
                <a:ext uri="{FF2B5EF4-FFF2-40B4-BE49-F238E27FC236}">
                  <a16:creationId xmlns:a16="http://schemas.microsoft.com/office/drawing/2014/main" id="{D3AF39B0-7C94-4141-A5A6-C5084218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1207" y="6187852"/>
              <a:ext cx="406485" cy="604235"/>
            </a:xfrm>
            <a:custGeom>
              <a:avLst/>
              <a:gdLst>
                <a:gd name="T0" fmla="*/ 0 w 328"/>
                <a:gd name="T1" fmla="*/ 365 h 485"/>
                <a:gd name="T2" fmla="*/ 266 w 328"/>
                <a:gd name="T3" fmla="*/ 484 h 485"/>
                <a:gd name="T4" fmla="*/ 327 w 328"/>
                <a:gd name="T5" fmla="*/ 365 h 485"/>
                <a:gd name="T6" fmla="*/ 327 w 328"/>
                <a:gd name="T7" fmla="*/ 0 h 485"/>
                <a:gd name="T8" fmla="*/ 0 w 328"/>
                <a:gd name="T9" fmla="*/ 0 h 485"/>
                <a:gd name="T10" fmla="*/ 0 w 328"/>
                <a:gd name="T11" fmla="*/ 3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485">
                  <a:moveTo>
                    <a:pt x="0" y="365"/>
                  </a:moveTo>
                  <a:lnTo>
                    <a:pt x="266" y="484"/>
                  </a:lnTo>
                  <a:lnTo>
                    <a:pt x="327" y="365"/>
                  </a:lnTo>
                  <a:lnTo>
                    <a:pt x="327" y="0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8" name="Freeform 332">
              <a:extLst>
                <a:ext uri="{FF2B5EF4-FFF2-40B4-BE49-F238E27FC236}">
                  <a16:creationId xmlns:a16="http://schemas.microsoft.com/office/drawing/2014/main" id="{6583D472-742A-43AE-B060-3CE96E74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914" y="6187852"/>
              <a:ext cx="175778" cy="604235"/>
            </a:xfrm>
            <a:custGeom>
              <a:avLst/>
              <a:gdLst>
                <a:gd name="T0" fmla="*/ 140 w 141"/>
                <a:gd name="T1" fmla="*/ 0 h 485"/>
                <a:gd name="T2" fmla="*/ 140 w 141"/>
                <a:gd name="T3" fmla="*/ 365 h 485"/>
                <a:gd name="T4" fmla="*/ 79 w 141"/>
                <a:gd name="T5" fmla="*/ 484 h 485"/>
                <a:gd name="T6" fmla="*/ 0 w 141"/>
                <a:gd name="T7" fmla="*/ 0 h 485"/>
                <a:gd name="T8" fmla="*/ 140 w 141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485">
                  <a:moveTo>
                    <a:pt x="140" y="0"/>
                  </a:moveTo>
                  <a:lnTo>
                    <a:pt x="140" y="365"/>
                  </a:lnTo>
                  <a:lnTo>
                    <a:pt x="79" y="484"/>
                  </a:ln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solidFill>
              <a:srgbClr val="C645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9" name="Freeform 333">
              <a:extLst>
                <a:ext uri="{FF2B5EF4-FFF2-40B4-BE49-F238E27FC236}">
                  <a16:creationId xmlns:a16="http://schemas.microsoft.com/office/drawing/2014/main" id="{090D95F9-75F7-46D8-8057-A1383518A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444" y="5210089"/>
              <a:ext cx="1170018" cy="1395234"/>
            </a:xfrm>
            <a:custGeom>
              <a:avLst/>
              <a:gdLst>
                <a:gd name="T0" fmla="*/ 56 w 941"/>
                <a:gd name="T1" fmla="*/ 338 h 1120"/>
                <a:gd name="T2" fmla="*/ 56 w 941"/>
                <a:gd name="T3" fmla="*/ 338 h 1120"/>
                <a:gd name="T4" fmla="*/ 631 w 941"/>
                <a:gd name="T5" fmla="*/ 1062 h 1120"/>
                <a:gd name="T6" fmla="*/ 631 w 941"/>
                <a:gd name="T7" fmla="*/ 1062 h 1120"/>
                <a:gd name="T8" fmla="*/ 924 w 941"/>
                <a:gd name="T9" fmla="*/ 424 h 1120"/>
                <a:gd name="T10" fmla="*/ 924 w 941"/>
                <a:gd name="T11" fmla="*/ 424 h 1120"/>
                <a:gd name="T12" fmla="*/ 577 w 941"/>
                <a:gd name="T13" fmla="*/ 17 h 1120"/>
                <a:gd name="T14" fmla="*/ 577 w 941"/>
                <a:gd name="T15" fmla="*/ 17 h 1120"/>
                <a:gd name="T16" fmla="*/ 56 w 941"/>
                <a:gd name="T17" fmla="*/ 33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1120">
                  <a:moveTo>
                    <a:pt x="56" y="338"/>
                  </a:moveTo>
                  <a:lnTo>
                    <a:pt x="56" y="338"/>
                  </a:lnTo>
                  <a:cubicBezTo>
                    <a:pt x="39" y="546"/>
                    <a:pt x="0" y="1119"/>
                    <a:pt x="631" y="1062"/>
                  </a:cubicBezTo>
                  <a:lnTo>
                    <a:pt x="631" y="1062"/>
                  </a:lnTo>
                  <a:cubicBezTo>
                    <a:pt x="930" y="1035"/>
                    <a:pt x="907" y="631"/>
                    <a:pt x="924" y="424"/>
                  </a:cubicBezTo>
                  <a:lnTo>
                    <a:pt x="924" y="424"/>
                  </a:lnTo>
                  <a:cubicBezTo>
                    <a:pt x="940" y="216"/>
                    <a:pt x="785" y="33"/>
                    <a:pt x="577" y="17"/>
                  </a:cubicBezTo>
                  <a:lnTo>
                    <a:pt x="577" y="17"/>
                  </a:lnTo>
                  <a:cubicBezTo>
                    <a:pt x="370" y="0"/>
                    <a:pt x="73" y="131"/>
                    <a:pt x="56" y="338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0" name="Freeform 334">
              <a:extLst>
                <a:ext uri="{FF2B5EF4-FFF2-40B4-BE49-F238E27FC236}">
                  <a16:creationId xmlns:a16="http://schemas.microsoft.com/office/drawing/2014/main" id="{2B5954D8-178A-4C0E-8649-995743E4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1347" y="5210087"/>
              <a:ext cx="1098608" cy="972270"/>
            </a:xfrm>
            <a:custGeom>
              <a:avLst/>
              <a:gdLst>
                <a:gd name="T0" fmla="*/ 342 w 882"/>
                <a:gd name="T1" fmla="*/ 609 h 779"/>
                <a:gd name="T2" fmla="*/ 342 w 882"/>
                <a:gd name="T3" fmla="*/ 609 h 779"/>
                <a:gd name="T4" fmla="*/ 0 w 882"/>
                <a:gd name="T5" fmla="*/ 318 h 779"/>
                <a:gd name="T6" fmla="*/ 0 w 882"/>
                <a:gd name="T7" fmla="*/ 318 h 779"/>
                <a:gd name="T8" fmla="*/ 518 w 882"/>
                <a:gd name="T9" fmla="*/ 17 h 779"/>
                <a:gd name="T10" fmla="*/ 518 w 882"/>
                <a:gd name="T11" fmla="*/ 17 h 779"/>
                <a:gd name="T12" fmla="*/ 865 w 882"/>
                <a:gd name="T13" fmla="*/ 424 h 779"/>
                <a:gd name="T14" fmla="*/ 865 w 882"/>
                <a:gd name="T15" fmla="*/ 424 h 779"/>
                <a:gd name="T16" fmla="*/ 848 w 882"/>
                <a:gd name="T17" fmla="*/ 677 h 779"/>
                <a:gd name="T18" fmla="*/ 848 w 882"/>
                <a:gd name="T19" fmla="*/ 677 h 779"/>
                <a:gd name="T20" fmla="*/ 342 w 882"/>
                <a:gd name="T21" fmla="*/ 60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" h="779">
                  <a:moveTo>
                    <a:pt x="342" y="609"/>
                  </a:moveTo>
                  <a:lnTo>
                    <a:pt x="342" y="609"/>
                  </a:lnTo>
                  <a:cubicBezTo>
                    <a:pt x="263" y="429"/>
                    <a:pt x="142" y="313"/>
                    <a:pt x="0" y="318"/>
                  </a:cubicBezTo>
                  <a:lnTo>
                    <a:pt x="0" y="318"/>
                  </a:lnTo>
                  <a:cubicBezTo>
                    <a:pt x="33" y="123"/>
                    <a:pt x="317" y="0"/>
                    <a:pt x="518" y="17"/>
                  </a:cubicBezTo>
                  <a:lnTo>
                    <a:pt x="518" y="17"/>
                  </a:lnTo>
                  <a:cubicBezTo>
                    <a:pt x="726" y="33"/>
                    <a:pt x="881" y="216"/>
                    <a:pt x="865" y="424"/>
                  </a:cubicBezTo>
                  <a:lnTo>
                    <a:pt x="865" y="424"/>
                  </a:lnTo>
                  <a:cubicBezTo>
                    <a:pt x="858" y="493"/>
                    <a:pt x="858" y="585"/>
                    <a:pt x="848" y="677"/>
                  </a:cubicBezTo>
                  <a:lnTo>
                    <a:pt x="848" y="677"/>
                  </a:lnTo>
                  <a:cubicBezTo>
                    <a:pt x="692" y="724"/>
                    <a:pt x="417" y="778"/>
                    <a:pt x="342" y="609"/>
                  </a:cubicBezTo>
                </a:path>
              </a:pathLst>
            </a:custGeom>
            <a:solidFill>
              <a:srgbClr val="C645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1" name="Freeform 335">
              <a:extLst>
                <a:ext uri="{FF2B5EF4-FFF2-40B4-BE49-F238E27FC236}">
                  <a16:creationId xmlns:a16="http://schemas.microsoft.com/office/drawing/2014/main" id="{B9974A5E-82FE-4006-B03F-8340D0E3F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128" y="6067004"/>
              <a:ext cx="554799" cy="340569"/>
            </a:xfrm>
            <a:custGeom>
              <a:avLst/>
              <a:gdLst>
                <a:gd name="T0" fmla="*/ 429 w 444"/>
                <a:gd name="T1" fmla="*/ 117 h 275"/>
                <a:gd name="T2" fmla="*/ 429 w 444"/>
                <a:gd name="T3" fmla="*/ 117 h 275"/>
                <a:gd name="T4" fmla="*/ 145 w 444"/>
                <a:gd name="T5" fmla="*/ 137 h 275"/>
                <a:gd name="T6" fmla="*/ 145 w 444"/>
                <a:gd name="T7" fmla="*/ 137 h 275"/>
                <a:gd name="T8" fmla="*/ 234 w 444"/>
                <a:gd name="T9" fmla="*/ 179 h 275"/>
                <a:gd name="T10" fmla="*/ 234 w 444"/>
                <a:gd name="T11" fmla="*/ 179 h 275"/>
                <a:gd name="T12" fmla="*/ 328 w 444"/>
                <a:gd name="T13" fmla="*/ 165 h 275"/>
                <a:gd name="T14" fmla="*/ 328 w 444"/>
                <a:gd name="T15" fmla="*/ 165 h 275"/>
                <a:gd name="T16" fmla="*/ 429 w 444"/>
                <a:gd name="T17" fmla="*/ 11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275">
                  <a:moveTo>
                    <a:pt x="429" y="117"/>
                  </a:moveTo>
                  <a:lnTo>
                    <a:pt x="429" y="117"/>
                  </a:lnTo>
                  <a:cubicBezTo>
                    <a:pt x="429" y="117"/>
                    <a:pt x="290" y="0"/>
                    <a:pt x="145" y="137"/>
                  </a:cubicBezTo>
                  <a:lnTo>
                    <a:pt x="145" y="137"/>
                  </a:lnTo>
                  <a:cubicBezTo>
                    <a:pt x="0" y="274"/>
                    <a:pt x="234" y="179"/>
                    <a:pt x="234" y="179"/>
                  </a:cubicBezTo>
                  <a:lnTo>
                    <a:pt x="234" y="179"/>
                  </a:lnTo>
                  <a:cubicBezTo>
                    <a:pt x="234" y="179"/>
                    <a:pt x="274" y="217"/>
                    <a:pt x="328" y="165"/>
                  </a:cubicBezTo>
                  <a:lnTo>
                    <a:pt x="328" y="165"/>
                  </a:lnTo>
                  <a:cubicBezTo>
                    <a:pt x="328" y="165"/>
                    <a:pt x="443" y="182"/>
                    <a:pt x="429" y="1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2" name="Freeform 336">
              <a:extLst>
                <a:ext uri="{FF2B5EF4-FFF2-40B4-BE49-F238E27FC236}">
                  <a16:creationId xmlns:a16="http://schemas.microsoft.com/office/drawing/2014/main" id="{9A060098-4360-4173-965D-8F369C68B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9651" y="5528685"/>
              <a:ext cx="829449" cy="966776"/>
            </a:xfrm>
            <a:custGeom>
              <a:avLst/>
              <a:gdLst>
                <a:gd name="T0" fmla="*/ 557 w 666"/>
                <a:gd name="T1" fmla="*/ 116 h 777"/>
                <a:gd name="T2" fmla="*/ 557 w 666"/>
                <a:gd name="T3" fmla="*/ 116 h 777"/>
                <a:gd name="T4" fmla="*/ 665 w 666"/>
                <a:gd name="T5" fmla="*/ 253 h 777"/>
                <a:gd name="T6" fmla="*/ 665 w 666"/>
                <a:gd name="T7" fmla="*/ 253 h 777"/>
                <a:gd name="T8" fmla="*/ 568 w 666"/>
                <a:gd name="T9" fmla="*/ 428 h 777"/>
                <a:gd name="T10" fmla="*/ 568 w 666"/>
                <a:gd name="T11" fmla="*/ 428 h 777"/>
                <a:gd name="T12" fmla="*/ 395 w 666"/>
                <a:gd name="T13" fmla="*/ 373 h 777"/>
                <a:gd name="T14" fmla="*/ 395 w 666"/>
                <a:gd name="T15" fmla="*/ 373 h 777"/>
                <a:gd name="T16" fmla="*/ 329 w 666"/>
                <a:gd name="T17" fmla="*/ 305 h 777"/>
                <a:gd name="T18" fmla="*/ 329 w 666"/>
                <a:gd name="T19" fmla="*/ 305 h 777"/>
                <a:gd name="T20" fmla="*/ 329 w 666"/>
                <a:gd name="T21" fmla="*/ 498 h 777"/>
                <a:gd name="T22" fmla="*/ 329 w 666"/>
                <a:gd name="T23" fmla="*/ 498 h 777"/>
                <a:gd name="T24" fmla="*/ 345 w 666"/>
                <a:gd name="T25" fmla="*/ 750 h 777"/>
                <a:gd name="T26" fmla="*/ 345 w 666"/>
                <a:gd name="T27" fmla="*/ 750 h 777"/>
                <a:gd name="T28" fmla="*/ 216 w 666"/>
                <a:gd name="T29" fmla="*/ 664 h 777"/>
                <a:gd name="T30" fmla="*/ 216 w 666"/>
                <a:gd name="T31" fmla="*/ 664 h 777"/>
                <a:gd name="T32" fmla="*/ 109 w 666"/>
                <a:gd name="T33" fmla="*/ 490 h 777"/>
                <a:gd name="T34" fmla="*/ 109 w 666"/>
                <a:gd name="T35" fmla="*/ 490 h 777"/>
                <a:gd name="T36" fmla="*/ 14 w 666"/>
                <a:gd name="T37" fmla="*/ 244 h 777"/>
                <a:gd name="T38" fmla="*/ 14 w 666"/>
                <a:gd name="T39" fmla="*/ 244 h 777"/>
                <a:gd name="T40" fmla="*/ 23 w 666"/>
                <a:gd name="T41" fmla="*/ 143 h 777"/>
                <a:gd name="T42" fmla="*/ 23 w 666"/>
                <a:gd name="T43" fmla="*/ 143 h 777"/>
                <a:gd name="T44" fmla="*/ 204 w 666"/>
                <a:gd name="T45" fmla="*/ 22 h 777"/>
                <a:gd name="T46" fmla="*/ 557 w 666"/>
                <a:gd name="T47" fmla="*/ 11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6" h="777">
                  <a:moveTo>
                    <a:pt x="557" y="116"/>
                  </a:moveTo>
                  <a:lnTo>
                    <a:pt x="557" y="116"/>
                  </a:lnTo>
                  <a:cubicBezTo>
                    <a:pt x="620" y="132"/>
                    <a:pt x="664" y="189"/>
                    <a:pt x="665" y="253"/>
                  </a:cubicBezTo>
                  <a:lnTo>
                    <a:pt x="665" y="253"/>
                  </a:lnTo>
                  <a:cubicBezTo>
                    <a:pt x="665" y="321"/>
                    <a:pt x="647" y="400"/>
                    <a:pt x="568" y="428"/>
                  </a:cubicBezTo>
                  <a:lnTo>
                    <a:pt x="568" y="428"/>
                  </a:lnTo>
                  <a:cubicBezTo>
                    <a:pt x="416" y="481"/>
                    <a:pt x="395" y="373"/>
                    <a:pt x="395" y="373"/>
                  </a:cubicBezTo>
                  <a:lnTo>
                    <a:pt x="395" y="373"/>
                  </a:lnTo>
                  <a:cubicBezTo>
                    <a:pt x="395" y="373"/>
                    <a:pt x="385" y="267"/>
                    <a:pt x="329" y="305"/>
                  </a:cubicBezTo>
                  <a:lnTo>
                    <a:pt x="329" y="305"/>
                  </a:lnTo>
                  <a:cubicBezTo>
                    <a:pt x="273" y="344"/>
                    <a:pt x="242" y="481"/>
                    <a:pt x="329" y="498"/>
                  </a:cubicBezTo>
                  <a:lnTo>
                    <a:pt x="329" y="498"/>
                  </a:lnTo>
                  <a:cubicBezTo>
                    <a:pt x="416" y="515"/>
                    <a:pt x="425" y="723"/>
                    <a:pt x="345" y="750"/>
                  </a:cubicBezTo>
                  <a:lnTo>
                    <a:pt x="345" y="750"/>
                  </a:lnTo>
                  <a:cubicBezTo>
                    <a:pt x="265" y="776"/>
                    <a:pt x="212" y="727"/>
                    <a:pt x="216" y="664"/>
                  </a:cubicBezTo>
                  <a:lnTo>
                    <a:pt x="216" y="664"/>
                  </a:lnTo>
                  <a:cubicBezTo>
                    <a:pt x="216" y="664"/>
                    <a:pt x="87" y="662"/>
                    <a:pt x="109" y="490"/>
                  </a:cubicBezTo>
                  <a:lnTo>
                    <a:pt x="109" y="490"/>
                  </a:lnTo>
                  <a:cubicBezTo>
                    <a:pt x="109" y="490"/>
                    <a:pt x="0" y="455"/>
                    <a:pt x="14" y="244"/>
                  </a:cubicBezTo>
                  <a:lnTo>
                    <a:pt x="14" y="244"/>
                  </a:lnTo>
                  <a:cubicBezTo>
                    <a:pt x="17" y="205"/>
                    <a:pt x="19" y="172"/>
                    <a:pt x="23" y="143"/>
                  </a:cubicBezTo>
                  <a:lnTo>
                    <a:pt x="23" y="143"/>
                  </a:lnTo>
                  <a:cubicBezTo>
                    <a:pt x="35" y="57"/>
                    <a:pt x="119" y="0"/>
                    <a:pt x="204" y="22"/>
                  </a:cubicBezTo>
                  <a:lnTo>
                    <a:pt x="557" y="1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3" name="Freeform 337">
              <a:extLst>
                <a:ext uri="{FF2B5EF4-FFF2-40B4-BE49-F238E27FC236}">
                  <a16:creationId xmlns:a16="http://schemas.microsoft.com/office/drawing/2014/main" id="{F177CD1E-B479-4AFE-BD13-A5E89ABF5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721" y="4836561"/>
              <a:ext cx="1752281" cy="928326"/>
            </a:xfrm>
            <a:custGeom>
              <a:avLst/>
              <a:gdLst>
                <a:gd name="T0" fmla="*/ 1139 w 1407"/>
                <a:gd name="T1" fmla="*/ 472 h 747"/>
                <a:gd name="T2" fmla="*/ 1139 w 1407"/>
                <a:gd name="T3" fmla="*/ 472 h 747"/>
                <a:gd name="T4" fmla="*/ 1111 w 1407"/>
                <a:gd name="T5" fmla="*/ 63 h 747"/>
                <a:gd name="T6" fmla="*/ 1111 w 1407"/>
                <a:gd name="T7" fmla="*/ 63 h 747"/>
                <a:gd name="T8" fmla="*/ 462 w 1407"/>
                <a:gd name="T9" fmla="*/ 315 h 747"/>
                <a:gd name="T10" fmla="*/ 462 w 1407"/>
                <a:gd name="T11" fmla="*/ 315 h 747"/>
                <a:gd name="T12" fmla="*/ 26 w 1407"/>
                <a:gd name="T13" fmla="*/ 619 h 747"/>
                <a:gd name="T14" fmla="*/ 26 w 1407"/>
                <a:gd name="T15" fmla="*/ 619 h 747"/>
                <a:gd name="T16" fmla="*/ 490 w 1407"/>
                <a:gd name="T17" fmla="*/ 746 h 747"/>
                <a:gd name="T18" fmla="*/ 1139 w 1407"/>
                <a:gd name="T19" fmla="*/ 47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7" h="747">
                  <a:moveTo>
                    <a:pt x="1139" y="472"/>
                  </a:moveTo>
                  <a:lnTo>
                    <a:pt x="1139" y="472"/>
                  </a:lnTo>
                  <a:cubicBezTo>
                    <a:pt x="1139" y="472"/>
                    <a:pt x="1406" y="126"/>
                    <a:pt x="1111" y="63"/>
                  </a:cubicBezTo>
                  <a:lnTo>
                    <a:pt x="1111" y="63"/>
                  </a:lnTo>
                  <a:cubicBezTo>
                    <a:pt x="817" y="0"/>
                    <a:pt x="605" y="247"/>
                    <a:pt x="462" y="315"/>
                  </a:cubicBezTo>
                  <a:lnTo>
                    <a:pt x="462" y="315"/>
                  </a:lnTo>
                  <a:cubicBezTo>
                    <a:pt x="317" y="382"/>
                    <a:pt x="0" y="472"/>
                    <a:pt x="26" y="619"/>
                  </a:cubicBezTo>
                  <a:lnTo>
                    <a:pt x="26" y="619"/>
                  </a:lnTo>
                  <a:cubicBezTo>
                    <a:pt x="39" y="694"/>
                    <a:pt x="490" y="746"/>
                    <a:pt x="490" y="746"/>
                  </a:cubicBezTo>
                  <a:lnTo>
                    <a:pt x="1139" y="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4" name="Freeform 338">
              <a:extLst>
                <a:ext uri="{FF2B5EF4-FFF2-40B4-BE49-F238E27FC236}">
                  <a16:creationId xmlns:a16="http://schemas.microsoft.com/office/drawing/2014/main" id="{2D450EB0-7E10-4B85-B8BC-C19F9E5A6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4448" y="5385865"/>
              <a:ext cx="1472136" cy="505361"/>
            </a:xfrm>
            <a:custGeom>
              <a:avLst/>
              <a:gdLst>
                <a:gd name="T0" fmla="*/ 447 w 1184"/>
                <a:gd name="T1" fmla="*/ 54 h 404"/>
                <a:gd name="T2" fmla="*/ 447 w 1184"/>
                <a:gd name="T3" fmla="*/ 54 h 404"/>
                <a:gd name="T4" fmla="*/ 678 w 1184"/>
                <a:gd name="T5" fmla="*/ 13 h 404"/>
                <a:gd name="T6" fmla="*/ 678 w 1184"/>
                <a:gd name="T7" fmla="*/ 13 h 404"/>
                <a:gd name="T8" fmla="*/ 784 w 1184"/>
                <a:gd name="T9" fmla="*/ 39 h 404"/>
                <a:gd name="T10" fmla="*/ 784 w 1184"/>
                <a:gd name="T11" fmla="*/ 39 h 404"/>
                <a:gd name="T12" fmla="*/ 974 w 1184"/>
                <a:gd name="T13" fmla="*/ 281 h 404"/>
                <a:gd name="T14" fmla="*/ 974 w 1184"/>
                <a:gd name="T15" fmla="*/ 281 h 404"/>
                <a:gd name="T16" fmla="*/ 581 w 1184"/>
                <a:gd name="T17" fmla="*/ 392 h 404"/>
                <a:gd name="T18" fmla="*/ 581 w 1184"/>
                <a:gd name="T19" fmla="*/ 392 h 404"/>
                <a:gd name="T20" fmla="*/ 0 w 1184"/>
                <a:gd name="T21" fmla="*/ 305 h 404"/>
                <a:gd name="T22" fmla="*/ 447 w 1184"/>
                <a:gd name="T23" fmla="*/ 5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4" h="404">
                  <a:moveTo>
                    <a:pt x="447" y="54"/>
                  </a:moveTo>
                  <a:lnTo>
                    <a:pt x="447" y="54"/>
                  </a:lnTo>
                  <a:cubicBezTo>
                    <a:pt x="517" y="15"/>
                    <a:pt x="599" y="0"/>
                    <a:pt x="678" y="13"/>
                  </a:cubicBezTo>
                  <a:lnTo>
                    <a:pt x="678" y="13"/>
                  </a:lnTo>
                  <a:cubicBezTo>
                    <a:pt x="721" y="21"/>
                    <a:pt x="762" y="31"/>
                    <a:pt x="784" y="39"/>
                  </a:cubicBezTo>
                  <a:lnTo>
                    <a:pt x="784" y="39"/>
                  </a:lnTo>
                  <a:cubicBezTo>
                    <a:pt x="872" y="70"/>
                    <a:pt x="1183" y="186"/>
                    <a:pt x="974" y="281"/>
                  </a:cubicBezTo>
                  <a:lnTo>
                    <a:pt x="974" y="281"/>
                  </a:lnTo>
                  <a:cubicBezTo>
                    <a:pt x="857" y="333"/>
                    <a:pt x="721" y="384"/>
                    <a:pt x="581" y="392"/>
                  </a:cubicBezTo>
                  <a:lnTo>
                    <a:pt x="581" y="392"/>
                  </a:lnTo>
                  <a:cubicBezTo>
                    <a:pt x="380" y="403"/>
                    <a:pt x="0" y="305"/>
                    <a:pt x="0" y="305"/>
                  </a:cubicBezTo>
                  <a:lnTo>
                    <a:pt x="447" y="5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5" name="Freeform 88">
              <a:extLst>
                <a:ext uri="{FF2B5EF4-FFF2-40B4-BE49-F238E27FC236}">
                  <a16:creationId xmlns:a16="http://schemas.microsoft.com/office/drawing/2014/main" id="{AE071202-8587-4AEB-917A-E02186200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078" y="6584487"/>
              <a:ext cx="529784" cy="1035806"/>
            </a:xfrm>
            <a:custGeom>
              <a:avLst/>
              <a:gdLst>
                <a:gd name="connsiteX0" fmla="*/ 69614 w 529784"/>
                <a:gd name="connsiteY0" fmla="*/ 25 h 1035806"/>
                <a:gd name="connsiteX1" fmla="*/ 116268 w 529784"/>
                <a:gd name="connsiteY1" fmla="*/ 9259 h 1035806"/>
                <a:gd name="connsiteX2" fmla="*/ 371292 w 529784"/>
                <a:gd name="connsiteY2" fmla="*/ 109451 h 1035806"/>
                <a:gd name="connsiteX3" fmla="*/ 388336 w 529784"/>
                <a:gd name="connsiteY3" fmla="*/ 240664 h 1035806"/>
                <a:gd name="connsiteX4" fmla="*/ 389248 w 529784"/>
                <a:gd name="connsiteY4" fmla="*/ 241361 h 1035806"/>
                <a:gd name="connsiteX5" fmla="*/ 371712 w 529784"/>
                <a:gd name="connsiteY5" fmla="*/ 106038 h 1035806"/>
                <a:gd name="connsiteX6" fmla="*/ 450136 w 529784"/>
                <a:gd name="connsiteY6" fmla="*/ 4642 h 1035806"/>
                <a:gd name="connsiteX7" fmla="*/ 529784 w 529784"/>
                <a:gd name="connsiteY7" fmla="*/ 63996 h 1035806"/>
                <a:gd name="connsiteX8" fmla="*/ 400406 w 529784"/>
                <a:gd name="connsiteY8" fmla="*/ 255171 h 1035806"/>
                <a:gd name="connsiteX9" fmla="*/ 402810 w 529784"/>
                <a:gd name="connsiteY9" fmla="*/ 272841 h 1035806"/>
                <a:gd name="connsiteX10" fmla="*/ 391996 w 529784"/>
                <a:gd name="connsiteY10" fmla="*/ 1028339 h 1035806"/>
                <a:gd name="connsiteX11" fmla="*/ 381854 w 529784"/>
                <a:gd name="connsiteY11" fmla="*/ 1035806 h 1035806"/>
                <a:gd name="connsiteX12" fmla="*/ 380588 w 529784"/>
                <a:gd name="connsiteY12" fmla="*/ 1035806 h 1035806"/>
                <a:gd name="connsiteX13" fmla="*/ 372982 w 529784"/>
                <a:gd name="connsiteY13" fmla="*/ 1023360 h 1035806"/>
                <a:gd name="connsiteX14" fmla="*/ 383328 w 529784"/>
                <a:gd name="connsiteY14" fmla="*/ 275111 h 1035806"/>
                <a:gd name="connsiteX15" fmla="*/ 382542 w 529784"/>
                <a:gd name="connsiteY15" fmla="*/ 268412 h 1035806"/>
                <a:gd name="connsiteX16" fmla="*/ 3062 w 529784"/>
                <a:gd name="connsiteY16" fmla="*/ 120722 h 1035806"/>
                <a:gd name="connsiteX17" fmla="*/ 69614 w 529784"/>
                <a:gd name="connsiteY17" fmla="*/ 25 h 103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9784" h="1035806">
                  <a:moveTo>
                    <a:pt x="69614" y="25"/>
                  </a:moveTo>
                  <a:cubicBezTo>
                    <a:pt x="82660" y="316"/>
                    <a:pt x="98074" y="3153"/>
                    <a:pt x="116268" y="9259"/>
                  </a:cubicBezTo>
                  <a:cubicBezTo>
                    <a:pt x="260574" y="59355"/>
                    <a:pt x="371292" y="109451"/>
                    <a:pt x="371292" y="109451"/>
                  </a:cubicBezTo>
                  <a:lnTo>
                    <a:pt x="388336" y="240664"/>
                  </a:lnTo>
                  <a:lnTo>
                    <a:pt x="389248" y="241361"/>
                  </a:lnTo>
                  <a:lnTo>
                    <a:pt x="371712" y="106038"/>
                  </a:lnTo>
                  <a:cubicBezTo>
                    <a:pt x="371712" y="106038"/>
                    <a:pt x="424402" y="14535"/>
                    <a:pt x="450136" y="4642"/>
                  </a:cubicBezTo>
                  <a:cubicBezTo>
                    <a:pt x="508952" y="-17615"/>
                    <a:pt x="529784" y="63996"/>
                    <a:pt x="529784" y="63996"/>
                  </a:cubicBezTo>
                  <a:lnTo>
                    <a:pt x="400406" y="255171"/>
                  </a:lnTo>
                  <a:lnTo>
                    <a:pt x="402810" y="272841"/>
                  </a:lnTo>
                  <a:cubicBezTo>
                    <a:pt x="415704" y="375237"/>
                    <a:pt x="459654" y="786590"/>
                    <a:pt x="391996" y="1028339"/>
                  </a:cubicBezTo>
                  <a:cubicBezTo>
                    <a:pt x="390728" y="1033317"/>
                    <a:pt x="386926" y="1035806"/>
                    <a:pt x="381854" y="1035806"/>
                  </a:cubicBezTo>
                  <a:lnTo>
                    <a:pt x="380588" y="1035806"/>
                  </a:lnTo>
                  <a:cubicBezTo>
                    <a:pt x="374250" y="1034561"/>
                    <a:pt x="371714" y="1028339"/>
                    <a:pt x="372982" y="1023360"/>
                  </a:cubicBezTo>
                  <a:cubicBezTo>
                    <a:pt x="438422" y="783790"/>
                    <a:pt x="395166" y="376520"/>
                    <a:pt x="383328" y="275111"/>
                  </a:cubicBezTo>
                  <a:lnTo>
                    <a:pt x="382542" y="268412"/>
                  </a:lnTo>
                  <a:lnTo>
                    <a:pt x="3062" y="120722"/>
                  </a:lnTo>
                  <a:cubicBezTo>
                    <a:pt x="3062" y="120722"/>
                    <a:pt x="-21702" y="-2013"/>
                    <a:pt x="69614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6" name="Freeform 342">
              <a:extLst>
                <a:ext uri="{FF2B5EF4-FFF2-40B4-BE49-F238E27FC236}">
                  <a16:creationId xmlns:a16="http://schemas.microsoft.com/office/drawing/2014/main" id="{1CAC488F-98E9-48BE-A7BB-C9A0F07E8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6414" y="7088710"/>
              <a:ext cx="236199" cy="225216"/>
            </a:xfrm>
            <a:custGeom>
              <a:avLst/>
              <a:gdLst>
                <a:gd name="T0" fmla="*/ 124 w 190"/>
                <a:gd name="T1" fmla="*/ 60 h 182"/>
                <a:gd name="T2" fmla="*/ 94 w 190"/>
                <a:gd name="T3" fmla="*/ 0 h 182"/>
                <a:gd name="T4" fmla="*/ 65 w 190"/>
                <a:gd name="T5" fmla="*/ 60 h 182"/>
                <a:gd name="T6" fmla="*/ 0 w 190"/>
                <a:gd name="T7" fmla="*/ 70 h 182"/>
                <a:gd name="T8" fmla="*/ 47 w 190"/>
                <a:gd name="T9" fmla="*/ 116 h 182"/>
                <a:gd name="T10" fmla="*/ 37 w 190"/>
                <a:gd name="T11" fmla="*/ 181 h 182"/>
                <a:gd name="T12" fmla="*/ 95 w 190"/>
                <a:gd name="T13" fmla="*/ 150 h 182"/>
                <a:gd name="T14" fmla="*/ 154 w 190"/>
                <a:gd name="T15" fmla="*/ 180 h 182"/>
                <a:gd name="T16" fmla="*/ 142 w 190"/>
                <a:gd name="T17" fmla="*/ 115 h 182"/>
                <a:gd name="T18" fmla="*/ 189 w 190"/>
                <a:gd name="T19" fmla="*/ 69 h 182"/>
                <a:gd name="T20" fmla="*/ 124 w 190"/>
                <a:gd name="T21" fmla="*/ 6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82">
                  <a:moveTo>
                    <a:pt x="124" y="60"/>
                  </a:moveTo>
                  <a:lnTo>
                    <a:pt x="94" y="0"/>
                  </a:lnTo>
                  <a:lnTo>
                    <a:pt x="65" y="60"/>
                  </a:lnTo>
                  <a:lnTo>
                    <a:pt x="0" y="70"/>
                  </a:lnTo>
                  <a:lnTo>
                    <a:pt x="47" y="116"/>
                  </a:lnTo>
                  <a:lnTo>
                    <a:pt x="37" y="181"/>
                  </a:lnTo>
                  <a:lnTo>
                    <a:pt x="95" y="150"/>
                  </a:lnTo>
                  <a:lnTo>
                    <a:pt x="154" y="180"/>
                  </a:lnTo>
                  <a:lnTo>
                    <a:pt x="142" y="115"/>
                  </a:lnTo>
                  <a:lnTo>
                    <a:pt x="189" y="69"/>
                  </a:lnTo>
                  <a:lnTo>
                    <a:pt x="124" y="6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7" name="Freeform 343">
              <a:extLst>
                <a:ext uri="{FF2B5EF4-FFF2-40B4-BE49-F238E27FC236}">
                  <a16:creationId xmlns:a16="http://schemas.microsoft.com/office/drawing/2014/main" id="{DB3077A5-CC2E-44F3-AAA8-36E748078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107" y="5094738"/>
              <a:ext cx="197750" cy="203240"/>
            </a:xfrm>
            <a:custGeom>
              <a:avLst/>
              <a:gdLst>
                <a:gd name="T0" fmla="*/ 111 w 157"/>
                <a:gd name="T1" fmla="*/ 53 h 163"/>
                <a:gd name="T2" fmla="*/ 111 w 157"/>
                <a:gd name="T3" fmla="*/ 0 h 163"/>
                <a:gd name="T4" fmla="*/ 67 w 157"/>
                <a:gd name="T5" fmla="*/ 53 h 163"/>
                <a:gd name="T6" fmla="*/ 15 w 157"/>
                <a:gd name="T7" fmla="*/ 61 h 163"/>
                <a:gd name="T8" fmla="*/ 33 w 157"/>
                <a:gd name="T9" fmla="*/ 103 h 163"/>
                <a:gd name="T10" fmla="*/ 0 w 157"/>
                <a:gd name="T11" fmla="*/ 161 h 163"/>
                <a:gd name="T12" fmla="*/ 56 w 157"/>
                <a:gd name="T13" fmla="*/ 133 h 163"/>
                <a:gd name="T14" fmla="*/ 88 w 157"/>
                <a:gd name="T15" fmla="*/ 162 h 163"/>
                <a:gd name="T16" fmla="*/ 104 w 157"/>
                <a:gd name="T17" fmla="*/ 104 h 163"/>
                <a:gd name="T18" fmla="*/ 156 w 157"/>
                <a:gd name="T19" fmla="*/ 63 h 163"/>
                <a:gd name="T20" fmla="*/ 111 w 157"/>
                <a:gd name="T21" fmla="*/ 5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63">
                  <a:moveTo>
                    <a:pt x="111" y="53"/>
                  </a:moveTo>
                  <a:lnTo>
                    <a:pt x="111" y="0"/>
                  </a:lnTo>
                  <a:lnTo>
                    <a:pt x="67" y="53"/>
                  </a:lnTo>
                  <a:lnTo>
                    <a:pt x="15" y="61"/>
                  </a:lnTo>
                  <a:lnTo>
                    <a:pt x="33" y="103"/>
                  </a:lnTo>
                  <a:lnTo>
                    <a:pt x="0" y="161"/>
                  </a:lnTo>
                  <a:lnTo>
                    <a:pt x="56" y="133"/>
                  </a:lnTo>
                  <a:lnTo>
                    <a:pt x="88" y="162"/>
                  </a:lnTo>
                  <a:lnTo>
                    <a:pt x="104" y="104"/>
                  </a:lnTo>
                  <a:lnTo>
                    <a:pt x="156" y="63"/>
                  </a:lnTo>
                  <a:lnTo>
                    <a:pt x="111" y="5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D33B81D-DD99-4C19-A93C-C37C96502F75}"/>
              </a:ext>
            </a:extLst>
          </p:cNvPr>
          <p:cNvGrpSpPr/>
          <p:nvPr/>
        </p:nvGrpSpPr>
        <p:grpSpPr>
          <a:xfrm>
            <a:off x="13298417" y="4622334"/>
            <a:ext cx="1790731" cy="1545746"/>
            <a:chOff x="7805372" y="3930210"/>
            <a:chExt cx="3372730" cy="2911316"/>
          </a:xfrm>
        </p:grpSpPr>
        <p:sp>
          <p:nvSpPr>
            <p:cNvPr id="204" name="Freeform 160">
              <a:extLst>
                <a:ext uri="{FF2B5EF4-FFF2-40B4-BE49-F238E27FC236}">
                  <a16:creationId xmlns:a16="http://schemas.microsoft.com/office/drawing/2014/main" id="{A17B011F-510C-4EE1-BBA7-DDB6C149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372" y="4567403"/>
              <a:ext cx="1268896" cy="1115086"/>
            </a:xfrm>
            <a:custGeom>
              <a:avLst/>
              <a:gdLst>
                <a:gd name="T0" fmla="*/ 1016 w 1017"/>
                <a:gd name="T1" fmla="*/ 757 h 894"/>
                <a:gd name="T2" fmla="*/ 1016 w 1017"/>
                <a:gd name="T3" fmla="*/ 757 h 894"/>
                <a:gd name="T4" fmla="*/ 855 w 1017"/>
                <a:gd name="T5" fmla="*/ 630 h 894"/>
                <a:gd name="T6" fmla="*/ 855 w 1017"/>
                <a:gd name="T7" fmla="*/ 630 h 894"/>
                <a:gd name="T8" fmla="*/ 894 w 1017"/>
                <a:gd name="T9" fmla="*/ 447 h 894"/>
                <a:gd name="T10" fmla="*/ 894 w 1017"/>
                <a:gd name="T11" fmla="*/ 447 h 894"/>
                <a:gd name="T12" fmla="*/ 447 w 1017"/>
                <a:gd name="T13" fmla="*/ 0 h 894"/>
                <a:gd name="T14" fmla="*/ 447 w 1017"/>
                <a:gd name="T15" fmla="*/ 0 h 894"/>
                <a:gd name="T16" fmla="*/ 0 w 1017"/>
                <a:gd name="T17" fmla="*/ 447 h 894"/>
                <a:gd name="T18" fmla="*/ 0 w 1017"/>
                <a:gd name="T19" fmla="*/ 447 h 894"/>
                <a:gd name="T20" fmla="*/ 447 w 1017"/>
                <a:gd name="T21" fmla="*/ 893 h 894"/>
                <a:gd name="T22" fmla="*/ 447 w 1017"/>
                <a:gd name="T23" fmla="*/ 893 h 894"/>
                <a:gd name="T24" fmla="*/ 722 w 1017"/>
                <a:gd name="T25" fmla="*/ 799 h 894"/>
                <a:gd name="T26" fmla="*/ 722 w 1017"/>
                <a:gd name="T27" fmla="*/ 799 h 894"/>
                <a:gd name="T28" fmla="*/ 1016 w 1017"/>
                <a:gd name="T29" fmla="*/ 757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7" h="894">
                  <a:moveTo>
                    <a:pt x="1016" y="757"/>
                  </a:moveTo>
                  <a:lnTo>
                    <a:pt x="1016" y="757"/>
                  </a:lnTo>
                  <a:cubicBezTo>
                    <a:pt x="1016" y="757"/>
                    <a:pt x="903" y="746"/>
                    <a:pt x="855" y="630"/>
                  </a:cubicBezTo>
                  <a:lnTo>
                    <a:pt x="855" y="630"/>
                  </a:lnTo>
                  <a:cubicBezTo>
                    <a:pt x="880" y="573"/>
                    <a:pt x="894" y="512"/>
                    <a:pt x="894" y="447"/>
                  </a:cubicBezTo>
                  <a:lnTo>
                    <a:pt x="894" y="447"/>
                  </a:lnTo>
                  <a:cubicBezTo>
                    <a:pt x="894" y="200"/>
                    <a:pt x="694" y="0"/>
                    <a:pt x="447" y="0"/>
                  </a:cubicBezTo>
                  <a:lnTo>
                    <a:pt x="447" y="0"/>
                  </a:lnTo>
                  <a:cubicBezTo>
                    <a:pt x="200" y="0"/>
                    <a:pt x="0" y="200"/>
                    <a:pt x="0" y="447"/>
                  </a:cubicBezTo>
                  <a:lnTo>
                    <a:pt x="0" y="447"/>
                  </a:lnTo>
                  <a:cubicBezTo>
                    <a:pt x="0" y="693"/>
                    <a:pt x="200" y="893"/>
                    <a:pt x="447" y="893"/>
                  </a:cubicBezTo>
                  <a:lnTo>
                    <a:pt x="447" y="893"/>
                  </a:lnTo>
                  <a:cubicBezTo>
                    <a:pt x="551" y="893"/>
                    <a:pt x="646" y="858"/>
                    <a:pt x="722" y="799"/>
                  </a:cubicBezTo>
                  <a:lnTo>
                    <a:pt x="722" y="799"/>
                  </a:lnTo>
                  <a:cubicBezTo>
                    <a:pt x="792" y="825"/>
                    <a:pt x="909" y="847"/>
                    <a:pt x="1016" y="7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05" name="Freeform 161">
              <a:extLst>
                <a:ext uri="{FF2B5EF4-FFF2-40B4-BE49-F238E27FC236}">
                  <a16:creationId xmlns:a16="http://schemas.microsoft.com/office/drawing/2014/main" id="{BA82F3F4-0B97-44DA-B924-92DF87187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099" y="4896988"/>
              <a:ext cx="1972003" cy="1939044"/>
            </a:xfrm>
            <a:custGeom>
              <a:avLst/>
              <a:gdLst>
                <a:gd name="T0" fmla="*/ 598 w 1585"/>
                <a:gd name="T1" fmla="*/ 708 h 1557"/>
                <a:gd name="T2" fmla="*/ 0 w 1585"/>
                <a:gd name="T3" fmla="*/ 1556 h 1557"/>
                <a:gd name="T4" fmla="*/ 1584 w 1585"/>
                <a:gd name="T5" fmla="*/ 1556 h 1557"/>
                <a:gd name="T6" fmla="*/ 1584 w 1585"/>
                <a:gd name="T7" fmla="*/ 1556 h 1557"/>
                <a:gd name="T8" fmla="*/ 598 w 1585"/>
                <a:gd name="T9" fmla="*/ 70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5" h="1557">
                  <a:moveTo>
                    <a:pt x="598" y="708"/>
                  </a:moveTo>
                  <a:lnTo>
                    <a:pt x="0" y="1556"/>
                  </a:lnTo>
                  <a:lnTo>
                    <a:pt x="1584" y="1556"/>
                  </a:lnTo>
                  <a:lnTo>
                    <a:pt x="1584" y="1556"/>
                  </a:lnTo>
                  <a:cubicBezTo>
                    <a:pt x="1584" y="1556"/>
                    <a:pt x="1102" y="0"/>
                    <a:pt x="598" y="70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06" name="Freeform 162">
              <a:extLst>
                <a:ext uri="{FF2B5EF4-FFF2-40B4-BE49-F238E27FC236}">
                  <a16:creationId xmlns:a16="http://schemas.microsoft.com/office/drawing/2014/main" id="{6D138EC9-5F43-48A1-8DF5-4B7F7C52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772" y="4105988"/>
              <a:ext cx="1406219" cy="1516080"/>
            </a:xfrm>
            <a:custGeom>
              <a:avLst/>
              <a:gdLst>
                <a:gd name="T0" fmla="*/ 1057 w 1129"/>
                <a:gd name="T1" fmla="*/ 545 h 1219"/>
                <a:gd name="T2" fmla="*/ 1057 w 1129"/>
                <a:gd name="T3" fmla="*/ 545 h 1219"/>
                <a:gd name="T4" fmla="*/ 553 w 1129"/>
                <a:gd name="T5" fmla="*/ 1218 h 1219"/>
                <a:gd name="T6" fmla="*/ 553 w 1129"/>
                <a:gd name="T7" fmla="*/ 1218 h 1219"/>
                <a:gd name="T8" fmla="*/ 39 w 1129"/>
                <a:gd name="T9" fmla="*/ 488 h 1219"/>
                <a:gd name="T10" fmla="*/ 39 w 1129"/>
                <a:gd name="T11" fmla="*/ 488 h 1219"/>
                <a:gd name="T12" fmla="*/ 606 w 1129"/>
                <a:gd name="T13" fmla="*/ 53 h 1219"/>
                <a:gd name="T14" fmla="*/ 606 w 1129"/>
                <a:gd name="T15" fmla="*/ 53 h 1219"/>
                <a:gd name="T16" fmla="*/ 1057 w 1129"/>
                <a:gd name="T17" fmla="*/ 54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9" h="1219">
                  <a:moveTo>
                    <a:pt x="1057" y="545"/>
                  </a:moveTo>
                  <a:lnTo>
                    <a:pt x="1057" y="545"/>
                  </a:lnTo>
                  <a:cubicBezTo>
                    <a:pt x="1128" y="859"/>
                    <a:pt x="789" y="1218"/>
                    <a:pt x="553" y="1218"/>
                  </a:cubicBezTo>
                  <a:lnTo>
                    <a:pt x="553" y="1218"/>
                  </a:lnTo>
                  <a:cubicBezTo>
                    <a:pt x="317" y="1218"/>
                    <a:pt x="85" y="874"/>
                    <a:pt x="39" y="488"/>
                  </a:cubicBezTo>
                  <a:lnTo>
                    <a:pt x="39" y="488"/>
                  </a:lnTo>
                  <a:cubicBezTo>
                    <a:pt x="0" y="168"/>
                    <a:pt x="329" y="0"/>
                    <a:pt x="606" y="53"/>
                  </a:cubicBezTo>
                  <a:lnTo>
                    <a:pt x="606" y="53"/>
                  </a:lnTo>
                  <a:cubicBezTo>
                    <a:pt x="884" y="107"/>
                    <a:pt x="986" y="230"/>
                    <a:pt x="1057" y="545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07" name="Freeform 163">
              <a:extLst>
                <a:ext uri="{FF2B5EF4-FFF2-40B4-BE49-F238E27FC236}">
                  <a16:creationId xmlns:a16="http://schemas.microsoft.com/office/drawing/2014/main" id="{D9955B41-B461-4EB4-AE03-BEC1C8B6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1309" y="3930210"/>
              <a:ext cx="1982988" cy="2416940"/>
            </a:xfrm>
            <a:custGeom>
              <a:avLst/>
              <a:gdLst>
                <a:gd name="T0" fmla="*/ 94 w 1593"/>
                <a:gd name="T1" fmla="*/ 515 h 1939"/>
                <a:gd name="T2" fmla="*/ 94 w 1593"/>
                <a:gd name="T3" fmla="*/ 515 h 1939"/>
                <a:gd name="T4" fmla="*/ 741 w 1593"/>
                <a:gd name="T5" fmla="*/ 820 h 1939"/>
                <a:gd name="T6" fmla="*/ 741 w 1593"/>
                <a:gd name="T7" fmla="*/ 820 h 1939"/>
                <a:gd name="T8" fmla="*/ 812 w 1593"/>
                <a:gd name="T9" fmla="*/ 684 h 1939"/>
                <a:gd name="T10" fmla="*/ 812 w 1593"/>
                <a:gd name="T11" fmla="*/ 684 h 1939"/>
                <a:gd name="T12" fmla="*/ 1015 w 1593"/>
                <a:gd name="T13" fmla="*/ 620 h 1939"/>
                <a:gd name="T14" fmla="*/ 1015 w 1593"/>
                <a:gd name="T15" fmla="*/ 620 h 1939"/>
                <a:gd name="T16" fmla="*/ 904 w 1593"/>
                <a:gd name="T17" fmla="*/ 814 h 1939"/>
                <a:gd name="T18" fmla="*/ 904 w 1593"/>
                <a:gd name="T19" fmla="*/ 814 h 1939"/>
                <a:gd name="T20" fmla="*/ 779 w 1593"/>
                <a:gd name="T21" fmla="*/ 1428 h 1939"/>
                <a:gd name="T22" fmla="*/ 779 w 1593"/>
                <a:gd name="T23" fmla="*/ 1428 h 1939"/>
                <a:gd name="T24" fmla="*/ 1196 w 1593"/>
                <a:gd name="T25" fmla="*/ 1403 h 1939"/>
                <a:gd name="T26" fmla="*/ 1196 w 1593"/>
                <a:gd name="T27" fmla="*/ 1403 h 1939"/>
                <a:gd name="T28" fmla="*/ 1563 w 1593"/>
                <a:gd name="T29" fmla="*/ 1938 h 1939"/>
                <a:gd name="T30" fmla="*/ 1563 w 1593"/>
                <a:gd name="T31" fmla="*/ 1938 h 1939"/>
                <a:gd name="T32" fmla="*/ 1422 w 1593"/>
                <a:gd name="T33" fmla="*/ 776 h 1939"/>
                <a:gd name="T34" fmla="*/ 1422 w 1593"/>
                <a:gd name="T35" fmla="*/ 776 h 1939"/>
                <a:gd name="T36" fmla="*/ 418 w 1593"/>
                <a:gd name="T37" fmla="*/ 75 h 1939"/>
                <a:gd name="T38" fmla="*/ 418 w 1593"/>
                <a:gd name="T39" fmla="*/ 75 h 1939"/>
                <a:gd name="T40" fmla="*/ 61 w 1593"/>
                <a:gd name="T41" fmla="*/ 609 h 1939"/>
                <a:gd name="T42" fmla="*/ 94 w 1593"/>
                <a:gd name="T43" fmla="*/ 515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3" h="1939">
                  <a:moveTo>
                    <a:pt x="94" y="515"/>
                  </a:moveTo>
                  <a:lnTo>
                    <a:pt x="94" y="515"/>
                  </a:lnTo>
                  <a:cubicBezTo>
                    <a:pt x="94" y="515"/>
                    <a:pt x="395" y="946"/>
                    <a:pt x="741" y="820"/>
                  </a:cubicBezTo>
                  <a:lnTo>
                    <a:pt x="741" y="820"/>
                  </a:lnTo>
                  <a:cubicBezTo>
                    <a:pt x="741" y="820"/>
                    <a:pt x="835" y="791"/>
                    <a:pt x="812" y="684"/>
                  </a:cubicBezTo>
                  <a:lnTo>
                    <a:pt x="812" y="684"/>
                  </a:lnTo>
                  <a:cubicBezTo>
                    <a:pt x="776" y="521"/>
                    <a:pt x="944" y="500"/>
                    <a:pt x="1015" y="620"/>
                  </a:cubicBezTo>
                  <a:lnTo>
                    <a:pt x="1015" y="620"/>
                  </a:lnTo>
                  <a:cubicBezTo>
                    <a:pt x="1074" y="720"/>
                    <a:pt x="1015" y="847"/>
                    <a:pt x="904" y="814"/>
                  </a:cubicBezTo>
                  <a:lnTo>
                    <a:pt x="904" y="814"/>
                  </a:lnTo>
                  <a:cubicBezTo>
                    <a:pt x="904" y="814"/>
                    <a:pt x="656" y="1162"/>
                    <a:pt x="779" y="1428"/>
                  </a:cubicBezTo>
                  <a:lnTo>
                    <a:pt x="779" y="1428"/>
                  </a:lnTo>
                  <a:cubicBezTo>
                    <a:pt x="779" y="1428"/>
                    <a:pt x="981" y="1245"/>
                    <a:pt x="1196" y="1403"/>
                  </a:cubicBezTo>
                  <a:lnTo>
                    <a:pt x="1196" y="1403"/>
                  </a:lnTo>
                  <a:cubicBezTo>
                    <a:pt x="1411" y="1560"/>
                    <a:pt x="1563" y="1938"/>
                    <a:pt x="1563" y="1938"/>
                  </a:cubicBezTo>
                  <a:lnTo>
                    <a:pt x="1563" y="1938"/>
                  </a:lnTo>
                  <a:cubicBezTo>
                    <a:pt x="1563" y="1938"/>
                    <a:pt x="1592" y="1265"/>
                    <a:pt x="1422" y="776"/>
                  </a:cubicBezTo>
                  <a:lnTo>
                    <a:pt x="1422" y="776"/>
                  </a:lnTo>
                  <a:cubicBezTo>
                    <a:pt x="1223" y="201"/>
                    <a:pt x="756" y="0"/>
                    <a:pt x="418" y="75"/>
                  </a:cubicBezTo>
                  <a:lnTo>
                    <a:pt x="418" y="75"/>
                  </a:lnTo>
                  <a:cubicBezTo>
                    <a:pt x="0" y="166"/>
                    <a:pt x="61" y="609"/>
                    <a:pt x="61" y="609"/>
                  </a:cubicBezTo>
                  <a:lnTo>
                    <a:pt x="94" y="5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08" name="Freeform 164">
              <a:extLst>
                <a:ext uri="{FF2B5EF4-FFF2-40B4-BE49-F238E27FC236}">
                  <a16:creationId xmlns:a16="http://schemas.microsoft.com/office/drawing/2014/main" id="{426D77FD-B9CE-4195-80CC-4DE4E875A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0322" y="4743180"/>
              <a:ext cx="670152" cy="543810"/>
            </a:xfrm>
            <a:custGeom>
              <a:avLst/>
              <a:gdLst>
                <a:gd name="T0" fmla="*/ 451 w 536"/>
                <a:gd name="T1" fmla="*/ 317 h 436"/>
                <a:gd name="T2" fmla="*/ 368 w 536"/>
                <a:gd name="T3" fmla="*/ 304 h 436"/>
                <a:gd name="T4" fmla="*/ 295 w 536"/>
                <a:gd name="T5" fmla="*/ 214 h 436"/>
                <a:gd name="T6" fmla="*/ 278 w 536"/>
                <a:gd name="T7" fmla="*/ 98 h 436"/>
                <a:gd name="T8" fmla="*/ 325 w 536"/>
                <a:gd name="T9" fmla="*/ 29 h 436"/>
                <a:gd name="T10" fmla="*/ 352 w 536"/>
                <a:gd name="T11" fmla="*/ 24 h 436"/>
                <a:gd name="T12" fmla="*/ 407 w 536"/>
                <a:gd name="T13" fmla="*/ 41 h 436"/>
                <a:gd name="T14" fmla="*/ 481 w 536"/>
                <a:gd name="T15" fmla="*/ 132 h 436"/>
                <a:gd name="T16" fmla="*/ 213 w 536"/>
                <a:gd name="T17" fmla="*/ 351 h 436"/>
                <a:gd name="T18" fmla="*/ 179 w 536"/>
                <a:gd name="T19" fmla="*/ 414 h 436"/>
                <a:gd name="T20" fmla="*/ 42 w 536"/>
                <a:gd name="T21" fmla="*/ 302 h 436"/>
                <a:gd name="T22" fmla="*/ 20 w 536"/>
                <a:gd name="T23" fmla="*/ 189 h 436"/>
                <a:gd name="T24" fmla="*/ 53 w 536"/>
                <a:gd name="T25" fmla="*/ 126 h 436"/>
                <a:gd name="T26" fmla="*/ 71 w 536"/>
                <a:gd name="T27" fmla="*/ 123 h 436"/>
                <a:gd name="T28" fmla="*/ 122 w 536"/>
                <a:gd name="T29" fmla="*/ 144 h 436"/>
                <a:gd name="T30" fmla="*/ 190 w 536"/>
                <a:gd name="T31" fmla="*/ 238 h 436"/>
                <a:gd name="T32" fmla="*/ 190 w 536"/>
                <a:gd name="T33" fmla="*/ 238 h 436"/>
                <a:gd name="T34" fmla="*/ 496 w 536"/>
                <a:gd name="T35" fmla="*/ 126 h 436"/>
                <a:gd name="T36" fmla="*/ 417 w 536"/>
                <a:gd name="T37" fmla="*/ 27 h 436"/>
                <a:gd name="T38" fmla="*/ 318 w 536"/>
                <a:gd name="T39" fmla="*/ 13 h 436"/>
                <a:gd name="T40" fmla="*/ 261 w 536"/>
                <a:gd name="T41" fmla="*/ 95 h 436"/>
                <a:gd name="T42" fmla="*/ 267 w 536"/>
                <a:gd name="T43" fmla="*/ 184 h 436"/>
                <a:gd name="T44" fmla="*/ 232 w 536"/>
                <a:gd name="T45" fmla="*/ 182 h 436"/>
                <a:gd name="T46" fmla="*/ 198 w 536"/>
                <a:gd name="T47" fmla="*/ 213 h 436"/>
                <a:gd name="T48" fmla="*/ 132 w 536"/>
                <a:gd name="T49" fmla="*/ 131 h 436"/>
                <a:gd name="T50" fmla="*/ 47 w 536"/>
                <a:gd name="T51" fmla="*/ 110 h 436"/>
                <a:gd name="T52" fmla="*/ 3 w 536"/>
                <a:gd name="T53" fmla="*/ 188 h 436"/>
                <a:gd name="T54" fmla="*/ 27 w 536"/>
                <a:gd name="T55" fmla="*/ 309 h 436"/>
                <a:gd name="T56" fmla="*/ 162 w 536"/>
                <a:gd name="T57" fmla="*/ 435 h 436"/>
                <a:gd name="T58" fmla="*/ 187 w 536"/>
                <a:gd name="T59" fmla="*/ 430 h 436"/>
                <a:gd name="T60" fmla="*/ 230 w 536"/>
                <a:gd name="T61" fmla="*/ 352 h 436"/>
                <a:gd name="T62" fmla="*/ 207 w 536"/>
                <a:gd name="T63" fmla="*/ 233 h 436"/>
                <a:gd name="T64" fmla="*/ 238 w 536"/>
                <a:gd name="T65" fmla="*/ 198 h 436"/>
                <a:gd name="T66" fmla="*/ 275 w 536"/>
                <a:gd name="T67" fmla="*/ 209 h 436"/>
                <a:gd name="T68" fmla="*/ 280 w 536"/>
                <a:gd name="T69" fmla="*/ 220 h 436"/>
                <a:gd name="T70" fmla="*/ 359 w 536"/>
                <a:gd name="T71" fmla="*/ 319 h 436"/>
                <a:gd name="T72" fmla="*/ 423 w 536"/>
                <a:gd name="T73" fmla="*/ 340 h 436"/>
                <a:gd name="T74" fmla="*/ 458 w 536"/>
                <a:gd name="T75" fmla="*/ 333 h 436"/>
                <a:gd name="T76" fmla="*/ 496 w 536"/>
                <a:gd name="T77" fmla="*/ 12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6" h="436">
                  <a:moveTo>
                    <a:pt x="451" y="317"/>
                  </a:moveTo>
                  <a:lnTo>
                    <a:pt x="451" y="317"/>
                  </a:lnTo>
                  <a:cubicBezTo>
                    <a:pt x="427" y="328"/>
                    <a:pt x="398" y="323"/>
                    <a:pt x="368" y="304"/>
                  </a:cubicBezTo>
                  <a:lnTo>
                    <a:pt x="368" y="304"/>
                  </a:lnTo>
                  <a:cubicBezTo>
                    <a:pt x="338" y="285"/>
                    <a:pt x="312" y="253"/>
                    <a:pt x="295" y="214"/>
                  </a:cubicBezTo>
                  <a:lnTo>
                    <a:pt x="295" y="214"/>
                  </a:lnTo>
                  <a:cubicBezTo>
                    <a:pt x="278" y="175"/>
                    <a:pt x="272" y="134"/>
                    <a:pt x="278" y="98"/>
                  </a:cubicBezTo>
                  <a:lnTo>
                    <a:pt x="278" y="98"/>
                  </a:lnTo>
                  <a:cubicBezTo>
                    <a:pt x="284" y="64"/>
                    <a:pt x="301" y="40"/>
                    <a:pt x="325" y="29"/>
                  </a:cubicBezTo>
                  <a:lnTo>
                    <a:pt x="325" y="29"/>
                  </a:lnTo>
                  <a:cubicBezTo>
                    <a:pt x="333" y="25"/>
                    <a:pt x="343" y="24"/>
                    <a:pt x="352" y="24"/>
                  </a:cubicBezTo>
                  <a:lnTo>
                    <a:pt x="352" y="24"/>
                  </a:lnTo>
                  <a:cubicBezTo>
                    <a:pt x="370" y="24"/>
                    <a:pt x="388" y="30"/>
                    <a:pt x="407" y="41"/>
                  </a:cubicBezTo>
                  <a:lnTo>
                    <a:pt x="407" y="41"/>
                  </a:lnTo>
                  <a:cubicBezTo>
                    <a:pt x="437" y="61"/>
                    <a:pt x="464" y="93"/>
                    <a:pt x="481" y="132"/>
                  </a:cubicBezTo>
                  <a:lnTo>
                    <a:pt x="481" y="132"/>
                  </a:lnTo>
                  <a:cubicBezTo>
                    <a:pt x="516" y="212"/>
                    <a:pt x="502" y="294"/>
                    <a:pt x="451" y="317"/>
                  </a:cubicBezTo>
                  <a:close/>
                  <a:moveTo>
                    <a:pt x="213" y="351"/>
                  </a:moveTo>
                  <a:lnTo>
                    <a:pt x="213" y="351"/>
                  </a:lnTo>
                  <a:cubicBezTo>
                    <a:pt x="210" y="383"/>
                    <a:pt x="198" y="406"/>
                    <a:pt x="179" y="414"/>
                  </a:cubicBezTo>
                  <a:lnTo>
                    <a:pt x="179" y="414"/>
                  </a:lnTo>
                  <a:cubicBezTo>
                    <a:pt x="140" y="431"/>
                    <a:pt x="77" y="381"/>
                    <a:pt x="42" y="302"/>
                  </a:cubicBezTo>
                  <a:lnTo>
                    <a:pt x="42" y="302"/>
                  </a:lnTo>
                  <a:cubicBezTo>
                    <a:pt x="25" y="263"/>
                    <a:pt x="17" y="223"/>
                    <a:pt x="20" y="189"/>
                  </a:cubicBezTo>
                  <a:lnTo>
                    <a:pt x="20" y="189"/>
                  </a:lnTo>
                  <a:cubicBezTo>
                    <a:pt x="23" y="156"/>
                    <a:pt x="34" y="134"/>
                    <a:pt x="53" y="126"/>
                  </a:cubicBezTo>
                  <a:lnTo>
                    <a:pt x="53" y="126"/>
                  </a:lnTo>
                  <a:cubicBezTo>
                    <a:pt x="59" y="124"/>
                    <a:pt x="64" y="123"/>
                    <a:pt x="71" y="123"/>
                  </a:cubicBezTo>
                  <a:lnTo>
                    <a:pt x="71" y="123"/>
                  </a:lnTo>
                  <a:cubicBezTo>
                    <a:pt x="86" y="123"/>
                    <a:pt x="103" y="130"/>
                    <a:pt x="122" y="144"/>
                  </a:cubicBezTo>
                  <a:lnTo>
                    <a:pt x="122" y="144"/>
                  </a:lnTo>
                  <a:cubicBezTo>
                    <a:pt x="149" y="165"/>
                    <a:pt x="173" y="198"/>
                    <a:pt x="190" y="238"/>
                  </a:cubicBezTo>
                  <a:lnTo>
                    <a:pt x="190" y="238"/>
                  </a:lnTo>
                  <a:lnTo>
                    <a:pt x="190" y="238"/>
                  </a:lnTo>
                  <a:cubicBezTo>
                    <a:pt x="207" y="277"/>
                    <a:pt x="215" y="317"/>
                    <a:pt x="213" y="351"/>
                  </a:cubicBezTo>
                  <a:close/>
                  <a:moveTo>
                    <a:pt x="496" y="126"/>
                  </a:moveTo>
                  <a:lnTo>
                    <a:pt x="496" y="126"/>
                  </a:lnTo>
                  <a:cubicBezTo>
                    <a:pt x="478" y="83"/>
                    <a:pt x="450" y="49"/>
                    <a:pt x="417" y="27"/>
                  </a:cubicBezTo>
                  <a:lnTo>
                    <a:pt x="417" y="27"/>
                  </a:lnTo>
                  <a:cubicBezTo>
                    <a:pt x="382" y="5"/>
                    <a:pt x="348" y="0"/>
                    <a:pt x="318" y="13"/>
                  </a:cubicBezTo>
                  <a:lnTo>
                    <a:pt x="318" y="13"/>
                  </a:lnTo>
                  <a:cubicBezTo>
                    <a:pt x="288" y="27"/>
                    <a:pt x="268" y="55"/>
                    <a:pt x="261" y="95"/>
                  </a:cubicBezTo>
                  <a:lnTo>
                    <a:pt x="261" y="95"/>
                  </a:lnTo>
                  <a:cubicBezTo>
                    <a:pt x="256" y="123"/>
                    <a:pt x="258" y="154"/>
                    <a:pt x="267" y="184"/>
                  </a:cubicBezTo>
                  <a:lnTo>
                    <a:pt x="267" y="184"/>
                  </a:lnTo>
                  <a:cubicBezTo>
                    <a:pt x="255" y="179"/>
                    <a:pt x="243" y="178"/>
                    <a:pt x="232" y="182"/>
                  </a:cubicBezTo>
                  <a:lnTo>
                    <a:pt x="232" y="182"/>
                  </a:lnTo>
                  <a:cubicBezTo>
                    <a:pt x="215" y="187"/>
                    <a:pt x="204" y="202"/>
                    <a:pt x="198" y="213"/>
                  </a:cubicBezTo>
                  <a:lnTo>
                    <a:pt x="198" y="213"/>
                  </a:lnTo>
                  <a:cubicBezTo>
                    <a:pt x="180" y="179"/>
                    <a:pt x="157" y="150"/>
                    <a:pt x="132" y="131"/>
                  </a:cubicBezTo>
                  <a:lnTo>
                    <a:pt x="132" y="131"/>
                  </a:lnTo>
                  <a:cubicBezTo>
                    <a:pt x="102" y="107"/>
                    <a:pt x="71" y="99"/>
                    <a:pt x="47" y="110"/>
                  </a:cubicBezTo>
                  <a:lnTo>
                    <a:pt x="47" y="110"/>
                  </a:lnTo>
                  <a:cubicBezTo>
                    <a:pt x="21" y="121"/>
                    <a:pt x="6" y="148"/>
                    <a:pt x="3" y="188"/>
                  </a:cubicBezTo>
                  <a:lnTo>
                    <a:pt x="3" y="188"/>
                  </a:lnTo>
                  <a:cubicBezTo>
                    <a:pt x="0" y="224"/>
                    <a:pt x="9" y="268"/>
                    <a:pt x="27" y="309"/>
                  </a:cubicBezTo>
                  <a:lnTo>
                    <a:pt x="27" y="309"/>
                  </a:lnTo>
                  <a:cubicBezTo>
                    <a:pt x="60" y="385"/>
                    <a:pt x="115" y="435"/>
                    <a:pt x="162" y="435"/>
                  </a:cubicBezTo>
                  <a:lnTo>
                    <a:pt x="162" y="435"/>
                  </a:lnTo>
                  <a:cubicBezTo>
                    <a:pt x="171" y="435"/>
                    <a:pt x="179" y="433"/>
                    <a:pt x="187" y="430"/>
                  </a:cubicBezTo>
                  <a:lnTo>
                    <a:pt x="187" y="430"/>
                  </a:lnTo>
                  <a:cubicBezTo>
                    <a:pt x="211" y="419"/>
                    <a:pt x="227" y="391"/>
                    <a:pt x="230" y="352"/>
                  </a:cubicBezTo>
                  <a:lnTo>
                    <a:pt x="230" y="352"/>
                  </a:lnTo>
                  <a:cubicBezTo>
                    <a:pt x="233" y="317"/>
                    <a:pt x="225" y="274"/>
                    <a:pt x="207" y="233"/>
                  </a:cubicBezTo>
                  <a:lnTo>
                    <a:pt x="207" y="233"/>
                  </a:lnTo>
                  <a:cubicBezTo>
                    <a:pt x="211" y="225"/>
                    <a:pt x="220" y="203"/>
                    <a:pt x="238" y="198"/>
                  </a:cubicBezTo>
                  <a:lnTo>
                    <a:pt x="238" y="198"/>
                  </a:lnTo>
                  <a:cubicBezTo>
                    <a:pt x="249" y="195"/>
                    <a:pt x="261" y="198"/>
                    <a:pt x="275" y="209"/>
                  </a:cubicBezTo>
                  <a:lnTo>
                    <a:pt x="275" y="209"/>
                  </a:lnTo>
                  <a:cubicBezTo>
                    <a:pt x="277" y="213"/>
                    <a:pt x="278" y="217"/>
                    <a:pt x="280" y="220"/>
                  </a:cubicBezTo>
                  <a:lnTo>
                    <a:pt x="280" y="220"/>
                  </a:lnTo>
                  <a:cubicBezTo>
                    <a:pt x="298" y="263"/>
                    <a:pt x="326" y="298"/>
                    <a:pt x="359" y="319"/>
                  </a:cubicBezTo>
                  <a:lnTo>
                    <a:pt x="359" y="319"/>
                  </a:lnTo>
                  <a:cubicBezTo>
                    <a:pt x="381" y="333"/>
                    <a:pt x="403" y="340"/>
                    <a:pt x="423" y="340"/>
                  </a:cubicBezTo>
                  <a:lnTo>
                    <a:pt x="423" y="340"/>
                  </a:lnTo>
                  <a:cubicBezTo>
                    <a:pt x="435" y="340"/>
                    <a:pt x="447" y="337"/>
                    <a:pt x="458" y="333"/>
                  </a:cubicBezTo>
                  <a:lnTo>
                    <a:pt x="458" y="333"/>
                  </a:lnTo>
                  <a:cubicBezTo>
                    <a:pt x="518" y="306"/>
                    <a:pt x="535" y="213"/>
                    <a:pt x="496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09" name="Freeform 165">
              <a:extLst>
                <a:ext uri="{FF2B5EF4-FFF2-40B4-BE49-F238E27FC236}">
                  <a16:creationId xmlns:a16="http://schemas.microsoft.com/office/drawing/2014/main" id="{A7878B78-EBF1-4595-8A8C-3233528EA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13" y="4710223"/>
              <a:ext cx="461415" cy="582263"/>
            </a:xfrm>
            <a:custGeom>
              <a:avLst/>
              <a:gdLst>
                <a:gd name="T0" fmla="*/ 370 w 371"/>
                <a:gd name="T1" fmla="*/ 106 h 468"/>
                <a:gd name="T2" fmla="*/ 370 w 371"/>
                <a:gd name="T3" fmla="*/ 106 h 468"/>
                <a:gd name="T4" fmla="*/ 311 w 371"/>
                <a:gd name="T5" fmla="*/ 0 h 468"/>
                <a:gd name="T6" fmla="*/ 311 w 371"/>
                <a:gd name="T7" fmla="*/ 0 h 468"/>
                <a:gd name="T8" fmla="*/ 252 w 371"/>
                <a:gd name="T9" fmla="*/ 106 h 468"/>
                <a:gd name="T10" fmla="*/ 252 w 371"/>
                <a:gd name="T11" fmla="*/ 106 h 468"/>
                <a:gd name="T12" fmla="*/ 311 w 371"/>
                <a:gd name="T13" fmla="*/ 213 h 468"/>
                <a:gd name="T14" fmla="*/ 303 w 371"/>
                <a:gd name="T15" fmla="*/ 214 h 468"/>
                <a:gd name="T16" fmla="*/ 303 w 371"/>
                <a:gd name="T17" fmla="*/ 214 h 468"/>
                <a:gd name="T18" fmla="*/ 262 w 371"/>
                <a:gd name="T19" fmla="*/ 327 h 468"/>
                <a:gd name="T20" fmla="*/ 262 w 371"/>
                <a:gd name="T21" fmla="*/ 327 h 468"/>
                <a:gd name="T22" fmla="*/ 107 w 371"/>
                <a:gd name="T23" fmla="*/ 399 h 468"/>
                <a:gd name="T24" fmla="*/ 107 w 371"/>
                <a:gd name="T25" fmla="*/ 399 h 468"/>
                <a:gd name="T26" fmla="*/ 55 w 371"/>
                <a:gd name="T27" fmla="*/ 359 h 468"/>
                <a:gd name="T28" fmla="*/ 55 w 371"/>
                <a:gd name="T29" fmla="*/ 359 h 468"/>
                <a:gd name="T30" fmla="*/ 0 w 371"/>
                <a:gd name="T31" fmla="*/ 414 h 468"/>
                <a:gd name="T32" fmla="*/ 0 w 371"/>
                <a:gd name="T33" fmla="*/ 414 h 468"/>
                <a:gd name="T34" fmla="*/ 55 w 371"/>
                <a:gd name="T35" fmla="*/ 467 h 468"/>
                <a:gd name="T36" fmla="*/ 55 w 371"/>
                <a:gd name="T37" fmla="*/ 467 h 468"/>
                <a:gd name="T38" fmla="*/ 109 w 371"/>
                <a:gd name="T39" fmla="*/ 416 h 468"/>
                <a:gd name="T40" fmla="*/ 109 w 371"/>
                <a:gd name="T41" fmla="*/ 416 h 468"/>
                <a:gd name="T42" fmla="*/ 275 w 371"/>
                <a:gd name="T43" fmla="*/ 338 h 468"/>
                <a:gd name="T44" fmla="*/ 275 w 371"/>
                <a:gd name="T45" fmla="*/ 338 h 468"/>
                <a:gd name="T46" fmla="*/ 320 w 371"/>
                <a:gd name="T47" fmla="*/ 212 h 468"/>
                <a:gd name="T48" fmla="*/ 317 w 371"/>
                <a:gd name="T49" fmla="*/ 213 h 468"/>
                <a:gd name="T50" fmla="*/ 317 w 371"/>
                <a:gd name="T51" fmla="*/ 213 h 468"/>
                <a:gd name="T52" fmla="*/ 370 w 371"/>
                <a:gd name="T53" fmla="*/ 10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1" h="468">
                  <a:moveTo>
                    <a:pt x="370" y="106"/>
                  </a:moveTo>
                  <a:lnTo>
                    <a:pt x="370" y="106"/>
                  </a:lnTo>
                  <a:cubicBezTo>
                    <a:pt x="370" y="48"/>
                    <a:pt x="343" y="0"/>
                    <a:pt x="311" y="0"/>
                  </a:cubicBezTo>
                  <a:lnTo>
                    <a:pt x="311" y="0"/>
                  </a:lnTo>
                  <a:cubicBezTo>
                    <a:pt x="279" y="0"/>
                    <a:pt x="252" y="48"/>
                    <a:pt x="252" y="106"/>
                  </a:cubicBezTo>
                  <a:lnTo>
                    <a:pt x="252" y="106"/>
                  </a:lnTo>
                  <a:cubicBezTo>
                    <a:pt x="252" y="165"/>
                    <a:pt x="279" y="213"/>
                    <a:pt x="311" y="213"/>
                  </a:cubicBezTo>
                  <a:lnTo>
                    <a:pt x="303" y="214"/>
                  </a:lnTo>
                  <a:lnTo>
                    <a:pt x="303" y="214"/>
                  </a:lnTo>
                  <a:cubicBezTo>
                    <a:pt x="303" y="215"/>
                    <a:pt x="307" y="275"/>
                    <a:pt x="262" y="327"/>
                  </a:cubicBezTo>
                  <a:lnTo>
                    <a:pt x="262" y="327"/>
                  </a:lnTo>
                  <a:cubicBezTo>
                    <a:pt x="228" y="365"/>
                    <a:pt x="176" y="390"/>
                    <a:pt x="107" y="399"/>
                  </a:cubicBezTo>
                  <a:lnTo>
                    <a:pt x="107" y="399"/>
                  </a:lnTo>
                  <a:cubicBezTo>
                    <a:pt x="101" y="376"/>
                    <a:pt x="80" y="359"/>
                    <a:pt x="55" y="359"/>
                  </a:cubicBezTo>
                  <a:lnTo>
                    <a:pt x="55" y="359"/>
                  </a:lnTo>
                  <a:cubicBezTo>
                    <a:pt x="25" y="359"/>
                    <a:pt x="0" y="384"/>
                    <a:pt x="0" y="414"/>
                  </a:cubicBezTo>
                  <a:lnTo>
                    <a:pt x="0" y="414"/>
                  </a:lnTo>
                  <a:cubicBezTo>
                    <a:pt x="0" y="443"/>
                    <a:pt x="25" y="467"/>
                    <a:pt x="55" y="467"/>
                  </a:cubicBezTo>
                  <a:lnTo>
                    <a:pt x="55" y="467"/>
                  </a:lnTo>
                  <a:cubicBezTo>
                    <a:pt x="84" y="467"/>
                    <a:pt x="107" y="445"/>
                    <a:pt x="109" y="416"/>
                  </a:cubicBezTo>
                  <a:lnTo>
                    <a:pt x="109" y="416"/>
                  </a:lnTo>
                  <a:cubicBezTo>
                    <a:pt x="183" y="406"/>
                    <a:pt x="238" y="380"/>
                    <a:pt x="275" y="338"/>
                  </a:cubicBezTo>
                  <a:lnTo>
                    <a:pt x="275" y="338"/>
                  </a:lnTo>
                  <a:cubicBezTo>
                    <a:pt x="325" y="280"/>
                    <a:pt x="320" y="215"/>
                    <a:pt x="320" y="212"/>
                  </a:cubicBezTo>
                  <a:lnTo>
                    <a:pt x="317" y="213"/>
                  </a:lnTo>
                  <a:lnTo>
                    <a:pt x="317" y="213"/>
                  </a:lnTo>
                  <a:cubicBezTo>
                    <a:pt x="347" y="207"/>
                    <a:pt x="370" y="161"/>
                    <a:pt x="370" y="10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0" name="Freeform 166">
              <a:extLst>
                <a:ext uri="{FF2B5EF4-FFF2-40B4-BE49-F238E27FC236}">
                  <a16:creationId xmlns:a16="http://schemas.microsoft.com/office/drawing/2014/main" id="{5279FB96-5BC8-4F5F-BB54-02F480A1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7237" y="6517434"/>
              <a:ext cx="219722" cy="324092"/>
            </a:xfrm>
            <a:custGeom>
              <a:avLst/>
              <a:gdLst>
                <a:gd name="T0" fmla="*/ 0 w 176"/>
                <a:gd name="T1" fmla="*/ 257 h 258"/>
                <a:gd name="T2" fmla="*/ 137 w 176"/>
                <a:gd name="T3" fmla="*/ 257 h 258"/>
                <a:gd name="T4" fmla="*/ 175 w 176"/>
                <a:gd name="T5" fmla="*/ 0 h 258"/>
                <a:gd name="T6" fmla="*/ 0 w 176"/>
                <a:gd name="T7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258">
                  <a:moveTo>
                    <a:pt x="0" y="257"/>
                  </a:moveTo>
                  <a:lnTo>
                    <a:pt x="137" y="257"/>
                  </a:lnTo>
                  <a:lnTo>
                    <a:pt x="175" y="0"/>
                  </a:lnTo>
                  <a:lnTo>
                    <a:pt x="0" y="257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1" name="Freeform 44">
              <a:extLst>
                <a:ext uri="{FF2B5EF4-FFF2-40B4-BE49-F238E27FC236}">
                  <a16:creationId xmlns:a16="http://schemas.microsoft.com/office/drawing/2014/main" id="{E2910B40-C2F7-4233-AE2C-A2C4E966B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8050" y="4803604"/>
              <a:ext cx="592004" cy="696368"/>
            </a:xfrm>
            <a:custGeom>
              <a:avLst/>
              <a:gdLst>
                <a:gd name="connsiteX0" fmla="*/ 269927 w 592004"/>
                <a:gd name="connsiteY0" fmla="*/ 335075 h 696368"/>
                <a:gd name="connsiteX1" fmla="*/ 217615 w 592004"/>
                <a:gd name="connsiteY1" fmla="*/ 353867 h 696368"/>
                <a:gd name="connsiteX2" fmla="*/ 241280 w 592004"/>
                <a:gd name="connsiteY2" fmla="*/ 424023 h 696368"/>
                <a:gd name="connsiteX3" fmla="*/ 170286 w 592004"/>
                <a:gd name="connsiteY3" fmla="*/ 447826 h 696368"/>
                <a:gd name="connsiteX4" fmla="*/ 190214 w 592004"/>
                <a:gd name="connsiteY4" fmla="*/ 502949 h 696368"/>
                <a:gd name="connsiteX5" fmla="*/ 259963 w 592004"/>
                <a:gd name="connsiteY5" fmla="*/ 477893 h 696368"/>
                <a:gd name="connsiteX6" fmla="*/ 283627 w 592004"/>
                <a:gd name="connsiteY6" fmla="*/ 548049 h 696368"/>
                <a:gd name="connsiteX7" fmla="*/ 337184 w 592004"/>
                <a:gd name="connsiteY7" fmla="*/ 530510 h 696368"/>
                <a:gd name="connsiteX8" fmla="*/ 313519 w 592004"/>
                <a:gd name="connsiteY8" fmla="*/ 459101 h 696368"/>
                <a:gd name="connsiteX9" fmla="*/ 383268 w 592004"/>
                <a:gd name="connsiteY9" fmla="*/ 435298 h 696368"/>
                <a:gd name="connsiteX10" fmla="*/ 364585 w 592004"/>
                <a:gd name="connsiteY10" fmla="*/ 381428 h 696368"/>
                <a:gd name="connsiteX11" fmla="*/ 294837 w 592004"/>
                <a:gd name="connsiteY11" fmla="*/ 405231 h 696368"/>
                <a:gd name="connsiteX12" fmla="*/ 387607 w 592004"/>
                <a:gd name="connsiteY12" fmla="*/ 91266 h 696368"/>
                <a:gd name="connsiteX13" fmla="*/ 299118 w 592004"/>
                <a:gd name="connsiteY13" fmla="*/ 272546 h 696368"/>
                <a:gd name="connsiteX14" fmla="*/ 412533 w 592004"/>
                <a:gd name="connsiteY14" fmla="*/ 327556 h 696368"/>
                <a:gd name="connsiteX15" fmla="*/ 501022 w 592004"/>
                <a:gd name="connsiteY15" fmla="*/ 147525 h 696368"/>
                <a:gd name="connsiteX16" fmla="*/ 355202 w 592004"/>
                <a:gd name="connsiteY16" fmla="*/ 0 h 696368"/>
                <a:gd name="connsiteX17" fmla="*/ 592004 w 592004"/>
                <a:gd name="connsiteY17" fmla="*/ 115020 h 696368"/>
                <a:gd name="connsiteX18" fmla="*/ 473603 w 592004"/>
                <a:gd name="connsiteY18" fmla="*/ 357561 h 696368"/>
                <a:gd name="connsiteX19" fmla="*/ 548382 w 592004"/>
                <a:gd name="connsiteY19" fmla="*/ 393817 h 696368"/>
                <a:gd name="connsiteX20" fmla="*/ 401316 w 592004"/>
                <a:gd name="connsiteY20" fmla="*/ 696368 h 696368"/>
                <a:gd name="connsiteX21" fmla="*/ 0 w 592004"/>
                <a:gd name="connsiteY21" fmla="*/ 498835 h 696368"/>
                <a:gd name="connsiteX22" fmla="*/ 145820 w 592004"/>
                <a:gd name="connsiteY22" fmla="*/ 197534 h 696368"/>
                <a:gd name="connsiteX23" fmla="*/ 238048 w 592004"/>
                <a:gd name="connsiteY23" fmla="*/ 241291 h 69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2004" h="696368">
                  <a:moveTo>
                    <a:pt x="269927" y="335075"/>
                  </a:moveTo>
                  <a:lnTo>
                    <a:pt x="217615" y="353867"/>
                  </a:lnTo>
                  <a:lnTo>
                    <a:pt x="241280" y="424023"/>
                  </a:lnTo>
                  <a:lnTo>
                    <a:pt x="170286" y="447826"/>
                  </a:lnTo>
                  <a:lnTo>
                    <a:pt x="190214" y="502949"/>
                  </a:lnTo>
                  <a:lnTo>
                    <a:pt x="259963" y="477893"/>
                  </a:lnTo>
                  <a:lnTo>
                    <a:pt x="283627" y="548049"/>
                  </a:lnTo>
                  <a:lnTo>
                    <a:pt x="337184" y="530510"/>
                  </a:lnTo>
                  <a:lnTo>
                    <a:pt x="313519" y="459101"/>
                  </a:lnTo>
                  <a:lnTo>
                    <a:pt x="383268" y="435298"/>
                  </a:lnTo>
                  <a:lnTo>
                    <a:pt x="364585" y="381428"/>
                  </a:lnTo>
                  <a:lnTo>
                    <a:pt x="294837" y="405231"/>
                  </a:lnTo>
                  <a:close/>
                  <a:moveTo>
                    <a:pt x="387607" y="91266"/>
                  </a:moveTo>
                  <a:lnTo>
                    <a:pt x="299118" y="272546"/>
                  </a:lnTo>
                  <a:lnTo>
                    <a:pt x="412533" y="327556"/>
                  </a:lnTo>
                  <a:lnTo>
                    <a:pt x="501022" y="147525"/>
                  </a:lnTo>
                  <a:close/>
                  <a:moveTo>
                    <a:pt x="355202" y="0"/>
                  </a:moveTo>
                  <a:lnTo>
                    <a:pt x="592004" y="115020"/>
                  </a:lnTo>
                  <a:lnTo>
                    <a:pt x="473603" y="357561"/>
                  </a:lnTo>
                  <a:lnTo>
                    <a:pt x="548382" y="393817"/>
                  </a:lnTo>
                  <a:lnTo>
                    <a:pt x="401316" y="696368"/>
                  </a:lnTo>
                  <a:lnTo>
                    <a:pt x="0" y="498835"/>
                  </a:lnTo>
                  <a:lnTo>
                    <a:pt x="145820" y="197534"/>
                  </a:lnTo>
                  <a:lnTo>
                    <a:pt x="238048" y="241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F1E9D6A-9478-4A03-92E4-2311C4970F38}"/>
              </a:ext>
            </a:extLst>
          </p:cNvPr>
          <p:cNvGrpSpPr/>
          <p:nvPr/>
        </p:nvGrpSpPr>
        <p:grpSpPr>
          <a:xfrm>
            <a:off x="13380814" y="10466935"/>
            <a:ext cx="1620449" cy="1378982"/>
            <a:chOff x="2543033" y="8939867"/>
            <a:chExt cx="3059628" cy="2603704"/>
          </a:xfrm>
        </p:grpSpPr>
        <p:sp>
          <p:nvSpPr>
            <p:cNvPr id="213" name="Freeform 327">
              <a:extLst>
                <a:ext uri="{FF2B5EF4-FFF2-40B4-BE49-F238E27FC236}">
                  <a16:creationId xmlns:a16="http://schemas.microsoft.com/office/drawing/2014/main" id="{C38E883B-081E-4711-8F7B-7592031FF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470" y="10324116"/>
              <a:ext cx="637193" cy="653671"/>
            </a:xfrm>
            <a:custGeom>
              <a:avLst/>
              <a:gdLst>
                <a:gd name="T0" fmla="*/ 313 w 513"/>
                <a:gd name="T1" fmla="*/ 525 h 526"/>
                <a:gd name="T2" fmla="*/ 0 w 513"/>
                <a:gd name="T3" fmla="*/ 344 h 526"/>
                <a:gd name="T4" fmla="*/ 199 w 513"/>
                <a:gd name="T5" fmla="*/ 0 h 526"/>
                <a:gd name="T6" fmla="*/ 512 w 513"/>
                <a:gd name="T7" fmla="*/ 182 h 526"/>
                <a:gd name="T8" fmla="*/ 313 w 513"/>
                <a:gd name="T9" fmla="*/ 52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26">
                  <a:moveTo>
                    <a:pt x="313" y="525"/>
                  </a:moveTo>
                  <a:lnTo>
                    <a:pt x="0" y="344"/>
                  </a:lnTo>
                  <a:lnTo>
                    <a:pt x="199" y="0"/>
                  </a:lnTo>
                  <a:lnTo>
                    <a:pt x="512" y="182"/>
                  </a:lnTo>
                  <a:lnTo>
                    <a:pt x="313" y="525"/>
                  </a:ln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4" name="Freeform 328">
              <a:extLst>
                <a:ext uri="{FF2B5EF4-FFF2-40B4-BE49-F238E27FC236}">
                  <a16:creationId xmlns:a16="http://schemas.microsoft.com/office/drawing/2014/main" id="{3B955275-D02D-4E0E-9481-D6B66FC8E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33" y="10752572"/>
              <a:ext cx="2032427" cy="790999"/>
            </a:xfrm>
            <a:custGeom>
              <a:avLst/>
              <a:gdLst>
                <a:gd name="T0" fmla="*/ 676 w 1632"/>
                <a:gd name="T1" fmla="*/ 0 h 634"/>
                <a:gd name="T2" fmla="*/ 676 w 1632"/>
                <a:gd name="T3" fmla="*/ 0 h 634"/>
                <a:gd name="T4" fmla="*/ 0 w 1632"/>
                <a:gd name="T5" fmla="*/ 633 h 634"/>
                <a:gd name="T6" fmla="*/ 1631 w 1632"/>
                <a:gd name="T7" fmla="*/ 633 h 634"/>
                <a:gd name="T8" fmla="*/ 1178 w 1632"/>
                <a:gd name="T9" fmla="*/ 276 h 634"/>
                <a:gd name="T10" fmla="*/ 1178 w 1632"/>
                <a:gd name="T11" fmla="*/ 276 h 634"/>
                <a:gd name="T12" fmla="*/ 1143 w 1632"/>
                <a:gd name="T13" fmla="*/ 169 h 634"/>
                <a:gd name="T14" fmla="*/ 1143 w 1632"/>
                <a:gd name="T15" fmla="*/ 169 h 634"/>
                <a:gd name="T16" fmla="*/ 1036 w 1632"/>
                <a:gd name="T17" fmla="*/ 100 h 634"/>
                <a:gd name="T18" fmla="*/ 989 w 1632"/>
                <a:gd name="T19" fmla="*/ 181 h 634"/>
                <a:gd name="T20" fmla="*/ 676 w 1632"/>
                <a:gd name="T2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2" h="634">
                  <a:moveTo>
                    <a:pt x="676" y="0"/>
                  </a:moveTo>
                  <a:lnTo>
                    <a:pt x="676" y="0"/>
                  </a:lnTo>
                  <a:cubicBezTo>
                    <a:pt x="676" y="0"/>
                    <a:pt x="194" y="39"/>
                    <a:pt x="0" y="633"/>
                  </a:cubicBezTo>
                  <a:lnTo>
                    <a:pt x="1631" y="633"/>
                  </a:lnTo>
                  <a:lnTo>
                    <a:pt x="1178" y="276"/>
                  </a:lnTo>
                  <a:lnTo>
                    <a:pt x="1178" y="276"/>
                  </a:lnTo>
                  <a:cubicBezTo>
                    <a:pt x="1178" y="276"/>
                    <a:pt x="1172" y="221"/>
                    <a:pt x="1143" y="169"/>
                  </a:cubicBezTo>
                  <a:lnTo>
                    <a:pt x="1143" y="169"/>
                  </a:lnTo>
                  <a:cubicBezTo>
                    <a:pt x="1111" y="112"/>
                    <a:pt x="1036" y="100"/>
                    <a:pt x="1036" y="100"/>
                  </a:cubicBezTo>
                  <a:lnTo>
                    <a:pt x="989" y="181"/>
                  </a:lnTo>
                  <a:lnTo>
                    <a:pt x="6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5" name="Freeform 50">
              <a:extLst>
                <a:ext uri="{FF2B5EF4-FFF2-40B4-BE49-F238E27FC236}">
                  <a16:creationId xmlns:a16="http://schemas.microsoft.com/office/drawing/2014/main" id="{45E294FC-4047-47EA-B0A2-60BC4799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587" y="10977788"/>
              <a:ext cx="240441" cy="564535"/>
            </a:xfrm>
            <a:custGeom>
              <a:avLst/>
              <a:gdLst>
                <a:gd name="connsiteX0" fmla="*/ 120220 w 240441"/>
                <a:gd name="connsiteY0" fmla="*/ 241694 h 564535"/>
                <a:gd name="connsiteX1" fmla="*/ 202872 w 240441"/>
                <a:gd name="connsiteY1" fmla="*/ 259212 h 564535"/>
                <a:gd name="connsiteX2" fmla="*/ 240441 w 240441"/>
                <a:gd name="connsiteY2" fmla="*/ 564535 h 564535"/>
                <a:gd name="connsiteX3" fmla="*/ 0 w 240441"/>
                <a:gd name="connsiteY3" fmla="*/ 564535 h 564535"/>
                <a:gd name="connsiteX4" fmla="*/ 89921 w 240441"/>
                <a:gd name="connsiteY4" fmla="*/ 0 h 564535"/>
                <a:gd name="connsiteX5" fmla="*/ 202609 w 240441"/>
                <a:gd name="connsiteY5" fmla="*/ 256940 h 564535"/>
                <a:gd name="connsiteX6" fmla="*/ 32958 w 240441"/>
                <a:gd name="connsiteY6" fmla="*/ 221116 h 56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441" h="564535">
                  <a:moveTo>
                    <a:pt x="120220" y="241694"/>
                  </a:moveTo>
                  <a:lnTo>
                    <a:pt x="202872" y="259212"/>
                  </a:lnTo>
                  <a:lnTo>
                    <a:pt x="240441" y="564535"/>
                  </a:lnTo>
                  <a:lnTo>
                    <a:pt x="0" y="564535"/>
                  </a:lnTo>
                  <a:close/>
                  <a:moveTo>
                    <a:pt x="89921" y="0"/>
                  </a:moveTo>
                  <a:cubicBezTo>
                    <a:pt x="245951" y="90176"/>
                    <a:pt x="202609" y="256940"/>
                    <a:pt x="202609" y="256940"/>
                  </a:cubicBezTo>
                  <a:lnTo>
                    <a:pt x="32958" y="221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6" name="Freeform 51">
              <a:extLst>
                <a:ext uri="{FF2B5EF4-FFF2-40B4-BE49-F238E27FC236}">
                  <a16:creationId xmlns:a16="http://schemas.microsoft.com/office/drawing/2014/main" id="{A6B399BF-C567-4E86-81C2-1A599676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59" y="10769050"/>
              <a:ext cx="1674130" cy="773277"/>
            </a:xfrm>
            <a:custGeom>
              <a:avLst/>
              <a:gdLst>
                <a:gd name="connsiteX0" fmla="*/ 1014801 w 1674130"/>
                <a:gd name="connsiteY0" fmla="*/ 164793 h 773277"/>
                <a:gd name="connsiteX1" fmla="*/ 1025959 w 1674130"/>
                <a:gd name="connsiteY1" fmla="*/ 169791 h 773277"/>
                <a:gd name="connsiteX2" fmla="*/ 932973 w 1674130"/>
                <a:gd name="connsiteY2" fmla="*/ 380947 h 773277"/>
                <a:gd name="connsiteX3" fmla="*/ 931733 w 1674130"/>
                <a:gd name="connsiteY3" fmla="*/ 382196 h 773277"/>
                <a:gd name="connsiteX4" fmla="*/ 642857 w 1674130"/>
                <a:gd name="connsiteY4" fmla="*/ 773273 h 773277"/>
                <a:gd name="connsiteX5" fmla="*/ 631699 w 1674130"/>
                <a:gd name="connsiteY5" fmla="*/ 773273 h 773277"/>
                <a:gd name="connsiteX6" fmla="*/ 631699 w 1674130"/>
                <a:gd name="connsiteY6" fmla="*/ 770774 h 773277"/>
                <a:gd name="connsiteX7" fmla="*/ 924294 w 1674130"/>
                <a:gd name="connsiteY7" fmla="*/ 373450 h 773277"/>
                <a:gd name="connsiteX8" fmla="*/ 1125580 w 1674130"/>
                <a:gd name="connsiteY8" fmla="*/ 159300 h 773277"/>
                <a:gd name="connsiteX9" fmla="*/ 1296768 w 1674130"/>
                <a:gd name="connsiteY9" fmla="*/ 413870 h 773277"/>
                <a:gd name="connsiteX10" fmla="*/ 1670381 w 1674130"/>
                <a:gd name="connsiteY10" fmla="*/ 764060 h 773277"/>
                <a:gd name="connsiteX11" fmla="*/ 1674130 w 1674130"/>
                <a:gd name="connsiteY11" fmla="*/ 767785 h 773277"/>
                <a:gd name="connsiteX12" fmla="*/ 1657886 w 1674130"/>
                <a:gd name="connsiteY12" fmla="*/ 767785 h 773277"/>
                <a:gd name="connsiteX13" fmla="*/ 1284272 w 1674130"/>
                <a:gd name="connsiteY13" fmla="*/ 418838 h 773277"/>
                <a:gd name="connsiteX14" fmla="*/ 1284272 w 1674130"/>
                <a:gd name="connsiteY14" fmla="*/ 415112 h 773277"/>
                <a:gd name="connsiteX15" fmla="*/ 1120582 w 1674130"/>
                <a:gd name="connsiteY15" fmla="*/ 170476 h 773277"/>
                <a:gd name="connsiteX16" fmla="*/ 846931 w 1674130"/>
                <a:gd name="connsiteY16" fmla="*/ 60426 h 773277"/>
                <a:gd name="connsiteX17" fmla="*/ 855666 w 1674130"/>
                <a:gd name="connsiteY17" fmla="*/ 69113 h 773277"/>
                <a:gd name="connsiteX18" fmla="*/ 734618 w 1674130"/>
                <a:gd name="connsiteY18" fmla="*/ 247814 h 773277"/>
                <a:gd name="connsiteX19" fmla="*/ 733370 w 1674130"/>
                <a:gd name="connsiteY19" fmla="*/ 251537 h 773277"/>
                <a:gd name="connsiteX20" fmla="*/ 730875 w 1674130"/>
                <a:gd name="connsiteY20" fmla="*/ 251537 h 773277"/>
                <a:gd name="connsiteX21" fmla="*/ 254172 w 1674130"/>
                <a:gd name="connsiteY21" fmla="*/ 767786 h 773277"/>
                <a:gd name="connsiteX22" fmla="*/ 241693 w 1674130"/>
                <a:gd name="connsiteY22" fmla="*/ 767786 h 773277"/>
                <a:gd name="connsiteX23" fmla="*/ 241693 w 1674130"/>
                <a:gd name="connsiteY23" fmla="*/ 765304 h 773277"/>
                <a:gd name="connsiteX24" fmla="*/ 724635 w 1674130"/>
                <a:gd name="connsiteY24" fmla="*/ 242850 h 773277"/>
                <a:gd name="connsiteX25" fmla="*/ 846931 w 1674130"/>
                <a:gd name="connsiteY25" fmla="*/ 60426 h 773277"/>
                <a:gd name="connsiteX26" fmla="*/ 732865 w 1674130"/>
                <a:gd name="connsiteY26" fmla="*/ 0 h 773277"/>
                <a:gd name="connsiteX27" fmla="*/ 740318 w 1674130"/>
                <a:gd name="connsiteY27" fmla="*/ 7471 h 773277"/>
                <a:gd name="connsiteX28" fmla="*/ 609893 w 1674130"/>
                <a:gd name="connsiteY28" fmla="*/ 130747 h 773277"/>
                <a:gd name="connsiteX29" fmla="*/ 608650 w 1674130"/>
                <a:gd name="connsiteY29" fmla="*/ 130747 h 773277"/>
                <a:gd name="connsiteX30" fmla="*/ 12421 w 1674130"/>
                <a:gd name="connsiteY30" fmla="*/ 773277 h 773277"/>
                <a:gd name="connsiteX31" fmla="*/ 0 w 1674130"/>
                <a:gd name="connsiteY31" fmla="*/ 773277 h 773277"/>
                <a:gd name="connsiteX32" fmla="*/ 1242 w 1674130"/>
                <a:gd name="connsiteY32" fmla="*/ 770786 h 773277"/>
                <a:gd name="connsiteX33" fmla="*/ 604924 w 1674130"/>
                <a:gd name="connsiteY33" fmla="*/ 120786 h 77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74130" h="773277">
                  <a:moveTo>
                    <a:pt x="1014801" y="164793"/>
                  </a:moveTo>
                  <a:lnTo>
                    <a:pt x="1025959" y="169791"/>
                  </a:lnTo>
                  <a:lnTo>
                    <a:pt x="932973" y="380947"/>
                  </a:lnTo>
                  <a:lnTo>
                    <a:pt x="931733" y="382196"/>
                  </a:lnTo>
                  <a:cubicBezTo>
                    <a:pt x="930494" y="383446"/>
                    <a:pt x="713526" y="539626"/>
                    <a:pt x="642857" y="773273"/>
                  </a:cubicBezTo>
                  <a:lnTo>
                    <a:pt x="631699" y="773273"/>
                  </a:lnTo>
                  <a:lnTo>
                    <a:pt x="631699" y="770774"/>
                  </a:lnTo>
                  <a:cubicBezTo>
                    <a:pt x="699889" y="543375"/>
                    <a:pt x="905697" y="387194"/>
                    <a:pt x="924294" y="373450"/>
                  </a:cubicBezTo>
                  <a:close/>
                  <a:moveTo>
                    <a:pt x="1125580" y="159300"/>
                  </a:moveTo>
                  <a:cubicBezTo>
                    <a:pt x="1126830" y="160542"/>
                    <a:pt x="1290520" y="232567"/>
                    <a:pt x="1296768" y="413870"/>
                  </a:cubicBezTo>
                  <a:lnTo>
                    <a:pt x="1670381" y="764060"/>
                  </a:lnTo>
                  <a:lnTo>
                    <a:pt x="1674130" y="767785"/>
                  </a:lnTo>
                  <a:lnTo>
                    <a:pt x="1657886" y="767785"/>
                  </a:lnTo>
                  <a:lnTo>
                    <a:pt x="1284272" y="418838"/>
                  </a:lnTo>
                  <a:lnTo>
                    <a:pt x="1284272" y="415112"/>
                  </a:lnTo>
                  <a:cubicBezTo>
                    <a:pt x="1280524" y="241259"/>
                    <a:pt x="1121832" y="171718"/>
                    <a:pt x="1120582" y="170476"/>
                  </a:cubicBezTo>
                  <a:close/>
                  <a:moveTo>
                    <a:pt x="846931" y="60426"/>
                  </a:moveTo>
                  <a:lnTo>
                    <a:pt x="855666" y="69113"/>
                  </a:lnTo>
                  <a:cubicBezTo>
                    <a:pt x="854418" y="70354"/>
                    <a:pt x="754585" y="173355"/>
                    <a:pt x="734618" y="247814"/>
                  </a:cubicBezTo>
                  <a:lnTo>
                    <a:pt x="733370" y="251537"/>
                  </a:lnTo>
                  <a:lnTo>
                    <a:pt x="730875" y="251537"/>
                  </a:lnTo>
                  <a:cubicBezTo>
                    <a:pt x="727131" y="254019"/>
                    <a:pt x="350261" y="384322"/>
                    <a:pt x="254172" y="767786"/>
                  </a:cubicBezTo>
                  <a:lnTo>
                    <a:pt x="241693" y="767786"/>
                  </a:lnTo>
                  <a:lnTo>
                    <a:pt x="241693" y="765304"/>
                  </a:lnTo>
                  <a:cubicBezTo>
                    <a:pt x="334038" y="393009"/>
                    <a:pt x="688446" y="255260"/>
                    <a:pt x="724635" y="242850"/>
                  </a:cubicBezTo>
                  <a:cubicBezTo>
                    <a:pt x="747098" y="165910"/>
                    <a:pt x="843187" y="65390"/>
                    <a:pt x="846931" y="60426"/>
                  </a:cubicBezTo>
                  <a:close/>
                  <a:moveTo>
                    <a:pt x="732865" y="0"/>
                  </a:moveTo>
                  <a:lnTo>
                    <a:pt x="740318" y="7471"/>
                  </a:lnTo>
                  <a:lnTo>
                    <a:pt x="609893" y="130747"/>
                  </a:lnTo>
                  <a:lnTo>
                    <a:pt x="608650" y="130747"/>
                  </a:lnTo>
                  <a:cubicBezTo>
                    <a:pt x="145331" y="257759"/>
                    <a:pt x="13663" y="767051"/>
                    <a:pt x="12421" y="773277"/>
                  </a:cubicBezTo>
                  <a:lnTo>
                    <a:pt x="0" y="773277"/>
                  </a:lnTo>
                  <a:lnTo>
                    <a:pt x="1242" y="770786"/>
                  </a:lnTo>
                  <a:cubicBezTo>
                    <a:pt x="2484" y="765806"/>
                    <a:pt x="135394" y="250288"/>
                    <a:pt x="604924" y="1207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7" name="Freeform 335">
              <a:extLst>
                <a:ext uri="{FF2B5EF4-FFF2-40B4-BE49-F238E27FC236}">
                  <a16:creationId xmlns:a16="http://schemas.microsoft.com/office/drawing/2014/main" id="{159EC275-4810-4C7E-A4AF-51315A15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664" y="10834969"/>
              <a:ext cx="483389" cy="368035"/>
            </a:xfrm>
            <a:custGeom>
              <a:avLst/>
              <a:gdLst>
                <a:gd name="T0" fmla="*/ 0 w 390"/>
                <a:gd name="T1" fmla="*/ 0 h 294"/>
                <a:gd name="T2" fmla="*/ 0 w 390"/>
                <a:gd name="T3" fmla="*/ 0 h 294"/>
                <a:gd name="T4" fmla="*/ 389 w 390"/>
                <a:gd name="T5" fmla="*/ 293 h 294"/>
                <a:gd name="T6" fmla="*/ 389 w 390"/>
                <a:gd name="T7" fmla="*/ 293 h 294"/>
                <a:gd name="T8" fmla="*/ 0 w 390"/>
                <a:gd name="T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88" y="206"/>
                    <a:pt x="389" y="293"/>
                  </a:cubicBezTo>
                  <a:lnTo>
                    <a:pt x="389" y="293"/>
                  </a:lnTo>
                  <a:cubicBezTo>
                    <a:pt x="389" y="293"/>
                    <a:pt x="157" y="256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8" name="Freeform 336">
              <a:extLst>
                <a:ext uri="{FF2B5EF4-FFF2-40B4-BE49-F238E27FC236}">
                  <a16:creationId xmlns:a16="http://schemas.microsoft.com/office/drawing/2014/main" id="{3E85FFC8-FE92-4430-8D85-05A6B58D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831" y="11093143"/>
              <a:ext cx="120848" cy="142819"/>
            </a:xfrm>
            <a:custGeom>
              <a:avLst/>
              <a:gdLst>
                <a:gd name="T0" fmla="*/ 0 w 99"/>
                <a:gd name="T1" fmla="*/ 113 h 114"/>
                <a:gd name="T2" fmla="*/ 0 w 99"/>
                <a:gd name="T3" fmla="*/ 113 h 114"/>
                <a:gd name="T4" fmla="*/ 98 w 99"/>
                <a:gd name="T5" fmla="*/ 0 h 114"/>
                <a:gd name="T6" fmla="*/ 0 w 99"/>
                <a:gd name="T7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14">
                  <a:moveTo>
                    <a:pt x="0" y="113"/>
                  </a:moveTo>
                  <a:lnTo>
                    <a:pt x="0" y="113"/>
                  </a:lnTo>
                  <a:cubicBezTo>
                    <a:pt x="0" y="113"/>
                    <a:pt x="80" y="91"/>
                    <a:pt x="98" y="0"/>
                  </a:cubicBezTo>
                  <a:lnTo>
                    <a:pt x="0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19" name="Freeform 337">
              <a:extLst>
                <a:ext uri="{FF2B5EF4-FFF2-40B4-BE49-F238E27FC236}">
                  <a16:creationId xmlns:a16="http://schemas.microsoft.com/office/drawing/2014/main" id="{5E2FCBF5-CBF7-4026-97C5-F3AB1248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282" y="11400754"/>
              <a:ext cx="54930" cy="137325"/>
            </a:xfrm>
            <a:custGeom>
              <a:avLst/>
              <a:gdLst>
                <a:gd name="T0" fmla="*/ 0 w 43"/>
                <a:gd name="T1" fmla="*/ 110 h 111"/>
                <a:gd name="T2" fmla="*/ 0 w 43"/>
                <a:gd name="T3" fmla="*/ 0 h 111"/>
                <a:gd name="T4" fmla="*/ 42 w 43"/>
                <a:gd name="T5" fmla="*/ 110 h 111"/>
                <a:gd name="T6" fmla="*/ 0 w 43"/>
                <a:gd name="T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11">
                  <a:moveTo>
                    <a:pt x="0" y="110"/>
                  </a:moveTo>
                  <a:lnTo>
                    <a:pt x="0" y="0"/>
                  </a:lnTo>
                  <a:lnTo>
                    <a:pt x="42" y="110"/>
                  </a:lnTo>
                  <a:lnTo>
                    <a:pt x="0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0" name="Freeform 338">
              <a:extLst>
                <a:ext uri="{FF2B5EF4-FFF2-40B4-BE49-F238E27FC236}">
                  <a16:creationId xmlns:a16="http://schemas.microsoft.com/office/drawing/2014/main" id="{CEBE8869-B38A-4B94-8F95-C702FED5E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056" y="9214521"/>
              <a:ext cx="708605" cy="1213962"/>
            </a:xfrm>
            <a:custGeom>
              <a:avLst/>
              <a:gdLst>
                <a:gd name="T0" fmla="*/ 0 w 568"/>
                <a:gd name="T1" fmla="*/ 0 h 974"/>
                <a:gd name="T2" fmla="*/ 0 w 568"/>
                <a:gd name="T3" fmla="*/ 833 h 974"/>
                <a:gd name="T4" fmla="*/ 80 w 568"/>
                <a:gd name="T5" fmla="*/ 833 h 974"/>
                <a:gd name="T6" fmla="*/ 17 w 568"/>
                <a:gd name="T7" fmla="*/ 973 h 974"/>
                <a:gd name="T8" fmla="*/ 223 w 568"/>
                <a:gd name="T9" fmla="*/ 833 h 974"/>
                <a:gd name="T10" fmla="*/ 567 w 568"/>
                <a:gd name="T11" fmla="*/ 833 h 974"/>
                <a:gd name="T12" fmla="*/ 567 w 568"/>
                <a:gd name="T13" fmla="*/ 0 h 974"/>
                <a:gd name="T14" fmla="*/ 0 w 568"/>
                <a:gd name="T15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8" h="974">
                  <a:moveTo>
                    <a:pt x="0" y="0"/>
                  </a:moveTo>
                  <a:lnTo>
                    <a:pt x="0" y="833"/>
                  </a:lnTo>
                  <a:lnTo>
                    <a:pt x="80" y="833"/>
                  </a:lnTo>
                  <a:lnTo>
                    <a:pt x="17" y="973"/>
                  </a:lnTo>
                  <a:lnTo>
                    <a:pt x="223" y="833"/>
                  </a:lnTo>
                  <a:lnTo>
                    <a:pt x="567" y="833"/>
                  </a:lnTo>
                  <a:lnTo>
                    <a:pt x="567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1" name="Freeform 56">
              <a:extLst>
                <a:ext uri="{FF2B5EF4-FFF2-40B4-BE49-F238E27FC236}">
                  <a16:creationId xmlns:a16="http://schemas.microsoft.com/office/drawing/2014/main" id="{F55CF1A6-8F94-4235-B1A5-2E807F95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847" y="9423257"/>
              <a:ext cx="152544" cy="581007"/>
            </a:xfrm>
            <a:custGeom>
              <a:avLst/>
              <a:gdLst>
                <a:gd name="connsiteX0" fmla="*/ 76902 w 152544"/>
                <a:gd name="connsiteY0" fmla="*/ 466906 h 581007"/>
                <a:gd name="connsiteX1" fmla="*/ 152544 w 152544"/>
                <a:gd name="connsiteY1" fmla="*/ 523330 h 581007"/>
                <a:gd name="connsiteX2" fmla="*/ 76902 w 152544"/>
                <a:gd name="connsiteY2" fmla="*/ 581007 h 581007"/>
                <a:gd name="connsiteX3" fmla="*/ 0 w 152544"/>
                <a:gd name="connsiteY3" fmla="*/ 523330 h 581007"/>
                <a:gd name="connsiteX4" fmla="*/ 76902 w 152544"/>
                <a:gd name="connsiteY4" fmla="*/ 466906 h 581007"/>
                <a:gd name="connsiteX5" fmla="*/ 2 w 152544"/>
                <a:gd name="connsiteY5" fmla="*/ 0 h 581007"/>
                <a:gd name="connsiteX6" fmla="*/ 147080 w 152544"/>
                <a:gd name="connsiteY6" fmla="*/ 0 h 581007"/>
                <a:gd name="connsiteX7" fmla="*/ 147080 w 152544"/>
                <a:gd name="connsiteY7" fmla="*/ 427209 h 581007"/>
                <a:gd name="connsiteX8" fmla="*/ 2 w 152544"/>
                <a:gd name="connsiteY8" fmla="*/ 427209 h 58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4" h="581007">
                  <a:moveTo>
                    <a:pt x="76902" y="466906"/>
                  </a:moveTo>
                  <a:cubicBezTo>
                    <a:pt x="118505" y="466906"/>
                    <a:pt x="152544" y="493237"/>
                    <a:pt x="152544" y="523330"/>
                  </a:cubicBezTo>
                  <a:cubicBezTo>
                    <a:pt x="152544" y="555930"/>
                    <a:pt x="118505" y="581007"/>
                    <a:pt x="76902" y="581007"/>
                  </a:cubicBezTo>
                  <a:cubicBezTo>
                    <a:pt x="34039" y="581007"/>
                    <a:pt x="0" y="555930"/>
                    <a:pt x="0" y="523330"/>
                  </a:cubicBezTo>
                  <a:cubicBezTo>
                    <a:pt x="0" y="493237"/>
                    <a:pt x="34039" y="466906"/>
                    <a:pt x="76902" y="466906"/>
                  </a:cubicBezTo>
                  <a:close/>
                  <a:moveTo>
                    <a:pt x="2" y="0"/>
                  </a:moveTo>
                  <a:lnTo>
                    <a:pt x="147080" y="0"/>
                  </a:lnTo>
                  <a:lnTo>
                    <a:pt x="147080" y="427209"/>
                  </a:lnTo>
                  <a:lnTo>
                    <a:pt x="2" y="427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2" name="Freeform 57">
              <a:extLst>
                <a:ext uri="{FF2B5EF4-FFF2-40B4-BE49-F238E27FC236}">
                  <a16:creationId xmlns:a16="http://schemas.microsoft.com/office/drawing/2014/main" id="{D9F07215-077B-4135-B787-956AF242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556" y="9423256"/>
              <a:ext cx="152544" cy="581014"/>
            </a:xfrm>
            <a:custGeom>
              <a:avLst/>
              <a:gdLst>
                <a:gd name="connsiteX0" fmla="*/ 2 w 152544"/>
                <a:gd name="connsiteY0" fmla="*/ 153805 h 581014"/>
                <a:gd name="connsiteX1" fmla="*/ 147080 w 152544"/>
                <a:gd name="connsiteY1" fmla="*/ 153805 h 581014"/>
                <a:gd name="connsiteX2" fmla="*/ 147080 w 152544"/>
                <a:gd name="connsiteY2" fmla="*/ 581014 h 581014"/>
                <a:gd name="connsiteX3" fmla="*/ 2 w 152544"/>
                <a:gd name="connsiteY3" fmla="*/ 581014 h 581014"/>
                <a:gd name="connsiteX4" fmla="*/ 75642 w 152544"/>
                <a:gd name="connsiteY4" fmla="*/ 0 h 581014"/>
                <a:gd name="connsiteX5" fmla="*/ 152544 w 152544"/>
                <a:gd name="connsiteY5" fmla="*/ 57675 h 581014"/>
                <a:gd name="connsiteX6" fmla="*/ 75642 w 152544"/>
                <a:gd name="connsiteY6" fmla="*/ 114097 h 581014"/>
                <a:gd name="connsiteX7" fmla="*/ 0 w 152544"/>
                <a:gd name="connsiteY7" fmla="*/ 57675 h 581014"/>
                <a:gd name="connsiteX8" fmla="*/ 75642 w 152544"/>
                <a:gd name="connsiteY8" fmla="*/ 0 h 58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4" h="581014">
                  <a:moveTo>
                    <a:pt x="2" y="153805"/>
                  </a:moveTo>
                  <a:lnTo>
                    <a:pt x="147080" y="153805"/>
                  </a:lnTo>
                  <a:lnTo>
                    <a:pt x="147080" y="581014"/>
                  </a:lnTo>
                  <a:lnTo>
                    <a:pt x="2" y="581014"/>
                  </a:lnTo>
                  <a:close/>
                  <a:moveTo>
                    <a:pt x="75642" y="0"/>
                  </a:moveTo>
                  <a:cubicBezTo>
                    <a:pt x="118505" y="0"/>
                    <a:pt x="152544" y="25076"/>
                    <a:pt x="152544" y="57675"/>
                  </a:cubicBezTo>
                  <a:cubicBezTo>
                    <a:pt x="152544" y="89021"/>
                    <a:pt x="118505" y="114097"/>
                    <a:pt x="75642" y="114097"/>
                  </a:cubicBezTo>
                  <a:cubicBezTo>
                    <a:pt x="34039" y="114097"/>
                    <a:pt x="0" y="89021"/>
                    <a:pt x="0" y="57675"/>
                  </a:cubicBezTo>
                  <a:cubicBezTo>
                    <a:pt x="0" y="25076"/>
                    <a:pt x="34039" y="0"/>
                    <a:pt x="75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3" name="Freeform 343">
              <a:extLst>
                <a:ext uri="{FF2B5EF4-FFF2-40B4-BE49-F238E27FC236}">
                  <a16:creationId xmlns:a16="http://schemas.microsoft.com/office/drawing/2014/main" id="{5B7CD882-11A6-473F-8D11-80398CBC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600" y="10401020"/>
              <a:ext cx="351554" cy="428458"/>
            </a:xfrm>
            <a:custGeom>
              <a:avLst/>
              <a:gdLst>
                <a:gd name="T0" fmla="*/ 78 w 282"/>
                <a:gd name="T1" fmla="*/ 0 h 342"/>
                <a:gd name="T2" fmla="*/ 78 w 282"/>
                <a:gd name="T3" fmla="*/ 0 h 342"/>
                <a:gd name="T4" fmla="*/ 151 w 282"/>
                <a:gd name="T5" fmla="*/ 341 h 342"/>
                <a:gd name="T6" fmla="*/ 281 w 282"/>
                <a:gd name="T7" fmla="*/ 118 h 342"/>
                <a:gd name="T8" fmla="*/ 78 w 282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342">
                  <a:moveTo>
                    <a:pt x="78" y="0"/>
                  </a:moveTo>
                  <a:lnTo>
                    <a:pt x="78" y="0"/>
                  </a:lnTo>
                  <a:cubicBezTo>
                    <a:pt x="0" y="292"/>
                    <a:pt x="151" y="341"/>
                    <a:pt x="151" y="341"/>
                  </a:cubicBezTo>
                  <a:lnTo>
                    <a:pt x="281" y="118"/>
                  </a:lnTo>
                  <a:lnTo>
                    <a:pt x="78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4" name="Freeform 344">
              <a:extLst>
                <a:ext uri="{FF2B5EF4-FFF2-40B4-BE49-F238E27FC236}">
                  <a16:creationId xmlns:a16="http://schemas.microsoft.com/office/drawing/2014/main" id="{8429E332-B960-49F9-A4F3-67500B7A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427" y="9214521"/>
              <a:ext cx="1356781" cy="1494108"/>
            </a:xfrm>
            <a:custGeom>
              <a:avLst/>
              <a:gdLst>
                <a:gd name="T0" fmla="*/ 1072 w 1087"/>
                <a:gd name="T1" fmla="*/ 718 h 1200"/>
                <a:gd name="T2" fmla="*/ 1072 w 1087"/>
                <a:gd name="T3" fmla="*/ 718 h 1200"/>
                <a:gd name="T4" fmla="*/ 1022 w 1087"/>
                <a:gd name="T5" fmla="*/ 749 h 1200"/>
                <a:gd name="T6" fmla="*/ 1022 w 1087"/>
                <a:gd name="T7" fmla="*/ 749 h 1200"/>
                <a:gd name="T8" fmla="*/ 639 w 1087"/>
                <a:gd name="T9" fmla="*/ 1187 h 1200"/>
                <a:gd name="T10" fmla="*/ 639 w 1087"/>
                <a:gd name="T11" fmla="*/ 1187 h 1200"/>
                <a:gd name="T12" fmla="*/ 8 w 1087"/>
                <a:gd name="T13" fmla="*/ 608 h 1200"/>
                <a:gd name="T14" fmla="*/ 8 w 1087"/>
                <a:gd name="T15" fmla="*/ 608 h 1200"/>
                <a:gd name="T16" fmla="*/ 602 w 1087"/>
                <a:gd name="T17" fmla="*/ 0 h 1200"/>
                <a:gd name="T18" fmla="*/ 602 w 1087"/>
                <a:gd name="T19" fmla="*/ 0 h 1200"/>
                <a:gd name="T20" fmla="*/ 1026 w 1087"/>
                <a:gd name="T21" fmla="*/ 560 h 1200"/>
                <a:gd name="T22" fmla="*/ 1026 w 1087"/>
                <a:gd name="T23" fmla="*/ 560 h 1200"/>
                <a:gd name="T24" fmla="*/ 1072 w 1087"/>
                <a:gd name="T25" fmla="*/ 718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7" h="1200">
                  <a:moveTo>
                    <a:pt x="1072" y="718"/>
                  </a:moveTo>
                  <a:lnTo>
                    <a:pt x="1072" y="718"/>
                  </a:lnTo>
                  <a:cubicBezTo>
                    <a:pt x="1067" y="745"/>
                    <a:pt x="1022" y="749"/>
                    <a:pt x="1022" y="749"/>
                  </a:cubicBezTo>
                  <a:lnTo>
                    <a:pt x="1022" y="749"/>
                  </a:lnTo>
                  <a:cubicBezTo>
                    <a:pt x="999" y="1065"/>
                    <a:pt x="898" y="1178"/>
                    <a:pt x="639" y="1187"/>
                  </a:cubicBezTo>
                  <a:lnTo>
                    <a:pt x="639" y="1187"/>
                  </a:lnTo>
                  <a:cubicBezTo>
                    <a:pt x="304" y="1199"/>
                    <a:pt x="16" y="943"/>
                    <a:pt x="8" y="608"/>
                  </a:cubicBezTo>
                  <a:lnTo>
                    <a:pt x="8" y="608"/>
                  </a:lnTo>
                  <a:cubicBezTo>
                    <a:pt x="0" y="274"/>
                    <a:pt x="269" y="0"/>
                    <a:pt x="602" y="0"/>
                  </a:cubicBezTo>
                  <a:lnTo>
                    <a:pt x="602" y="0"/>
                  </a:lnTo>
                  <a:cubicBezTo>
                    <a:pt x="921" y="0"/>
                    <a:pt x="1021" y="133"/>
                    <a:pt x="1026" y="560"/>
                  </a:cubicBezTo>
                  <a:lnTo>
                    <a:pt x="1026" y="560"/>
                  </a:lnTo>
                  <a:cubicBezTo>
                    <a:pt x="1026" y="571"/>
                    <a:pt x="1086" y="643"/>
                    <a:pt x="1072" y="718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5" name="Freeform 345">
              <a:extLst>
                <a:ext uri="{FF2B5EF4-FFF2-40B4-BE49-F238E27FC236}">
                  <a16:creationId xmlns:a16="http://schemas.microsoft.com/office/drawing/2014/main" id="{5205E963-AFF2-4621-9341-6E37C94D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722" y="8939867"/>
              <a:ext cx="1433683" cy="1472136"/>
            </a:xfrm>
            <a:custGeom>
              <a:avLst/>
              <a:gdLst>
                <a:gd name="T0" fmla="*/ 317 w 1153"/>
                <a:gd name="T1" fmla="*/ 1179 h 1180"/>
                <a:gd name="T2" fmla="*/ 437 w 1153"/>
                <a:gd name="T3" fmla="*/ 1113 h 1180"/>
                <a:gd name="T4" fmla="*/ 437 w 1153"/>
                <a:gd name="T5" fmla="*/ 1113 h 1180"/>
                <a:gd name="T6" fmla="*/ 493 w 1153"/>
                <a:gd name="T7" fmla="*/ 1018 h 1180"/>
                <a:gd name="T8" fmla="*/ 493 w 1153"/>
                <a:gd name="T9" fmla="*/ 1018 h 1180"/>
                <a:gd name="T10" fmla="*/ 493 w 1153"/>
                <a:gd name="T11" fmla="*/ 1018 h 1180"/>
                <a:gd name="T12" fmla="*/ 429 w 1153"/>
                <a:gd name="T13" fmla="*/ 921 h 1180"/>
                <a:gd name="T14" fmla="*/ 429 w 1153"/>
                <a:gd name="T15" fmla="*/ 921 h 1180"/>
                <a:gd name="T16" fmla="*/ 290 w 1153"/>
                <a:gd name="T17" fmla="*/ 775 h 1180"/>
                <a:gd name="T18" fmla="*/ 290 w 1153"/>
                <a:gd name="T19" fmla="*/ 775 h 1180"/>
                <a:gd name="T20" fmla="*/ 439 w 1153"/>
                <a:gd name="T21" fmla="*/ 702 h 1180"/>
                <a:gd name="T22" fmla="*/ 439 w 1153"/>
                <a:gd name="T23" fmla="*/ 702 h 1180"/>
                <a:gd name="T24" fmla="*/ 501 w 1153"/>
                <a:gd name="T25" fmla="*/ 800 h 1180"/>
                <a:gd name="T26" fmla="*/ 501 w 1153"/>
                <a:gd name="T27" fmla="*/ 800 h 1180"/>
                <a:gd name="T28" fmla="*/ 716 w 1153"/>
                <a:gd name="T29" fmla="*/ 703 h 1180"/>
                <a:gd name="T30" fmla="*/ 716 w 1153"/>
                <a:gd name="T31" fmla="*/ 703 h 1180"/>
                <a:gd name="T32" fmla="*/ 690 w 1153"/>
                <a:gd name="T33" fmla="*/ 450 h 1180"/>
                <a:gd name="T34" fmla="*/ 690 w 1153"/>
                <a:gd name="T35" fmla="*/ 450 h 1180"/>
                <a:gd name="T36" fmla="*/ 1152 w 1153"/>
                <a:gd name="T37" fmla="*/ 404 h 1180"/>
                <a:gd name="T38" fmla="*/ 1152 w 1153"/>
                <a:gd name="T39" fmla="*/ 404 h 1180"/>
                <a:gd name="T40" fmla="*/ 441 w 1153"/>
                <a:gd name="T41" fmla="*/ 157 h 1180"/>
                <a:gd name="T42" fmla="*/ 441 w 1153"/>
                <a:gd name="T43" fmla="*/ 157 h 1180"/>
                <a:gd name="T44" fmla="*/ 101 w 1153"/>
                <a:gd name="T45" fmla="*/ 938 h 1180"/>
                <a:gd name="T46" fmla="*/ 101 w 1153"/>
                <a:gd name="T47" fmla="*/ 938 h 1180"/>
                <a:gd name="T48" fmla="*/ 317 w 1153"/>
                <a:gd name="T49" fmla="*/ 1179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3" h="1180">
                  <a:moveTo>
                    <a:pt x="317" y="1179"/>
                  </a:moveTo>
                  <a:lnTo>
                    <a:pt x="437" y="1113"/>
                  </a:lnTo>
                  <a:lnTo>
                    <a:pt x="437" y="1113"/>
                  </a:lnTo>
                  <a:cubicBezTo>
                    <a:pt x="472" y="1094"/>
                    <a:pt x="493" y="1058"/>
                    <a:pt x="493" y="1018"/>
                  </a:cubicBezTo>
                  <a:lnTo>
                    <a:pt x="493" y="1018"/>
                  </a:lnTo>
                  <a:lnTo>
                    <a:pt x="493" y="1018"/>
                  </a:lnTo>
                  <a:cubicBezTo>
                    <a:pt x="493" y="955"/>
                    <a:pt x="492" y="916"/>
                    <a:pt x="429" y="921"/>
                  </a:cubicBezTo>
                  <a:lnTo>
                    <a:pt x="429" y="921"/>
                  </a:lnTo>
                  <a:cubicBezTo>
                    <a:pt x="308" y="932"/>
                    <a:pt x="282" y="835"/>
                    <a:pt x="290" y="775"/>
                  </a:cubicBezTo>
                  <a:lnTo>
                    <a:pt x="290" y="775"/>
                  </a:lnTo>
                  <a:cubicBezTo>
                    <a:pt x="303" y="690"/>
                    <a:pt x="382" y="667"/>
                    <a:pt x="439" y="702"/>
                  </a:cubicBezTo>
                  <a:lnTo>
                    <a:pt x="439" y="702"/>
                  </a:lnTo>
                  <a:cubicBezTo>
                    <a:pt x="476" y="724"/>
                    <a:pt x="501" y="800"/>
                    <a:pt x="501" y="800"/>
                  </a:cubicBezTo>
                  <a:lnTo>
                    <a:pt x="501" y="800"/>
                  </a:lnTo>
                  <a:cubicBezTo>
                    <a:pt x="501" y="800"/>
                    <a:pt x="683" y="792"/>
                    <a:pt x="716" y="703"/>
                  </a:cubicBezTo>
                  <a:lnTo>
                    <a:pt x="716" y="703"/>
                  </a:lnTo>
                  <a:cubicBezTo>
                    <a:pt x="739" y="641"/>
                    <a:pt x="614" y="484"/>
                    <a:pt x="690" y="450"/>
                  </a:cubicBezTo>
                  <a:lnTo>
                    <a:pt x="690" y="450"/>
                  </a:lnTo>
                  <a:cubicBezTo>
                    <a:pt x="753" y="422"/>
                    <a:pt x="1118" y="523"/>
                    <a:pt x="1152" y="404"/>
                  </a:cubicBezTo>
                  <a:lnTo>
                    <a:pt x="1152" y="404"/>
                  </a:lnTo>
                  <a:cubicBezTo>
                    <a:pt x="1152" y="404"/>
                    <a:pt x="1008" y="0"/>
                    <a:pt x="441" y="157"/>
                  </a:cubicBezTo>
                  <a:lnTo>
                    <a:pt x="441" y="157"/>
                  </a:lnTo>
                  <a:cubicBezTo>
                    <a:pt x="0" y="279"/>
                    <a:pt x="9" y="701"/>
                    <a:pt x="101" y="938"/>
                  </a:cubicBezTo>
                  <a:lnTo>
                    <a:pt x="101" y="938"/>
                  </a:lnTo>
                  <a:cubicBezTo>
                    <a:pt x="157" y="1083"/>
                    <a:pt x="317" y="1179"/>
                    <a:pt x="317" y="117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6" name="Freeform 346">
              <a:extLst>
                <a:ext uri="{FF2B5EF4-FFF2-40B4-BE49-F238E27FC236}">
                  <a16:creationId xmlns:a16="http://schemas.microsoft.com/office/drawing/2014/main" id="{4AE69117-57E8-48F8-A89E-09930F9EA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545" y="10087915"/>
              <a:ext cx="170286" cy="98874"/>
            </a:xfrm>
            <a:custGeom>
              <a:avLst/>
              <a:gdLst>
                <a:gd name="T0" fmla="*/ 22 w 135"/>
                <a:gd name="T1" fmla="*/ 0 h 78"/>
                <a:gd name="T2" fmla="*/ 22 w 135"/>
                <a:gd name="T3" fmla="*/ 0 h 78"/>
                <a:gd name="T4" fmla="*/ 134 w 135"/>
                <a:gd name="T5" fmla="*/ 48 h 78"/>
                <a:gd name="T6" fmla="*/ 134 w 135"/>
                <a:gd name="T7" fmla="*/ 48 h 78"/>
                <a:gd name="T8" fmla="*/ 27 w 135"/>
                <a:gd name="T9" fmla="*/ 59 h 78"/>
                <a:gd name="T10" fmla="*/ 27 w 135"/>
                <a:gd name="T11" fmla="*/ 59 h 78"/>
                <a:gd name="T12" fmla="*/ 22 w 135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22" y="0"/>
                  </a:moveTo>
                  <a:lnTo>
                    <a:pt x="22" y="0"/>
                  </a:lnTo>
                  <a:cubicBezTo>
                    <a:pt x="22" y="0"/>
                    <a:pt x="0" y="64"/>
                    <a:pt x="134" y="48"/>
                  </a:cubicBezTo>
                  <a:lnTo>
                    <a:pt x="134" y="48"/>
                  </a:lnTo>
                  <a:cubicBezTo>
                    <a:pt x="134" y="48"/>
                    <a:pt x="53" y="77"/>
                    <a:pt x="27" y="59"/>
                  </a:cubicBezTo>
                  <a:lnTo>
                    <a:pt x="27" y="59"/>
                  </a:lnTo>
                  <a:cubicBezTo>
                    <a:pt x="2" y="41"/>
                    <a:pt x="22" y="0"/>
                    <a:pt x="2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227" name="Freeform 347">
              <a:extLst>
                <a:ext uri="{FF2B5EF4-FFF2-40B4-BE49-F238E27FC236}">
                  <a16:creationId xmlns:a16="http://schemas.microsoft.com/office/drawing/2014/main" id="{0328B916-0BE3-4FC2-818E-2DE0F368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164" y="9912135"/>
              <a:ext cx="192256" cy="93383"/>
            </a:xfrm>
            <a:custGeom>
              <a:avLst/>
              <a:gdLst>
                <a:gd name="T0" fmla="*/ 0 w 155"/>
                <a:gd name="T1" fmla="*/ 0 h 75"/>
                <a:gd name="T2" fmla="*/ 0 w 155"/>
                <a:gd name="T3" fmla="*/ 0 h 75"/>
                <a:gd name="T4" fmla="*/ 93 w 155"/>
                <a:gd name="T5" fmla="*/ 66 h 75"/>
                <a:gd name="T6" fmla="*/ 93 w 155"/>
                <a:gd name="T7" fmla="*/ 66 h 75"/>
                <a:gd name="T8" fmla="*/ 0 w 15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7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" y="57"/>
                    <a:pt x="93" y="66"/>
                  </a:cubicBezTo>
                  <a:lnTo>
                    <a:pt x="93" y="66"/>
                  </a:lnTo>
                  <a:cubicBezTo>
                    <a:pt x="154" y="74"/>
                    <a:pt x="14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074334B-64FD-46A5-ACA1-6C7B04585C40}"/>
              </a:ext>
            </a:extLst>
          </p:cNvPr>
          <p:cNvCxnSpPr/>
          <p:nvPr/>
        </p:nvCxnSpPr>
        <p:spPr>
          <a:xfrm>
            <a:off x="6345936" y="2529840"/>
            <a:ext cx="6614160" cy="0"/>
          </a:xfrm>
          <a:prstGeom prst="line">
            <a:avLst/>
          </a:prstGeom>
          <a:ln w="762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56A2DFA-B038-4542-9ED3-ED2BB68A63EA}"/>
              </a:ext>
            </a:extLst>
          </p:cNvPr>
          <p:cNvCxnSpPr/>
          <p:nvPr/>
        </p:nvCxnSpPr>
        <p:spPr>
          <a:xfrm>
            <a:off x="8503920" y="5407152"/>
            <a:ext cx="4456176" cy="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0862611-B167-40F3-8F87-DBEA54282C85}"/>
              </a:ext>
            </a:extLst>
          </p:cNvPr>
          <p:cNvCxnSpPr/>
          <p:nvPr/>
        </p:nvCxnSpPr>
        <p:spPr>
          <a:xfrm>
            <a:off x="8503920" y="8296656"/>
            <a:ext cx="4456176" cy="0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B39B756-2907-46A9-B081-832E12DF3034}"/>
              </a:ext>
            </a:extLst>
          </p:cNvPr>
          <p:cNvCxnSpPr/>
          <p:nvPr/>
        </p:nvCxnSpPr>
        <p:spPr>
          <a:xfrm>
            <a:off x="6345936" y="11189970"/>
            <a:ext cx="6614160" cy="0"/>
          </a:xfrm>
          <a:prstGeom prst="line">
            <a:avLst/>
          </a:prstGeom>
          <a:ln w="762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A13098D-B775-4488-A757-E88FFECF27AD}"/>
              </a:ext>
            </a:extLst>
          </p:cNvPr>
          <p:cNvSpPr txBox="1"/>
          <p:nvPr/>
        </p:nvSpPr>
        <p:spPr>
          <a:xfrm>
            <a:off x="15782682" y="1701621"/>
            <a:ext cx="707414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F64AA6E-4DBB-4D5C-AB9C-10454DB50E38}"/>
              </a:ext>
            </a:extLst>
          </p:cNvPr>
          <p:cNvSpPr txBox="1"/>
          <p:nvPr/>
        </p:nvSpPr>
        <p:spPr>
          <a:xfrm>
            <a:off x="15782682" y="2359951"/>
            <a:ext cx="707414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2082469-29D7-424E-B385-AC892CF1DB0D}"/>
              </a:ext>
            </a:extLst>
          </p:cNvPr>
          <p:cNvSpPr txBox="1"/>
          <p:nvPr/>
        </p:nvSpPr>
        <p:spPr>
          <a:xfrm>
            <a:off x="15782682" y="4595150"/>
            <a:ext cx="707414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A95531E-042A-45E8-B499-9A7501989821}"/>
              </a:ext>
            </a:extLst>
          </p:cNvPr>
          <p:cNvSpPr txBox="1"/>
          <p:nvPr/>
        </p:nvSpPr>
        <p:spPr>
          <a:xfrm>
            <a:off x="15782682" y="5253480"/>
            <a:ext cx="707414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896FC8C-F098-4B08-A6F5-1F5F50C60D91}"/>
              </a:ext>
            </a:extLst>
          </p:cNvPr>
          <p:cNvSpPr txBox="1"/>
          <p:nvPr/>
        </p:nvSpPr>
        <p:spPr>
          <a:xfrm>
            <a:off x="15782682" y="7485283"/>
            <a:ext cx="707414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9821385-25AD-45CD-B790-AE6123A985A7}"/>
              </a:ext>
            </a:extLst>
          </p:cNvPr>
          <p:cNvSpPr txBox="1"/>
          <p:nvPr/>
        </p:nvSpPr>
        <p:spPr>
          <a:xfrm>
            <a:off x="15782682" y="8143613"/>
            <a:ext cx="707414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4B2A977-59A4-4345-99C8-563E460194E4}"/>
              </a:ext>
            </a:extLst>
          </p:cNvPr>
          <p:cNvSpPr txBox="1"/>
          <p:nvPr/>
        </p:nvSpPr>
        <p:spPr>
          <a:xfrm>
            <a:off x="15782682" y="10369625"/>
            <a:ext cx="707414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81955DC-9638-4E06-AD74-ECA2FCE17A85}"/>
              </a:ext>
            </a:extLst>
          </p:cNvPr>
          <p:cNvSpPr txBox="1"/>
          <p:nvPr/>
        </p:nvSpPr>
        <p:spPr>
          <a:xfrm>
            <a:off x="15782682" y="11027955"/>
            <a:ext cx="7074147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D8904C5-5C51-4E32-A9D0-474228FC4BD9}"/>
              </a:ext>
            </a:extLst>
          </p:cNvPr>
          <p:cNvSpPr txBox="1"/>
          <p:nvPr/>
        </p:nvSpPr>
        <p:spPr>
          <a:xfrm>
            <a:off x="1424963" y="5102315"/>
            <a:ext cx="4848514" cy="19289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7000"/>
              </a:lnSpc>
            </a:pPr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CD7D2BE-97B1-4A4F-A4F9-76786C61E909}"/>
              </a:ext>
            </a:extLst>
          </p:cNvPr>
          <p:cNvSpPr txBox="1"/>
          <p:nvPr/>
        </p:nvSpPr>
        <p:spPr>
          <a:xfrm>
            <a:off x="1424964" y="7002067"/>
            <a:ext cx="4848514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9" name="Freeform 63">
            <a:extLst>
              <a:ext uri="{FF2B5EF4-FFF2-40B4-BE49-F238E27FC236}">
                <a16:creationId xmlns:a16="http://schemas.microsoft.com/office/drawing/2014/main" id="{E2B86F55-F3E1-9F4E-B53A-540E87AA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96" y="3540203"/>
            <a:ext cx="4531764" cy="8827327"/>
          </a:xfrm>
          <a:custGeom>
            <a:avLst/>
            <a:gdLst>
              <a:gd name="T0" fmla="*/ 1817 w 3636"/>
              <a:gd name="T1" fmla="*/ 7085 h 7086"/>
              <a:gd name="T2" fmla="*/ 1817 w 3636"/>
              <a:gd name="T3" fmla="*/ 7085 h 7086"/>
              <a:gd name="T4" fmla="*/ 1817 w 3636"/>
              <a:gd name="T5" fmla="*/ 7085 h 7086"/>
              <a:gd name="T6" fmla="*/ 0 w 3636"/>
              <a:gd name="T7" fmla="*/ 5268 h 7086"/>
              <a:gd name="T8" fmla="*/ 0 w 3636"/>
              <a:gd name="T9" fmla="*/ 1818 h 7086"/>
              <a:gd name="T10" fmla="*/ 0 w 3636"/>
              <a:gd name="T11" fmla="*/ 1818 h 7086"/>
              <a:gd name="T12" fmla="*/ 1817 w 3636"/>
              <a:gd name="T13" fmla="*/ 0 h 7086"/>
              <a:gd name="T14" fmla="*/ 1817 w 3636"/>
              <a:gd name="T15" fmla="*/ 0 h 7086"/>
              <a:gd name="T16" fmla="*/ 1817 w 3636"/>
              <a:gd name="T17" fmla="*/ 0 h 7086"/>
              <a:gd name="T18" fmla="*/ 3635 w 3636"/>
              <a:gd name="T19" fmla="*/ 1818 h 7086"/>
              <a:gd name="T20" fmla="*/ 3635 w 3636"/>
              <a:gd name="T21" fmla="*/ 5268 h 7086"/>
              <a:gd name="T22" fmla="*/ 3635 w 3636"/>
              <a:gd name="T23" fmla="*/ 5268 h 7086"/>
              <a:gd name="T24" fmla="*/ 1817 w 3636"/>
              <a:gd name="T25" fmla="*/ 7085 h 7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36" h="7086">
                <a:moveTo>
                  <a:pt x="1817" y="7085"/>
                </a:moveTo>
                <a:lnTo>
                  <a:pt x="1817" y="7085"/>
                </a:lnTo>
                <a:lnTo>
                  <a:pt x="1817" y="7085"/>
                </a:lnTo>
                <a:cubicBezTo>
                  <a:pt x="817" y="7085"/>
                  <a:pt x="0" y="6268"/>
                  <a:pt x="0" y="5268"/>
                </a:cubicBezTo>
                <a:lnTo>
                  <a:pt x="0" y="1818"/>
                </a:lnTo>
                <a:lnTo>
                  <a:pt x="0" y="1818"/>
                </a:lnTo>
                <a:cubicBezTo>
                  <a:pt x="0" y="818"/>
                  <a:pt x="817" y="0"/>
                  <a:pt x="1817" y="0"/>
                </a:cubicBezTo>
                <a:lnTo>
                  <a:pt x="1817" y="0"/>
                </a:lnTo>
                <a:lnTo>
                  <a:pt x="1817" y="0"/>
                </a:lnTo>
                <a:cubicBezTo>
                  <a:pt x="2817" y="0"/>
                  <a:pt x="3635" y="818"/>
                  <a:pt x="3635" y="1818"/>
                </a:cubicBezTo>
                <a:lnTo>
                  <a:pt x="3635" y="5268"/>
                </a:lnTo>
                <a:lnTo>
                  <a:pt x="3635" y="5268"/>
                </a:lnTo>
                <a:cubicBezTo>
                  <a:pt x="3635" y="6268"/>
                  <a:pt x="2817" y="7085"/>
                  <a:pt x="1817" y="70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520" name="Freeform 64">
            <a:extLst>
              <a:ext uri="{FF2B5EF4-FFF2-40B4-BE49-F238E27FC236}">
                <a16:creationId xmlns:a16="http://schemas.microsoft.com/office/drawing/2014/main" id="{94A1C272-462B-A748-9746-27F24959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483" y="3985141"/>
            <a:ext cx="3713299" cy="3713298"/>
          </a:xfrm>
          <a:custGeom>
            <a:avLst/>
            <a:gdLst>
              <a:gd name="T0" fmla="*/ 2979 w 2980"/>
              <a:gd name="T1" fmla="*/ 1490 h 2980"/>
              <a:gd name="T2" fmla="*/ 2979 w 2980"/>
              <a:gd name="T3" fmla="*/ 1490 h 2980"/>
              <a:gd name="T4" fmla="*/ 1489 w 2980"/>
              <a:gd name="T5" fmla="*/ 2979 h 2980"/>
              <a:gd name="T6" fmla="*/ 1489 w 2980"/>
              <a:gd name="T7" fmla="*/ 2979 h 2980"/>
              <a:gd name="T8" fmla="*/ 0 w 2980"/>
              <a:gd name="T9" fmla="*/ 1490 h 2980"/>
              <a:gd name="T10" fmla="*/ 0 w 2980"/>
              <a:gd name="T11" fmla="*/ 1490 h 2980"/>
              <a:gd name="T12" fmla="*/ 1489 w 2980"/>
              <a:gd name="T13" fmla="*/ 0 h 2980"/>
              <a:gd name="T14" fmla="*/ 1489 w 2980"/>
              <a:gd name="T15" fmla="*/ 0 h 2980"/>
              <a:gd name="T16" fmla="*/ 2979 w 2980"/>
              <a:gd name="T17" fmla="*/ 149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0" h="2980">
                <a:moveTo>
                  <a:pt x="2979" y="1490"/>
                </a:moveTo>
                <a:lnTo>
                  <a:pt x="2979" y="1490"/>
                </a:lnTo>
                <a:cubicBezTo>
                  <a:pt x="2979" y="2312"/>
                  <a:pt x="2312" y="2979"/>
                  <a:pt x="1489" y="2979"/>
                </a:cubicBezTo>
                <a:lnTo>
                  <a:pt x="1489" y="2979"/>
                </a:lnTo>
                <a:cubicBezTo>
                  <a:pt x="667" y="2979"/>
                  <a:pt x="0" y="2312"/>
                  <a:pt x="0" y="1490"/>
                </a:cubicBezTo>
                <a:lnTo>
                  <a:pt x="0" y="1490"/>
                </a:lnTo>
                <a:cubicBezTo>
                  <a:pt x="0" y="668"/>
                  <a:pt x="667" y="0"/>
                  <a:pt x="1489" y="0"/>
                </a:cubicBezTo>
                <a:lnTo>
                  <a:pt x="1489" y="0"/>
                </a:lnTo>
                <a:cubicBezTo>
                  <a:pt x="2312" y="0"/>
                  <a:pt x="2979" y="668"/>
                  <a:pt x="2979" y="14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601" name="Freeform 145">
            <a:extLst>
              <a:ext uri="{FF2B5EF4-FFF2-40B4-BE49-F238E27FC236}">
                <a16:creationId xmlns:a16="http://schemas.microsoft.com/office/drawing/2014/main" id="{2D6871B8-5C29-1541-B4DE-CAD38030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886" y="3540203"/>
            <a:ext cx="4531763" cy="8827327"/>
          </a:xfrm>
          <a:custGeom>
            <a:avLst/>
            <a:gdLst>
              <a:gd name="T0" fmla="*/ 1818 w 3637"/>
              <a:gd name="T1" fmla="*/ 7085 h 7086"/>
              <a:gd name="T2" fmla="*/ 1818 w 3637"/>
              <a:gd name="T3" fmla="*/ 7085 h 7086"/>
              <a:gd name="T4" fmla="*/ 1818 w 3637"/>
              <a:gd name="T5" fmla="*/ 7085 h 7086"/>
              <a:gd name="T6" fmla="*/ 0 w 3637"/>
              <a:gd name="T7" fmla="*/ 5268 h 7086"/>
              <a:gd name="T8" fmla="*/ 0 w 3637"/>
              <a:gd name="T9" fmla="*/ 1818 h 7086"/>
              <a:gd name="T10" fmla="*/ 0 w 3637"/>
              <a:gd name="T11" fmla="*/ 1818 h 7086"/>
              <a:gd name="T12" fmla="*/ 1818 w 3637"/>
              <a:gd name="T13" fmla="*/ 0 h 7086"/>
              <a:gd name="T14" fmla="*/ 1818 w 3637"/>
              <a:gd name="T15" fmla="*/ 0 h 7086"/>
              <a:gd name="T16" fmla="*/ 1818 w 3637"/>
              <a:gd name="T17" fmla="*/ 0 h 7086"/>
              <a:gd name="T18" fmla="*/ 3636 w 3637"/>
              <a:gd name="T19" fmla="*/ 1818 h 7086"/>
              <a:gd name="T20" fmla="*/ 3636 w 3637"/>
              <a:gd name="T21" fmla="*/ 5268 h 7086"/>
              <a:gd name="T22" fmla="*/ 3636 w 3637"/>
              <a:gd name="T23" fmla="*/ 5268 h 7086"/>
              <a:gd name="T24" fmla="*/ 1818 w 3637"/>
              <a:gd name="T25" fmla="*/ 7085 h 7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37" h="7086">
                <a:moveTo>
                  <a:pt x="1818" y="7085"/>
                </a:moveTo>
                <a:lnTo>
                  <a:pt x="1818" y="7085"/>
                </a:lnTo>
                <a:lnTo>
                  <a:pt x="1818" y="7085"/>
                </a:lnTo>
                <a:cubicBezTo>
                  <a:pt x="818" y="7085"/>
                  <a:pt x="0" y="6268"/>
                  <a:pt x="0" y="5268"/>
                </a:cubicBezTo>
                <a:lnTo>
                  <a:pt x="0" y="1818"/>
                </a:lnTo>
                <a:lnTo>
                  <a:pt x="0" y="1818"/>
                </a:lnTo>
                <a:cubicBezTo>
                  <a:pt x="0" y="818"/>
                  <a:pt x="818" y="0"/>
                  <a:pt x="1818" y="0"/>
                </a:cubicBezTo>
                <a:lnTo>
                  <a:pt x="1818" y="0"/>
                </a:lnTo>
                <a:lnTo>
                  <a:pt x="1818" y="0"/>
                </a:lnTo>
                <a:cubicBezTo>
                  <a:pt x="2818" y="0"/>
                  <a:pt x="3636" y="818"/>
                  <a:pt x="3636" y="1818"/>
                </a:cubicBezTo>
                <a:lnTo>
                  <a:pt x="3636" y="5268"/>
                </a:lnTo>
                <a:lnTo>
                  <a:pt x="3636" y="5268"/>
                </a:lnTo>
                <a:cubicBezTo>
                  <a:pt x="3636" y="6268"/>
                  <a:pt x="2818" y="7085"/>
                  <a:pt x="1818" y="70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602" name="Freeform 146">
            <a:extLst>
              <a:ext uri="{FF2B5EF4-FFF2-40B4-BE49-F238E27FC236}">
                <a16:creationId xmlns:a16="http://schemas.microsoft.com/office/drawing/2014/main" id="{5AEEB016-FA0D-CC48-88F3-3D3DBC4E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862" y="3985141"/>
            <a:ext cx="3713299" cy="3713298"/>
          </a:xfrm>
          <a:custGeom>
            <a:avLst/>
            <a:gdLst>
              <a:gd name="T0" fmla="*/ 2979 w 2980"/>
              <a:gd name="T1" fmla="*/ 1490 h 2980"/>
              <a:gd name="T2" fmla="*/ 2979 w 2980"/>
              <a:gd name="T3" fmla="*/ 1490 h 2980"/>
              <a:gd name="T4" fmla="*/ 1490 w 2980"/>
              <a:gd name="T5" fmla="*/ 2979 h 2980"/>
              <a:gd name="T6" fmla="*/ 1490 w 2980"/>
              <a:gd name="T7" fmla="*/ 2979 h 2980"/>
              <a:gd name="T8" fmla="*/ 0 w 2980"/>
              <a:gd name="T9" fmla="*/ 1490 h 2980"/>
              <a:gd name="T10" fmla="*/ 0 w 2980"/>
              <a:gd name="T11" fmla="*/ 1490 h 2980"/>
              <a:gd name="T12" fmla="*/ 1490 w 2980"/>
              <a:gd name="T13" fmla="*/ 0 h 2980"/>
              <a:gd name="T14" fmla="*/ 1490 w 2980"/>
              <a:gd name="T15" fmla="*/ 0 h 2980"/>
              <a:gd name="T16" fmla="*/ 2979 w 2980"/>
              <a:gd name="T17" fmla="*/ 149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0" h="2980">
                <a:moveTo>
                  <a:pt x="2979" y="1490"/>
                </a:moveTo>
                <a:lnTo>
                  <a:pt x="2979" y="1490"/>
                </a:lnTo>
                <a:cubicBezTo>
                  <a:pt x="2979" y="2312"/>
                  <a:pt x="2313" y="2979"/>
                  <a:pt x="1490" y="2979"/>
                </a:cubicBezTo>
                <a:lnTo>
                  <a:pt x="1490" y="2979"/>
                </a:lnTo>
                <a:cubicBezTo>
                  <a:pt x="667" y="2979"/>
                  <a:pt x="0" y="2312"/>
                  <a:pt x="0" y="1490"/>
                </a:cubicBezTo>
                <a:lnTo>
                  <a:pt x="0" y="1490"/>
                </a:lnTo>
                <a:cubicBezTo>
                  <a:pt x="0" y="668"/>
                  <a:pt x="667" y="0"/>
                  <a:pt x="1490" y="0"/>
                </a:cubicBezTo>
                <a:lnTo>
                  <a:pt x="1490" y="0"/>
                </a:lnTo>
                <a:cubicBezTo>
                  <a:pt x="2313" y="0"/>
                  <a:pt x="2979" y="668"/>
                  <a:pt x="2979" y="14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698" name="Freeform 242">
            <a:extLst>
              <a:ext uri="{FF2B5EF4-FFF2-40B4-BE49-F238E27FC236}">
                <a16:creationId xmlns:a16="http://schemas.microsoft.com/office/drawing/2014/main" id="{EDE5C0E4-E9BA-AE4B-A77F-86853B8A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616" y="3540203"/>
            <a:ext cx="4531764" cy="8827327"/>
          </a:xfrm>
          <a:custGeom>
            <a:avLst/>
            <a:gdLst>
              <a:gd name="T0" fmla="*/ 1818 w 3637"/>
              <a:gd name="T1" fmla="*/ 7085 h 7086"/>
              <a:gd name="T2" fmla="*/ 1818 w 3637"/>
              <a:gd name="T3" fmla="*/ 7085 h 7086"/>
              <a:gd name="T4" fmla="*/ 1818 w 3637"/>
              <a:gd name="T5" fmla="*/ 7085 h 7086"/>
              <a:gd name="T6" fmla="*/ 0 w 3637"/>
              <a:gd name="T7" fmla="*/ 5268 h 7086"/>
              <a:gd name="T8" fmla="*/ 0 w 3637"/>
              <a:gd name="T9" fmla="*/ 1818 h 7086"/>
              <a:gd name="T10" fmla="*/ 0 w 3637"/>
              <a:gd name="T11" fmla="*/ 1818 h 7086"/>
              <a:gd name="T12" fmla="*/ 1818 w 3637"/>
              <a:gd name="T13" fmla="*/ 0 h 7086"/>
              <a:gd name="T14" fmla="*/ 1818 w 3637"/>
              <a:gd name="T15" fmla="*/ 0 h 7086"/>
              <a:gd name="T16" fmla="*/ 1818 w 3637"/>
              <a:gd name="T17" fmla="*/ 0 h 7086"/>
              <a:gd name="T18" fmla="*/ 3636 w 3637"/>
              <a:gd name="T19" fmla="*/ 1818 h 7086"/>
              <a:gd name="T20" fmla="*/ 3636 w 3637"/>
              <a:gd name="T21" fmla="*/ 5268 h 7086"/>
              <a:gd name="T22" fmla="*/ 3636 w 3637"/>
              <a:gd name="T23" fmla="*/ 5268 h 7086"/>
              <a:gd name="T24" fmla="*/ 1818 w 3637"/>
              <a:gd name="T25" fmla="*/ 7085 h 7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37" h="7086">
                <a:moveTo>
                  <a:pt x="1818" y="7085"/>
                </a:moveTo>
                <a:lnTo>
                  <a:pt x="1818" y="7085"/>
                </a:lnTo>
                <a:lnTo>
                  <a:pt x="1818" y="7085"/>
                </a:lnTo>
                <a:cubicBezTo>
                  <a:pt x="818" y="7085"/>
                  <a:pt x="0" y="6268"/>
                  <a:pt x="0" y="5268"/>
                </a:cubicBezTo>
                <a:lnTo>
                  <a:pt x="0" y="1818"/>
                </a:lnTo>
                <a:lnTo>
                  <a:pt x="0" y="1818"/>
                </a:lnTo>
                <a:cubicBezTo>
                  <a:pt x="0" y="818"/>
                  <a:pt x="818" y="0"/>
                  <a:pt x="1818" y="0"/>
                </a:cubicBezTo>
                <a:lnTo>
                  <a:pt x="1818" y="0"/>
                </a:lnTo>
                <a:lnTo>
                  <a:pt x="1818" y="0"/>
                </a:lnTo>
                <a:cubicBezTo>
                  <a:pt x="2818" y="0"/>
                  <a:pt x="3636" y="818"/>
                  <a:pt x="3636" y="1818"/>
                </a:cubicBezTo>
                <a:lnTo>
                  <a:pt x="3636" y="5268"/>
                </a:lnTo>
                <a:lnTo>
                  <a:pt x="3636" y="5268"/>
                </a:lnTo>
                <a:cubicBezTo>
                  <a:pt x="3636" y="6268"/>
                  <a:pt x="2818" y="7085"/>
                  <a:pt x="1818" y="70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699" name="Freeform 243">
            <a:extLst>
              <a:ext uri="{FF2B5EF4-FFF2-40B4-BE49-F238E27FC236}">
                <a16:creationId xmlns:a16="http://schemas.microsoft.com/office/drawing/2014/main" id="{9330254A-FA6B-3745-9979-3B48ABB2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102" y="3985141"/>
            <a:ext cx="3713299" cy="3713298"/>
          </a:xfrm>
          <a:custGeom>
            <a:avLst/>
            <a:gdLst>
              <a:gd name="T0" fmla="*/ 2980 w 2981"/>
              <a:gd name="T1" fmla="*/ 1490 h 2980"/>
              <a:gd name="T2" fmla="*/ 2980 w 2981"/>
              <a:gd name="T3" fmla="*/ 1490 h 2980"/>
              <a:gd name="T4" fmla="*/ 1490 w 2981"/>
              <a:gd name="T5" fmla="*/ 2979 h 2980"/>
              <a:gd name="T6" fmla="*/ 1490 w 2981"/>
              <a:gd name="T7" fmla="*/ 2979 h 2980"/>
              <a:gd name="T8" fmla="*/ 0 w 2981"/>
              <a:gd name="T9" fmla="*/ 1490 h 2980"/>
              <a:gd name="T10" fmla="*/ 0 w 2981"/>
              <a:gd name="T11" fmla="*/ 1490 h 2980"/>
              <a:gd name="T12" fmla="*/ 1490 w 2981"/>
              <a:gd name="T13" fmla="*/ 0 h 2980"/>
              <a:gd name="T14" fmla="*/ 1490 w 2981"/>
              <a:gd name="T15" fmla="*/ 0 h 2980"/>
              <a:gd name="T16" fmla="*/ 2980 w 2981"/>
              <a:gd name="T17" fmla="*/ 149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1" h="2980">
                <a:moveTo>
                  <a:pt x="2980" y="1490"/>
                </a:moveTo>
                <a:lnTo>
                  <a:pt x="2980" y="1490"/>
                </a:lnTo>
                <a:cubicBezTo>
                  <a:pt x="2980" y="2312"/>
                  <a:pt x="2313" y="2979"/>
                  <a:pt x="1490" y="2979"/>
                </a:cubicBezTo>
                <a:lnTo>
                  <a:pt x="1490" y="2979"/>
                </a:lnTo>
                <a:cubicBezTo>
                  <a:pt x="667" y="2979"/>
                  <a:pt x="0" y="2312"/>
                  <a:pt x="0" y="1490"/>
                </a:cubicBezTo>
                <a:lnTo>
                  <a:pt x="0" y="1490"/>
                </a:lnTo>
                <a:cubicBezTo>
                  <a:pt x="0" y="668"/>
                  <a:pt x="667" y="0"/>
                  <a:pt x="1490" y="0"/>
                </a:cubicBezTo>
                <a:lnTo>
                  <a:pt x="1490" y="0"/>
                </a:lnTo>
                <a:cubicBezTo>
                  <a:pt x="2313" y="0"/>
                  <a:pt x="2980" y="668"/>
                  <a:pt x="2980" y="14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79" name="Freeform 323">
            <a:extLst>
              <a:ext uri="{FF2B5EF4-FFF2-40B4-BE49-F238E27FC236}">
                <a16:creationId xmlns:a16="http://schemas.microsoft.com/office/drawing/2014/main" id="{A8853CC3-E7A3-A44C-92AE-A99C80B6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267" y="3540203"/>
            <a:ext cx="4531763" cy="8827327"/>
          </a:xfrm>
          <a:custGeom>
            <a:avLst/>
            <a:gdLst>
              <a:gd name="T0" fmla="*/ 1817 w 3636"/>
              <a:gd name="T1" fmla="*/ 7085 h 7086"/>
              <a:gd name="T2" fmla="*/ 1817 w 3636"/>
              <a:gd name="T3" fmla="*/ 7085 h 7086"/>
              <a:gd name="T4" fmla="*/ 1817 w 3636"/>
              <a:gd name="T5" fmla="*/ 7085 h 7086"/>
              <a:gd name="T6" fmla="*/ 0 w 3636"/>
              <a:gd name="T7" fmla="*/ 5268 h 7086"/>
              <a:gd name="T8" fmla="*/ 0 w 3636"/>
              <a:gd name="T9" fmla="*/ 1818 h 7086"/>
              <a:gd name="T10" fmla="*/ 0 w 3636"/>
              <a:gd name="T11" fmla="*/ 1818 h 7086"/>
              <a:gd name="T12" fmla="*/ 1817 w 3636"/>
              <a:gd name="T13" fmla="*/ 0 h 7086"/>
              <a:gd name="T14" fmla="*/ 1817 w 3636"/>
              <a:gd name="T15" fmla="*/ 0 h 7086"/>
              <a:gd name="T16" fmla="*/ 1817 w 3636"/>
              <a:gd name="T17" fmla="*/ 0 h 7086"/>
              <a:gd name="T18" fmla="*/ 3635 w 3636"/>
              <a:gd name="T19" fmla="*/ 1818 h 7086"/>
              <a:gd name="T20" fmla="*/ 3635 w 3636"/>
              <a:gd name="T21" fmla="*/ 5268 h 7086"/>
              <a:gd name="T22" fmla="*/ 3635 w 3636"/>
              <a:gd name="T23" fmla="*/ 5268 h 7086"/>
              <a:gd name="T24" fmla="*/ 1817 w 3636"/>
              <a:gd name="T25" fmla="*/ 7085 h 7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36" h="7086">
                <a:moveTo>
                  <a:pt x="1817" y="7085"/>
                </a:moveTo>
                <a:lnTo>
                  <a:pt x="1817" y="7085"/>
                </a:lnTo>
                <a:lnTo>
                  <a:pt x="1817" y="7085"/>
                </a:lnTo>
                <a:cubicBezTo>
                  <a:pt x="817" y="7085"/>
                  <a:pt x="0" y="6268"/>
                  <a:pt x="0" y="5268"/>
                </a:cubicBezTo>
                <a:lnTo>
                  <a:pt x="0" y="1818"/>
                </a:lnTo>
                <a:lnTo>
                  <a:pt x="0" y="1818"/>
                </a:lnTo>
                <a:cubicBezTo>
                  <a:pt x="0" y="818"/>
                  <a:pt x="817" y="0"/>
                  <a:pt x="1817" y="0"/>
                </a:cubicBezTo>
                <a:lnTo>
                  <a:pt x="1817" y="0"/>
                </a:lnTo>
                <a:lnTo>
                  <a:pt x="1817" y="0"/>
                </a:lnTo>
                <a:cubicBezTo>
                  <a:pt x="2817" y="0"/>
                  <a:pt x="3635" y="818"/>
                  <a:pt x="3635" y="1818"/>
                </a:cubicBezTo>
                <a:lnTo>
                  <a:pt x="3635" y="5268"/>
                </a:lnTo>
                <a:lnTo>
                  <a:pt x="3635" y="5268"/>
                </a:lnTo>
                <a:cubicBezTo>
                  <a:pt x="3635" y="6268"/>
                  <a:pt x="2817" y="7085"/>
                  <a:pt x="1817" y="70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780" name="Freeform 324">
            <a:extLst>
              <a:ext uri="{FF2B5EF4-FFF2-40B4-BE49-F238E27FC236}">
                <a16:creationId xmlns:a16="http://schemas.microsoft.com/office/drawing/2014/main" id="{1AFC55B6-E10F-8646-982C-8E9FC431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242" y="3985141"/>
            <a:ext cx="3713299" cy="3713298"/>
          </a:xfrm>
          <a:custGeom>
            <a:avLst/>
            <a:gdLst>
              <a:gd name="T0" fmla="*/ 2980 w 2981"/>
              <a:gd name="T1" fmla="*/ 1490 h 2980"/>
              <a:gd name="T2" fmla="*/ 2980 w 2981"/>
              <a:gd name="T3" fmla="*/ 1490 h 2980"/>
              <a:gd name="T4" fmla="*/ 1490 w 2981"/>
              <a:gd name="T5" fmla="*/ 2979 h 2980"/>
              <a:gd name="T6" fmla="*/ 1490 w 2981"/>
              <a:gd name="T7" fmla="*/ 2979 h 2980"/>
              <a:gd name="T8" fmla="*/ 0 w 2981"/>
              <a:gd name="T9" fmla="*/ 1490 h 2980"/>
              <a:gd name="T10" fmla="*/ 0 w 2981"/>
              <a:gd name="T11" fmla="*/ 1490 h 2980"/>
              <a:gd name="T12" fmla="*/ 1490 w 2981"/>
              <a:gd name="T13" fmla="*/ 0 h 2980"/>
              <a:gd name="T14" fmla="*/ 1490 w 2981"/>
              <a:gd name="T15" fmla="*/ 0 h 2980"/>
              <a:gd name="T16" fmla="*/ 2980 w 2981"/>
              <a:gd name="T17" fmla="*/ 149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1" h="2980">
                <a:moveTo>
                  <a:pt x="2980" y="1490"/>
                </a:moveTo>
                <a:lnTo>
                  <a:pt x="2980" y="1490"/>
                </a:lnTo>
                <a:cubicBezTo>
                  <a:pt x="2980" y="2312"/>
                  <a:pt x="2313" y="2979"/>
                  <a:pt x="1490" y="2979"/>
                </a:cubicBezTo>
                <a:lnTo>
                  <a:pt x="1490" y="2979"/>
                </a:lnTo>
                <a:cubicBezTo>
                  <a:pt x="668" y="2979"/>
                  <a:pt x="0" y="2312"/>
                  <a:pt x="0" y="1490"/>
                </a:cubicBezTo>
                <a:lnTo>
                  <a:pt x="0" y="1490"/>
                </a:lnTo>
                <a:cubicBezTo>
                  <a:pt x="0" y="668"/>
                  <a:pt x="668" y="0"/>
                  <a:pt x="1490" y="0"/>
                </a:cubicBezTo>
                <a:lnTo>
                  <a:pt x="1490" y="0"/>
                </a:lnTo>
                <a:cubicBezTo>
                  <a:pt x="2313" y="0"/>
                  <a:pt x="2980" y="668"/>
                  <a:pt x="2980" y="14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8FD1FCF-4D3F-4F1C-8995-70F62F8CF82D}"/>
              </a:ext>
            </a:extLst>
          </p:cNvPr>
          <p:cNvGrpSpPr/>
          <p:nvPr/>
        </p:nvGrpSpPr>
        <p:grpSpPr>
          <a:xfrm>
            <a:off x="3443891" y="4539937"/>
            <a:ext cx="1804260" cy="2603704"/>
            <a:chOff x="11513180" y="3831336"/>
            <a:chExt cx="1351289" cy="1950029"/>
          </a:xfrm>
        </p:grpSpPr>
        <p:sp>
          <p:nvSpPr>
            <p:cNvPr id="123" name="Freeform 495">
              <a:extLst>
                <a:ext uri="{FF2B5EF4-FFF2-40B4-BE49-F238E27FC236}">
                  <a16:creationId xmlns:a16="http://schemas.microsoft.com/office/drawing/2014/main" id="{246EB67A-5112-4CE2-B5DA-86A2C5E81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3180" y="5188115"/>
              <a:ext cx="1351289" cy="510855"/>
            </a:xfrm>
            <a:custGeom>
              <a:avLst/>
              <a:gdLst>
                <a:gd name="T0" fmla="*/ 1082 w 1083"/>
                <a:gd name="T1" fmla="*/ 410 h 411"/>
                <a:gd name="T2" fmla="*/ 542 w 1083"/>
                <a:gd name="T3" fmla="*/ 410 h 411"/>
                <a:gd name="T4" fmla="*/ 0 w 1083"/>
                <a:gd name="T5" fmla="*/ 410 h 411"/>
                <a:gd name="T6" fmla="*/ 0 w 1083"/>
                <a:gd name="T7" fmla="*/ 265 h 411"/>
                <a:gd name="T8" fmla="*/ 0 w 1083"/>
                <a:gd name="T9" fmla="*/ 119 h 411"/>
                <a:gd name="T10" fmla="*/ 0 w 1083"/>
                <a:gd name="T11" fmla="*/ 119 h 411"/>
                <a:gd name="T12" fmla="*/ 35 w 1083"/>
                <a:gd name="T13" fmla="*/ 35 h 411"/>
                <a:gd name="T14" fmla="*/ 35 w 1083"/>
                <a:gd name="T15" fmla="*/ 35 h 411"/>
                <a:gd name="T16" fmla="*/ 119 w 1083"/>
                <a:gd name="T17" fmla="*/ 0 h 411"/>
                <a:gd name="T18" fmla="*/ 542 w 1083"/>
                <a:gd name="T19" fmla="*/ 0 h 411"/>
                <a:gd name="T20" fmla="*/ 963 w 1083"/>
                <a:gd name="T21" fmla="*/ 0 h 411"/>
                <a:gd name="T22" fmla="*/ 963 w 1083"/>
                <a:gd name="T23" fmla="*/ 0 h 411"/>
                <a:gd name="T24" fmla="*/ 1047 w 1083"/>
                <a:gd name="T25" fmla="*/ 35 h 411"/>
                <a:gd name="T26" fmla="*/ 1047 w 1083"/>
                <a:gd name="T27" fmla="*/ 35 h 411"/>
                <a:gd name="T28" fmla="*/ 1082 w 1083"/>
                <a:gd name="T29" fmla="*/ 119 h 411"/>
                <a:gd name="T30" fmla="*/ 1082 w 1083"/>
                <a:gd name="T31" fmla="*/ 265 h 411"/>
                <a:gd name="T32" fmla="*/ 1082 w 1083"/>
                <a:gd name="T33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3" h="411">
                  <a:moveTo>
                    <a:pt x="1082" y="410"/>
                  </a:moveTo>
                  <a:lnTo>
                    <a:pt x="542" y="410"/>
                  </a:lnTo>
                  <a:lnTo>
                    <a:pt x="0" y="410"/>
                  </a:lnTo>
                  <a:lnTo>
                    <a:pt x="0" y="265"/>
                  </a:lnTo>
                  <a:lnTo>
                    <a:pt x="0" y="119"/>
                  </a:lnTo>
                  <a:lnTo>
                    <a:pt x="0" y="119"/>
                  </a:lnTo>
                  <a:cubicBezTo>
                    <a:pt x="0" y="86"/>
                    <a:pt x="14" y="56"/>
                    <a:pt x="35" y="35"/>
                  </a:cubicBezTo>
                  <a:lnTo>
                    <a:pt x="35" y="35"/>
                  </a:lnTo>
                  <a:cubicBezTo>
                    <a:pt x="56" y="13"/>
                    <a:pt x="86" y="0"/>
                    <a:pt x="119" y="0"/>
                  </a:cubicBezTo>
                  <a:lnTo>
                    <a:pt x="542" y="0"/>
                  </a:lnTo>
                  <a:lnTo>
                    <a:pt x="963" y="0"/>
                  </a:lnTo>
                  <a:lnTo>
                    <a:pt x="963" y="0"/>
                  </a:lnTo>
                  <a:cubicBezTo>
                    <a:pt x="996" y="0"/>
                    <a:pt x="1026" y="13"/>
                    <a:pt x="1047" y="35"/>
                  </a:cubicBezTo>
                  <a:lnTo>
                    <a:pt x="1047" y="35"/>
                  </a:lnTo>
                  <a:cubicBezTo>
                    <a:pt x="1069" y="56"/>
                    <a:pt x="1082" y="86"/>
                    <a:pt x="1082" y="119"/>
                  </a:cubicBezTo>
                  <a:lnTo>
                    <a:pt x="1082" y="265"/>
                  </a:lnTo>
                  <a:lnTo>
                    <a:pt x="1082" y="4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4" name="Freeform 496">
              <a:extLst>
                <a:ext uri="{FF2B5EF4-FFF2-40B4-BE49-F238E27FC236}">
                  <a16:creationId xmlns:a16="http://schemas.microsoft.com/office/drawing/2014/main" id="{B2437302-38F5-463B-A0AF-9CCAE240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3180" y="5698970"/>
              <a:ext cx="1351289" cy="82395"/>
            </a:xfrm>
            <a:custGeom>
              <a:avLst/>
              <a:gdLst>
                <a:gd name="T0" fmla="*/ 1082 w 1083"/>
                <a:gd name="T1" fmla="*/ 0 h 67"/>
                <a:gd name="T2" fmla="*/ 542 w 1083"/>
                <a:gd name="T3" fmla="*/ 0 h 67"/>
                <a:gd name="T4" fmla="*/ 0 w 1083"/>
                <a:gd name="T5" fmla="*/ 0 h 67"/>
                <a:gd name="T6" fmla="*/ 0 w 1083"/>
                <a:gd name="T7" fmla="*/ 33 h 67"/>
                <a:gd name="T8" fmla="*/ 0 w 1083"/>
                <a:gd name="T9" fmla="*/ 66 h 67"/>
                <a:gd name="T10" fmla="*/ 542 w 1083"/>
                <a:gd name="T11" fmla="*/ 66 h 67"/>
                <a:gd name="T12" fmla="*/ 1082 w 1083"/>
                <a:gd name="T13" fmla="*/ 66 h 67"/>
                <a:gd name="T14" fmla="*/ 1082 w 1083"/>
                <a:gd name="T15" fmla="*/ 33 h 67"/>
                <a:gd name="T16" fmla="*/ 1082 w 1083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67">
                  <a:moveTo>
                    <a:pt x="1082" y="0"/>
                  </a:moveTo>
                  <a:lnTo>
                    <a:pt x="542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66"/>
                  </a:lnTo>
                  <a:lnTo>
                    <a:pt x="542" y="66"/>
                  </a:lnTo>
                  <a:lnTo>
                    <a:pt x="1082" y="66"/>
                  </a:lnTo>
                  <a:lnTo>
                    <a:pt x="1082" y="33"/>
                  </a:lnTo>
                  <a:lnTo>
                    <a:pt x="108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5" name="Freeform 497">
              <a:extLst>
                <a:ext uri="{FF2B5EF4-FFF2-40B4-BE49-F238E27FC236}">
                  <a16:creationId xmlns:a16="http://schemas.microsoft.com/office/drawing/2014/main" id="{C448A766-F87F-42B0-86FC-254C3528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70" y="3831336"/>
              <a:ext cx="554799" cy="1197484"/>
            </a:xfrm>
            <a:custGeom>
              <a:avLst/>
              <a:gdLst>
                <a:gd name="T0" fmla="*/ 223 w 445"/>
                <a:gd name="T1" fmla="*/ 960 h 961"/>
                <a:gd name="T2" fmla="*/ 223 w 445"/>
                <a:gd name="T3" fmla="*/ 918 h 961"/>
                <a:gd name="T4" fmla="*/ 223 w 445"/>
                <a:gd name="T5" fmla="*/ 876 h 961"/>
                <a:gd name="T6" fmla="*/ 223 w 445"/>
                <a:gd name="T7" fmla="*/ 876 h 961"/>
                <a:gd name="T8" fmla="*/ 320 w 445"/>
                <a:gd name="T9" fmla="*/ 835 h 961"/>
                <a:gd name="T10" fmla="*/ 320 w 445"/>
                <a:gd name="T11" fmla="*/ 835 h 961"/>
                <a:gd name="T12" fmla="*/ 361 w 445"/>
                <a:gd name="T13" fmla="*/ 737 h 961"/>
                <a:gd name="T14" fmla="*/ 361 w 445"/>
                <a:gd name="T15" fmla="*/ 480 h 961"/>
                <a:gd name="T16" fmla="*/ 361 w 445"/>
                <a:gd name="T17" fmla="*/ 223 h 961"/>
                <a:gd name="T18" fmla="*/ 361 w 445"/>
                <a:gd name="T19" fmla="*/ 223 h 961"/>
                <a:gd name="T20" fmla="*/ 320 w 445"/>
                <a:gd name="T21" fmla="*/ 125 h 961"/>
                <a:gd name="T22" fmla="*/ 320 w 445"/>
                <a:gd name="T23" fmla="*/ 125 h 961"/>
                <a:gd name="T24" fmla="*/ 223 w 445"/>
                <a:gd name="T25" fmla="*/ 84 h 961"/>
                <a:gd name="T26" fmla="*/ 223 w 445"/>
                <a:gd name="T27" fmla="*/ 84 h 961"/>
                <a:gd name="T28" fmla="*/ 124 w 445"/>
                <a:gd name="T29" fmla="*/ 125 h 961"/>
                <a:gd name="T30" fmla="*/ 124 w 445"/>
                <a:gd name="T31" fmla="*/ 125 h 961"/>
                <a:gd name="T32" fmla="*/ 84 w 445"/>
                <a:gd name="T33" fmla="*/ 223 h 961"/>
                <a:gd name="T34" fmla="*/ 84 w 445"/>
                <a:gd name="T35" fmla="*/ 372 h 961"/>
                <a:gd name="T36" fmla="*/ 84 w 445"/>
                <a:gd name="T37" fmla="*/ 520 h 961"/>
                <a:gd name="T38" fmla="*/ 70 w 445"/>
                <a:gd name="T39" fmla="*/ 549 h 961"/>
                <a:gd name="T40" fmla="*/ 56 w 445"/>
                <a:gd name="T41" fmla="*/ 578 h 961"/>
                <a:gd name="T42" fmla="*/ 70 w 445"/>
                <a:gd name="T43" fmla="*/ 578 h 961"/>
                <a:gd name="T44" fmla="*/ 85 w 445"/>
                <a:gd name="T45" fmla="*/ 578 h 961"/>
                <a:gd name="T46" fmla="*/ 84 w 445"/>
                <a:gd name="T47" fmla="*/ 609 h 961"/>
                <a:gd name="T48" fmla="*/ 84 w 445"/>
                <a:gd name="T49" fmla="*/ 641 h 961"/>
                <a:gd name="T50" fmla="*/ 42 w 445"/>
                <a:gd name="T51" fmla="*/ 641 h 961"/>
                <a:gd name="T52" fmla="*/ 0 w 445"/>
                <a:gd name="T53" fmla="*/ 641 h 961"/>
                <a:gd name="T54" fmla="*/ 0 w 445"/>
                <a:gd name="T55" fmla="*/ 432 h 961"/>
                <a:gd name="T56" fmla="*/ 0 w 445"/>
                <a:gd name="T57" fmla="*/ 223 h 961"/>
                <a:gd name="T58" fmla="*/ 0 w 445"/>
                <a:gd name="T59" fmla="*/ 223 h 961"/>
                <a:gd name="T60" fmla="*/ 65 w 445"/>
                <a:gd name="T61" fmla="*/ 65 h 961"/>
                <a:gd name="T62" fmla="*/ 65 w 445"/>
                <a:gd name="T63" fmla="*/ 65 h 961"/>
                <a:gd name="T64" fmla="*/ 223 w 445"/>
                <a:gd name="T65" fmla="*/ 0 h 961"/>
                <a:gd name="T66" fmla="*/ 223 w 445"/>
                <a:gd name="T67" fmla="*/ 0 h 961"/>
                <a:gd name="T68" fmla="*/ 380 w 445"/>
                <a:gd name="T69" fmla="*/ 65 h 961"/>
                <a:gd name="T70" fmla="*/ 380 w 445"/>
                <a:gd name="T71" fmla="*/ 65 h 961"/>
                <a:gd name="T72" fmla="*/ 444 w 445"/>
                <a:gd name="T73" fmla="*/ 223 h 961"/>
                <a:gd name="T74" fmla="*/ 444 w 445"/>
                <a:gd name="T75" fmla="*/ 480 h 961"/>
                <a:gd name="T76" fmla="*/ 444 w 445"/>
                <a:gd name="T77" fmla="*/ 737 h 961"/>
                <a:gd name="T78" fmla="*/ 444 w 445"/>
                <a:gd name="T79" fmla="*/ 737 h 961"/>
                <a:gd name="T80" fmla="*/ 380 w 445"/>
                <a:gd name="T81" fmla="*/ 895 h 961"/>
                <a:gd name="T82" fmla="*/ 380 w 445"/>
                <a:gd name="T83" fmla="*/ 895 h 961"/>
                <a:gd name="T84" fmla="*/ 223 w 445"/>
                <a:gd name="T85" fmla="*/ 96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5" h="961">
                  <a:moveTo>
                    <a:pt x="223" y="960"/>
                  </a:moveTo>
                  <a:lnTo>
                    <a:pt x="223" y="918"/>
                  </a:lnTo>
                  <a:lnTo>
                    <a:pt x="223" y="876"/>
                  </a:lnTo>
                  <a:lnTo>
                    <a:pt x="223" y="876"/>
                  </a:lnTo>
                  <a:cubicBezTo>
                    <a:pt x="260" y="876"/>
                    <a:pt x="294" y="861"/>
                    <a:pt x="320" y="835"/>
                  </a:cubicBezTo>
                  <a:lnTo>
                    <a:pt x="320" y="835"/>
                  </a:lnTo>
                  <a:cubicBezTo>
                    <a:pt x="345" y="810"/>
                    <a:pt x="361" y="776"/>
                    <a:pt x="361" y="737"/>
                  </a:cubicBezTo>
                  <a:lnTo>
                    <a:pt x="361" y="480"/>
                  </a:lnTo>
                  <a:lnTo>
                    <a:pt x="361" y="223"/>
                  </a:lnTo>
                  <a:lnTo>
                    <a:pt x="361" y="223"/>
                  </a:lnTo>
                  <a:cubicBezTo>
                    <a:pt x="361" y="184"/>
                    <a:pt x="345" y="150"/>
                    <a:pt x="320" y="125"/>
                  </a:cubicBezTo>
                  <a:lnTo>
                    <a:pt x="320" y="125"/>
                  </a:lnTo>
                  <a:cubicBezTo>
                    <a:pt x="294" y="100"/>
                    <a:pt x="260" y="84"/>
                    <a:pt x="223" y="84"/>
                  </a:cubicBezTo>
                  <a:lnTo>
                    <a:pt x="223" y="84"/>
                  </a:lnTo>
                  <a:cubicBezTo>
                    <a:pt x="184" y="84"/>
                    <a:pt x="150" y="100"/>
                    <a:pt x="124" y="125"/>
                  </a:cubicBezTo>
                  <a:lnTo>
                    <a:pt x="124" y="125"/>
                  </a:lnTo>
                  <a:cubicBezTo>
                    <a:pt x="99" y="150"/>
                    <a:pt x="84" y="184"/>
                    <a:pt x="84" y="223"/>
                  </a:cubicBezTo>
                  <a:lnTo>
                    <a:pt x="84" y="372"/>
                  </a:lnTo>
                  <a:lnTo>
                    <a:pt x="84" y="520"/>
                  </a:lnTo>
                  <a:lnTo>
                    <a:pt x="70" y="549"/>
                  </a:lnTo>
                  <a:lnTo>
                    <a:pt x="56" y="578"/>
                  </a:lnTo>
                  <a:lnTo>
                    <a:pt x="70" y="578"/>
                  </a:lnTo>
                  <a:lnTo>
                    <a:pt x="85" y="578"/>
                  </a:lnTo>
                  <a:lnTo>
                    <a:pt x="84" y="609"/>
                  </a:lnTo>
                  <a:lnTo>
                    <a:pt x="84" y="641"/>
                  </a:lnTo>
                  <a:lnTo>
                    <a:pt x="42" y="641"/>
                  </a:lnTo>
                  <a:lnTo>
                    <a:pt x="0" y="641"/>
                  </a:lnTo>
                  <a:lnTo>
                    <a:pt x="0" y="432"/>
                  </a:lnTo>
                  <a:lnTo>
                    <a:pt x="0" y="223"/>
                  </a:lnTo>
                  <a:lnTo>
                    <a:pt x="0" y="223"/>
                  </a:lnTo>
                  <a:cubicBezTo>
                    <a:pt x="0" y="161"/>
                    <a:pt x="25" y="106"/>
                    <a:pt x="65" y="65"/>
                  </a:cubicBezTo>
                  <a:lnTo>
                    <a:pt x="65" y="65"/>
                  </a:lnTo>
                  <a:cubicBezTo>
                    <a:pt x="105" y="25"/>
                    <a:pt x="162" y="0"/>
                    <a:pt x="223" y="0"/>
                  </a:cubicBezTo>
                  <a:lnTo>
                    <a:pt x="223" y="0"/>
                  </a:lnTo>
                  <a:cubicBezTo>
                    <a:pt x="283" y="0"/>
                    <a:pt x="339" y="25"/>
                    <a:pt x="380" y="65"/>
                  </a:cubicBezTo>
                  <a:lnTo>
                    <a:pt x="380" y="65"/>
                  </a:lnTo>
                  <a:cubicBezTo>
                    <a:pt x="420" y="106"/>
                    <a:pt x="444" y="161"/>
                    <a:pt x="444" y="223"/>
                  </a:cubicBezTo>
                  <a:lnTo>
                    <a:pt x="444" y="480"/>
                  </a:lnTo>
                  <a:lnTo>
                    <a:pt x="444" y="737"/>
                  </a:lnTo>
                  <a:lnTo>
                    <a:pt x="444" y="737"/>
                  </a:lnTo>
                  <a:cubicBezTo>
                    <a:pt x="444" y="798"/>
                    <a:pt x="420" y="855"/>
                    <a:pt x="380" y="895"/>
                  </a:cubicBezTo>
                  <a:lnTo>
                    <a:pt x="380" y="895"/>
                  </a:lnTo>
                  <a:cubicBezTo>
                    <a:pt x="339" y="936"/>
                    <a:pt x="283" y="960"/>
                    <a:pt x="223" y="9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6" name="Freeform 498">
              <a:extLst>
                <a:ext uri="{FF2B5EF4-FFF2-40B4-BE49-F238E27FC236}">
                  <a16:creationId xmlns:a16="http://schemas.microsoft.com/office/drawing/2014/main" id="{A2654541-8390-490B-8FA8-8CE47D63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32" y="4726698"/>
              <a:ext cx="796490" cy="796494"/>
            </a:xfrm>
            <a:custGeom>
              <a:avLst/>
              <a:gdLst>
                <a:gd name="T0" fmla="*/ 640 w 641"/>
                <a:gd name="T1" fmla="*/ 320 h 641"/>
                <a:gd name="T2" fmla="*/ 640 w 641"/>
                <a:gd name="T3" fmla="*/ 320 h 641"/>
                <a:gd name="T4" fmla="*/ 546 w 641"/>
                <a:gd name="T5" fmla="*/ 546 h 641"/>
                <a:gd name="T6" fmla="*/ 546 w 641"/>
                <a:gd name="T7" fmla="*/ 546 h 641"/>
                <a:gd name="T8" fmla="*/ 321 w 641"/>
                <a:gd name="T9" fmla="*/ 640 h 641"/>
                <a:gd name="T10" fmla="*/ 321 w 641"/>
                <a:gd name="T11" fmla="*/ 640 h 641"/>
                <a:gd name="T12" fmla="*/ 94 w 641"/>
                <a:gd name="T13" fmla="*/ 546 h 641"/>
                <a:gd name="T14" fmla="*/ 94 w 641"/>
                <a:gd name="T15" fmla="*/ 546 h 641"/>
                <a:gd name="T16" fmla="*/ 0 w 641"/>
                <a:gd name="T17" fmla="*/ 320 h 641"/>
                <a:gd name="T18" fmla="*/ 0 w 641"/>
                <a:gd name="T19" fmla="*/ 320 h 641"/>
                <a:gd name="T20" fmla="*/ 94 w 641"/>
                <a:gd name="T21" fmla="*/ 94 h 641"/>
                <a:gd name="T22" fmla="*/ 94 w 641"/>
                <a:gd name="T23" fmla="*/ 94 h 641"/>
                <a:gd name="T24" fmla="*/ 321 w 641"/>
                <a:gd name="T25" fmla="*/ 0 h 641"/>
                <a:gd name="T26" fmla="*/ 321 w 641"/>
                <a:gd name="T27" fmla="*/ 0 h 641"/>
                <a:gd name="T28" fmla="*/ 546 w 641"/>
                <a:gd name="T29" fmla="*/ 94 h 641"/>
                <a:gd name="T30" fmla="*/ 546 w 641"/>
                <a:gd name="T31" fmla="*/ 94 h 641"/>
                <a:gd name="T32" fmla="*/ 640 w 641"/>
                <a:gd name="T33" fmla="*/ 32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1" h="641">
                  <a:moveTo>
                    <a:pt x="640" y="320"/>
                  </a:moveTo>
                  <a:lnTo>
                    <a:pt x="640" y="320"/>
                  </a:lnTo>
                  <a:cubicBezTo>
                    <a:pt x="640" y="409"/>
                    <a:pt x="604" y="489"/>
                    <a:pt x="546" y="546"/>
                  </a:cubicBezTo>
                  <a:lnTo>
                    <a:pt x="546" y="546"/>
                  </a:lnTo>
                  <a:cubicBezTo>
                    <a:pt x="488" y="604"/>
                    <a:pt x="408" y="640"/>
                    <a:pt x="321" y="640"/>
                  </a:cubicBezTo>
                  <a:lnTo>
                    <a:pt x="321" y="640"/>
                  </a:lnTo>
                  <a:cubicBezTo>
                    <a:pt x="232" y="640"/>
                    <a:pt x="152" y="604"/>
                    <a:pt x="94" y="546"/>
                  </a:cubicBezTo>
                  <a:lnTo>
                    <a:pt x="94" y="546"/>
                  </a:lnTo>
                  <a:cubicBezTo>
                    <a:pt x="36" y="489"/>
                    <a:pt x="0" y="409"/>
                    <a:pt x="0" y="320"/>
                  </a:cubicBezTo>
                  <a:lnTo>
                    <a:pt x="0" y="320"/>
                  </a:lnTo>
                  <a:cubicBezTo>
                    <a:pt x="0" y="232"/>
                    <a:pt x="36" y="152"/>
                    <a:pt x="94" y="94"/>
                  </a:cubicBezTo>
                  <a:lnTo>
                    <a:pt x="94" y="94"/>
                  </a:lnTo>
                  <a:cubicBezTo>
                    <a:pt x="152" y="36"/>
                    <a:pt x="232" y="0"/>
                    <a:pt x="321" y="0"/>
                  </a:cubicBezTo>
                  <a:lnTo>
                    <a:pt x="321" y="0"/>
                  </a:lnTo>
                  <a:cubicBezTo>
                    <a:pt x="408" y="0"/>
                    <a:pt x="488" y="36"/>
                    <a:pt x="546" y="94"/>
                  </a:cubicBezTo>
                  <a:lnTo>
                    <a:pt x="546" y="94"/>
                  </a:lnTo>
                  <a:cubicBezTo>
                    <a:pt x="604" y="152"/>
                    <a:pt x="640" y="232"/>
                    <a:pt x="640" y="32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7" name="Freeform 499">
              <a:extLst>
                <a:ext uri="{FF2B5EF4-FFF2-40B4-BE49-F238E27FC236}">
                  <a16:creationId xmlns:a16="http://schemas.microsoft.com/office/drawing/2014/main" id="{3570EABE-7C07-466A-B0B1-55FAD253F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32" y="4726698"/>
              <a:ext cx="400990" cy="796494"/>
            </a:xfrm>
            <a:custGeom>
              <a:avLst/>
              <a:gdLst>
                <a:gd name="T0" fmla="*/ 0 w 322"/>
                <a:gd name="T1" fmla="*/ 320 h 641"/>
                <a:gd name="T2" fmla="*/ 0 w 322"/>
                <a:gd name="T3" fmla="*/ 320 h 641"/>
                <a:gd name="T4" fmla="*/ 94 w 322"/>
                <a:gd name="T5" fmla="*/ 546 h 641"/>
                <a:gd name="T6" fmla="*/ 94 w 322"/>
                <a:gd name="T7" fmla="*/ 546 h 641"/>
                <a:gd name="T8" fmla="*/ 321 w 322"/>
                <a:gd name="T9" fmla="*/ 640 h 641"/>
                <a:gd name="T10" fmla="*/ 321 w 322"/>
                <a:gd name="T11" fmla="*/ 320 h 641"/>
                <a:gd name="T12" fmla="*/ 321 w 322"/>
                <a:gd name="T13" fmla="*/ 0 h 641"/>
                <a:gd name="T14" fmla="*/ 321 w 322"/>
                <a:gd name="T15" fmla="*/ 0 h 641"/>
                <a:gd name="T16" fmla="*/ 94 w 322"/>
                <a:gd name="T17" fmla="*/ 94 h 641"/>
                <a:gd name="T18" fmla="*/ 94 w 322"/>
                <a:gd name="T19" fmla="*/ 94 h 641"/>
                <a:gd name="T20" fmla="*/ 0 w 322"/>
                <a:gd name="T21" fmla="*/ 32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641">
                  <a:moveTo>
                    <a:pt x="0" y="320"/>
                  </a:moveTo>
                  <a:lnTo>
                    <a:pt x="0" y="320"/>
                  </a:lnTo>
                  <a:cubicBezTo>
                    <a:pt x="0" y="409"/>
                    <a:pt x="36" y="489"/>
                    <a:pt x="94" y="546"/>
                  </a:cubicBezTo>
                  <a:lnTo>
                    <a:pt x="94" y="546"/>
                  </a:lnTo>
                  <a:cubicBezTo>
                    <a:pt x="152" y="604"/>
                    <a:pt x="232" y="640"/>
                    <a:pt x="321" y="640"/>
                  </a:cubicBezTo>
                  <a:lnTo>
                    <a:pt x="321" y="320"/>
                  </a:lnTo>
                  <a:lnTo>
                    <a:pt x="321" y="0"/>
                  </a:lnTo>
                  <a:lnTo>
                    <a:pt x="321" y="0"/>
                  </a:lnTo>
                  <a:cubicBezTo>
                    <a:pt x="232" y="0"/>
                    <a:pt x="152" y="36"/>
                    <a:pt x="94" y="94"/>
                  </a:cubicBezTo>
                  <a:lnTo>
                    <a:pt x="94" y="94"/>
                  </a:lnTo>
                  <a:cubicBezTo>
                    <a:pt x="36" y="152"/>
                    <a:pt x="0" y="232"/>
                    <a:pt x="0" y="320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8" name="Freeform 500">
              <a:extLst>
                <a:ext uri="{FF2B5EF4-FFF2-40B4-BE49-F238E27FC236}">
                  <a16:creationId xmlns:a16="http://schemas.microsoft.com/office/drawing/2014/main" id="{99C5F423-8E5C-4339-8AB8-E70BBA2CE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9388" y="4940931"/>
              <a:ext cx="98874" cy="379019"/>
            </a:xfrm>
            <a:custGeom>
              <a:avLst/>
              <a:gdLst>
                <a:gd name="T0" fmla="*/ 77 w 78"/>
                <a:gd name="T1" fmla="*/ 303 h 304"/>
                <a:gd name="T2" fmla="*/ 39 w 78"/>
                <a:gd name="T3" fmla="*/ 303 h 304"/>
                <a:gd name="T4" fmla="*/ 0 w 78"/>
                <a:gd name="T5" fmla="*/ 303 h 304"/>
                <a:gd name="T6" fmla="*/ 0 w 78"/>
                <a:gd name="T7" fmla="*/ 151 h 304"/>
                <a:gd name="T8" fmla="*/ 0 w 78"/>
                <a:gd name="T9" fmla="*/ 0 h 304"/>
                <a:gd name="T10" fmla="*/ 39 w 78"/>
                <a:gd name="T11" fmla="*/ 0 h 304"/>
                <a:gd name="T12" fmla="*/ 77 w 78"/>
                <a:gd name="T13" fmla="*/ 0 h 304"/>
                <a:gd name="T14" fmla="*/ 77 w 78"/>
                <a:gd name="T15" fmla="*/ 151 h 304"/>
                <a:gd name="T16" fmla="*/ 77 w 78"/>
                <a:gd name="T17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04">
                  <a:moveTo>
                    <a:pt x="77" y="303"/>
                  </a:moveTo>
                  <a:lnTo>
                    <a:pt x="39" y="303"/>
                  </a:lnTo>
                  <a:lnTo>
                    <a:pt x="0" y="303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39" y="0"/>
                  </a:lnTo>
                  <a:lnTo>
                    <a:pt x="77" y="0"/>
                  </a:lnTo>
                  <a:lnTo>
                    <a:pt x="77" y="151"/>
                  </a:lnTo>
                  <a:lnTo>
                    <a:pt x="77" y="3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9" name="Freeform 501">
              <a:extLst>
                <a:ext uri="{FF2B5EF4-FFF2-40B4-BE49-F238E27FC236}">
                  <a16:creationId xmlns:a16="http://schemas.microsoft.com/office/drawing/2014/main" id="{67DD3BB2-A8C4-46AF-9C4A-AF6C29A92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51" y="4979379"/>
              <a:ext cx="38453" cy="291133"/>
            </a:xfrm>
            <a:custGeom>
              <a:avLst/>
              <a:gdLst>
                <a:gd name="T0" fmla="*/ 28 w 29"/>
                <a:gd name="T1" fmla="*/ 234 h 235"/>
                <a:gd name="T2" fmla="*/ 15 w 29"/>
                <a:gd name="T3" fmla="*/ 234 h 235"/>
                <a:gd name="T4" fmla="*/ 0 w 29"/>
                <a:gd name="T5" fmla="*/ 234 h 235"/>
                <a:gd name="T6" fmla="*/ 0 w 29"/>
                <a:gd name="T7" fmla="*/ 149 h 235"/>
                <a:gd name="T8" fmla="*/ 0 w 29"/>
                <a:gd name="T9" fmla="*/ 63 h 235"/>
                <a:gd name="T10" fmla="*/ 7 w 29"/>
                <a:gd name="T11" fmla="*/ 53 h 235"/>
                <a:gd name="T12" fmla="*/ 14 w 29"/>
                <a:gd name="T13" fmla="*/ 43 h 235"/>
                <a:gd name="T14" fmla="*/ 7 w 29"/>
                <a:gd name="T15" fmla="*/ 39 h 235"/>
                <a:gd name="T16" fmla="*/ 0 w 29"/>
                <a:gd name="T17" fmla="*/ 35 h 235"/>
                <a:gd name="T18" fmla="*/ 0 w 29"/>
                <a:gd name="T19" fmla="*/ 17 h 235"/>
                <a:gd name="T20" fmla="*/ 0 w 29"/>
                <a:gd name="T21" fmla="*/ 0 h 235"/>
                <a:gd name="T22" fmla="*/ 15 w 29"/>
                <a:gd name="T23" fmla="*/ 0 h 235"/>
                <a:gd name="T24" fmla="*/ 28 w 29"/>
                <a:gd name="T25" fmla="*/ 0 h 235"/>
                <a:gd name="T26" fmla="*/ 28 w 29"/>
                <a:gd name="T27" fmla="*/ 117 h 235"/>
                <a:gd name="T28" fmla="*/ 28 w 29"/>
                <a:gd name="T2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35">
                  <a:moveTo>
                    <a:pt x="28" y="234"/>
                  </a:moveTo>
                  <a:lnTo>
                    <a:pt x="15" y="234"/>
                  </a:lnTo>
                  <a:lnTo>
                    <a:pt x="0" y="234"/>
                  </a:lnTo>
                  <a:lnTo>
                    <a:pt x="0" y="149"/>
                  </a:lnTo>
                  <a:lnTo>
                    <a:pt x="0" y="63"/>
                  </a:lnTo>
                  <a:lnTo>
                    <a:pt x="7" y="53"/>
                  </a:lnTo>
                  <a:lnTo>
                    <a:pt x="14" y="43"/>
                  </a:lnTo>
                  <a:lnTo>
                    <a:pt x="7" y="39"/>
                  </a:lnTo>
                  <a:lnTo>
                    <a:pt x="0" y="3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28" y="117"/>
                  </a:lnTo>
                  <a:lnTo>
                    <a:pt x="28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0" name="Freeform 502">
              <a:extLst>
                <a:ext uri="{FF2B5EF4-FFF2-40B4-BE49-F238E27FC236}">
                  <a16:creationId xmlns:a16="http://schemas.microsoft.com/office/drawing/2014/main" id="{CE496A90-A533-4940-8293-01CBB226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6150" y="5226568"/>
              <a:ext cx="148310" cy="170282"/>
            </a:xfrm>
            <a:custGeom>
              <a:avLst/>
              <a:gdLst>
                <a:gd name="T0" fmla="*/ 97 w 119"/>
                <a:gd name="T1" fmla="*/ 98 h 136"/>
                <a:gd name="T2" fmla="*/ 97 w 119"/>
                <a:gd name="T3" fmla="*/ 98 h 136"/>
                <a:gd name="T4" fmla="*/ 53 w 119"/>
                <a:gd name="T5" fmla="*/ 130 h 136"/>
                <a:gd name="T6" fmla="*/ 53 w 119"/>
                <a:gd name="T7" fmla="*/ 130 h 136"/>
                <a:gd name="T8" fmla="*/ 12 w 119"/>
                <a:gd name="T9" fmla="*/ 126 h 136"/>
                <a:gd name="T10" fmla="*/ 12 w 119"/>
                <a:gd name="T11" fmla="*/ 126 h 136"/>
                <a:gd name="T12" fmla="*/ 5 w 119"/>
                <a:gd name="T13" fmla="*/ 91 h 136"/>
                <a:gd name="T14" fmla="*/ 5 w 119"/>
                <a:gd name="T15" fmla="*/ 91 h 136"/>
                <a:gd name="T16" fmla="*/ 34 w 119"/>
                <a:gd name="T17" fmla="*/ 44 h 136"/>
                <a:gd name="T18" fmla="*/ 34 w 119"/>
                <a:gd name="T19" fmla="*/ 44 h 136"/>
                <a:gd name="T20" fmla="*/ 69 w 119"/>
                <a:gd name="T21" fmla="*/ 8 h 136"/>
                <a:gd name="T22" fmla="*/ 69 w 119"/>
                <a:gd name="T23" fmla="*/ 8 h 136"/>
                <a:gd name="T24" fmla="*/ 102 w 119"/>
                <a:gd name="T25" fmla="*/ 8 h 136"/>
                <a:gd name="T26" fmla="*/ 102 w 119"/>
                <a:gd name="T27" fmla="*/ 8 h 136"/>
                <a:gd name="T28" fmla="*/ 117 w 119"/>
                <a:gd name="T29" fmla="*/ 47 h 136"/>
                <a:gd name="T30" fmla="*/ 117 w 119"/>
                <a:gd name="T31" fmla="*/ 47 h 136"/>
                <a:gd name="T32" fmla="*/ 97 w 119"/>
                <a:gd name="T33" fmla="*/ 9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97" y="98"/>
                  </a:moveTo>
                  <a:lnTo>
                    <a:pt x="97" y="98"/>
                  </a:lnTo>
                  <a:cubicBezTo>
                    <a:pt x="84" y="114"/>
                    <a:pt x="69" y="125"/>
                    <a:pt x="53" y="130"/>
                  </a:cubicBezTo>
                  <a:lnTo>
                    <a:pt x="53" y="130"/>
                  </a:lnTo>
                  <a:cubicBezTo>
                    <a:pt x="38" y="135"/>
                    <a:pt x="23" y="134"/>
                    <a:pt x="12" y="126"/>
                  </a:cubicBezTo>
                  <a:lnTo>
                    <a:pt x="12" y="126"/>
                  </a:lnTo>
                  <a:cubicBezTo>
                    <a:pt x="1" y="117"/>
                    <a:pt x="0" y="105"/>
                    <a:pt x="5" y="91"/>
                  </a:cubicBezTo>
                  <a:lnTo>
                    <a:pt x="5" y="91"/>
                  </a:lnTo>
                  <a:cubicBezTo>
                    <a:pt x="11" y="76"/>
                    <a:pt x="22" y="60"/>
                    <a:pt x="34" y="44"/>
                  </a:cubicBezTo>
                  <a:lnTo>
                    <a:pt x="34" y="44"/>
                  </a:lnTo>
                  <a:cubicBezTo>
                    <a:pt x="47" y="28"/>
                    <a:pt x="58" y="14"/>
                    <a:pt x="69" y="8"/>
                  </a:cubicBezTo>
                  <a:lnTo>
                    <a:pt x="69" y="8"/>
                  </a:lnTo>
                  <a:cubicBezTo>
                    <a:pt x="80" y="0"/>
                    <a:pt x="91" y="0"/>
                    <a:pt x="102" y="8"/>
                  </a:cubicBezTo>
                  <a:lnTo>
                    <a:pt x="102" y="8"/>
                  </a:lnTo>
                  <a:cubicBezTo>
                    <a:pt x="113" y="17"/>
                    <a:pt x="118" y="31"/>
                    <a:pt x="117" y="47"/>
                  </a:cubicBezTo>
                  <a:lnTo>
                    <a:pt x="117" y="47"/>
                  </a:lnTo>
                  <a:cubicBezTo>
                    <a:pt x="116" y="63"/>
                    <a:pt x="109" y="81"/>
                    <a:pt x="97" y="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50E7B77-067B-4970-B736-CAD3867EA1B8}"/>
              </a:ext>
            </a:extLst>
          </p:cNvPr>
          <p:cNvGrpSpPr/>
          <p:nvPr/>
        </p:nvGrpSpPr>
        <p:grpSpPr>
          <a:xfrm>
            <a:off x="8327214" y="4809097"/>
            <a:ext cx="2493842" cy="2076704"/>
            <a:chOff x="8134953" y="4704730"/>
            <a:chExt cx="3054133" cy="2543279"/>
          </a:xfrm>
        </p:grpSpPr>
        <p:sp>
          <p:nvSpPr>
            <p:cNvPr id="132" name="Freeform 146">
              <a:extLst>
                <a:ext uri="{FF2B5EF4-FFF2-40B4-BE49-F238E27FC236}">
                  <a16:creationId xmlns:a16="http://schemas.microsoft.com/office/drawing/2014/main" id="{9DBFA467-7160-4BA8-9687-5F20E5E1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8513" y="5319948"/>
              <a:ext cx="615221" cy="659165"/>
            </a:xfrm>
            <a:custGeom>
              <a:avLst/>
              <a:gdLst>
                <a:gd name="T0" fmla="*/ 377 w 495"/>
                <a:gd name="T1" fmla="*/ 185 h 530"/>
                <a:gd name="T2" fmla="*/ 377 w 495"/>
                <a:gd name="T3" fmla="*/ 185 h 530"/>
                <a:gd name="T4" fmla="*/ 118 w 495"/>
                <a:gd name="T5" fmla="*/ 88 h 530"/>
                <a:gd name="T6" fmla="*/ 118 w 495"/>
                <a:gd name="T7" fmla="*/ 0 h 530"/>
                <a:gd name="T8" fmla="*/ 0 w 495"/>
                <a:gd name="T9" fmla="*/ 0 h 530"/>
                <a:gd name="T10" fmla="*/ 0 w 495"/>
                <a:gd name="T11" fmla="*/ 207 h 530"/>
                <a:gd name="T12" fmla="*/ 118 w 495"/>
                <a:gd name="T13" fmla="*/ 207 h 530"/>
                <a:gd name="T14" fmla="*/ 120 w 495"/>
                <a:gd name="T15" fmla="*/ 137 h 530"/>
                <a:gd name="T16" fmla="*/ 120 w 495"/>
                <a:gd name="T17" fmla="*/ 137 h 530"/>
                <a:gd name="T18" fmla="*/ 343 w 495"/>
                <a:gd name="T19" fmla="*/ 220 h 530"/>
                <a:gd name="T20" fmla="*/ 343 w 495"/>
                <a:gd name="T21" fmla="*/ 220 h 530"/>
                <a:gd name="T22" fmla="*/ 440 w 495"/>
                <a:gd name="T23" fmla="*/ 527 h 530"/>
                <a:gd name="T24" fmla="*/ 489 w 495"/>
                <a:gd name="T25" fmla="*/ 529 h 530"/>
                <a:gd name="T26" fmla="*/ 489 w 495"/>
                <a:gd name="T27" fmla="*/ 529 h 530"/>
                <a:gd name="T28" fmla="*/ 377 w 495"/>
                <a:gd name="T29" fmla="*/ 1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" h="530">
                  <a:moveTo>
                    <a:pt x="377" y="185"/>
                  </a:moveTo>
                  <a:lnTo>
                    <a:pt x="377" y="185"/>
                  </a:lnTo>
                  <a:cubicBezTo>
                    <a:pt x="273" y="84"/>
                    <a:pt x="135" y="87"/>
                    <a:pt x="118" y="88"/>
                  </a:cubicBezTo>
                  <a:lnTo>
                    <a:pt x="118" y="0"/>
                  </a:lnTo>
                  <a:lnTo>
                    <a:pt x="0" y="0"/>
                  </a:lnTo>
                  <a:lnTo>
                    <a:pt x="0" y="207"/>
                  </a:lnTo>
                  <a:lnTo>
                    <a:pt x="118" y="207"/>
                  </a:lnTo>
                  <a:lnTo>
                    <a:pt x="120" y="137"/>
                  </a:lnTo>
                  <a:lnTo>
                    <a:pt x="120" y="137"/>
                  </a:lnTo>
                  <a:cubicBezTo>
                    <a:pt x="121" y="137"/>
                    <a:pt x="250" y="130"/>
                    <a:pt x="343" y="220"/>
                  </a:cubicBezTo>
                  <a:lnTo>
                    <a:pt x="343" y="220"/>
                  </a:lnTo>
                  <a:cubicBezTo>
                    <a:pt x="412" y="287"/>
                    <a:pt x="444" y="390"/>
                    <a:pt x="440" y="527"/>
                  </a:cubicBezTo>
                  <a:lnTo>
                    <a:pt x="489" y="529"/>
                  </a:lnTo>
                  <a:lnTo>
                    <a:pt x="489" y="529"/>
                  </a:lnTo>
                  <a:cubicBezTo>
                    <a:pt x="494" y="377"/>
                    <a:pt x="457" y="262"/>
                    <a:pt x="377" y="1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3" name="Freeform 147">
              <a:extLst>
                <a:ext uri="{FF2B5EF4-FFF2-40B4-BE49-F238E27FC236}">
                  <a16:creationId xmlns:a16="http://schemas.microsoft.com/office/drawing/2014/main" id="{4BFE0E7C-73F1-45F4-8C1C-3A49919E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657" y="4704730"/>
              <a:ext cx="181269" cy="208735"/>
            </a:xfrm>
            <a:custGeom>
              <a:avLst/>
              <a:gdLst>
                <a:gd name="T0" fmla="*/ 72 w 146"/>
                <a:gd name="T1" fmla="*/ 0 h 168"/>
                <a:gd name="T2" fmla="*/ 72 w 146"/>
                <a:gd name="T3" fmla="*/ 0 h 168"/>
                <a:gd name="T4" fmla="*/ 72 w 146"/>
                <a:gd name="T5" fmla="*/ 0 h 168"/>
                <a:gd name="T6" fmla="*/ 21 w 146"/>
                <a:gd name="T7" fmla="*/ 21 h 168"/>
                <a:gd name="T8" fmla="*/ 21 w 146"/>
                <a:gd name="T9" fmla="*/ 21 h 168"/>
                <a:gd name="T10" fmla="*/ 0 w 146"/>
                <a:gd name="T11" fmla="*/ 73 h 168"/>
                <a:gd name="T12" fmla="*/ 0 w 146"/>
                <a:gd name="T13" fmla="*/ 119 h 168"/>
                <a:gd name="T14" fmla="*/ 0 w 146"/>
                <a:gd name="T15" fmla="*/ 165 h 168"/>
                <a:gd name="T16" fmla="*/ 0 w 146"/>
                <a:gd name="T17" fmla="*/ 165 h 168"/>
                <a:gd name="T18" fmla="*/ 0 w 146"/>
                <a:gd name="T19" fmla="*/ 166 h 168"/>
                <a:gd name="T20" fmla="*/ 0 w 146"/>
                <a:gd name="T21" fmla="*/ 166 h 168"/>
                <a:gd name="T22" fmla="*/ 1 w 146"/>
                <a:gd name="T23" fmla="*/ 167 h 168"/>
                <a:gd name="T24" fmla="*/ 72 w 146"/>
                <a:gd name="T25" fmla="*/ 167 h 168"/>
                <a:gd name="T26" fmla="*/ 144 w 146"/>
                <a:gd name="T27" fmla="*/ 167 h 168"/>
                <a:gd name="T28" fmla="*/ 144 w 146"/>
                <a:gd name="T29" fmla="*/ 167 h 168"/>
                <a:gd name="T30" fmla="*/ 145 w 146"/>
                <a:gd name="T31" fmla="*/ 166 h 168"/>
                <a:gd name="T32" fmla="*/ 145 w 146"/>
                <a:gd name="T33" fmla="*/ 166 h 168"/>
                <a:gd name="T34" fmla="*/ 145 w 146"/>
                <a:gd name="T35" fmla="*/ 165 h 168"/>
                <a:gd name="T36" fmla="*/ 145 w 146"/>
                <a:gd name="T37" fmla="*/ 119 h 168"/>
                <a:gd name="T38" fmla="*/ 145 w 146"/>
                <a:gd name="T39" fmla="*/ 73 h 168"/>
                <a:gd name="T40" fmla="*/ 145 w 146"/>
                <a:gd name="T41" fmla="*/ 73 h 168"/>
                <a:gd name="T42" fmla="*/ 124 w 146"/>
                <a:gd name="T43" fmla="*/ 21 h 168"/>
                <a:gd name="T44" fmla="*/ 124 w 146"/>
                <a:gd name="T45" fmla="*/ 21 h 168"/>
                <a:gd name="T46" fmla="*/ 72 w 146"/>
                <a:gd name="T4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68">
                  <a:moveTo>
                    <a:pt x="72" y="0"/>
                  </a:moveTo>
                  <a:lnTo>
                    <a:pt x="72" y="0"/>
                  </a:lnTo>
                  <a:lnTo>
                    <a:pt x="72" y="0"/>
                  </a:lnTo>
                  <a:cubicBezTo>
                    <a:pt x="52" y="0"/>
                    <a:pt x="34" y="8"/>
                    <a:pt x="21" y="21"/>
                  </a:cubicBezTo>
                  <a:lnTo>
                    <a:pt x="21" y="21"/>
                  </a:lnTo>
                  <a:cubicBezTo>
                    <a:pt x="8" y="35"/>
                    <a:pt x="0" y="53"/>
                    <a:pt x="0" y="73"/>
                  </a:cubicBezTo>
                  <a:lnTo>
                    <a:pt x="0" y="119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6"/>
                  </a:lnTo>
                  <a:lnTo>
                    <a:pt x="0" y="166"/>
                  </a:lnTo>
                  <a:cubicBezTo>
                    <a:pt x="0" y="167"/>
                    <a:pt x="0" y="167"/>
                    <a:pt x="1" y="167"/>
                  </a:cubicBezTo>
                  <a:lnTo>
                    <a:pt x="72" y="167"/>
                  </a:lnTo>
                  <a:lnTo>
                    <a:pt x="144" y="167"/>
                  </a:lnTo>
                  <a:lnTo>
                    <a:pt x="144" y="167"/>
                  </a:lnTo>
                  <a:cubicBezTo>
                    <a:pt x="144" y="167"/>
                    <a:pt x="145" y="167"/>
                    <a:pt x="145" y="166"/>
                  </a:cubicBezTo>
                  <a:lnTo>
                    <a:pt x="145" y="166"/>
                  </a:lnTo>
                  <a:lnTo>
                    <a:pt x="145" y="165"/>
                  </a:lnTo>
                  <a:lnTo>
                    <a:pt x="145" y="119"/>
                  </a:lnTo>
                  <a:lnTo>
                    <a:pt x="145" y="73"/>
                  </a:lnTo>
                  <a:lnTo>
                    <a:pt x="145" y="73"/>
                  </a:lnTo>
                  <a:cubicBezTo>
                    <a:pt x="145" y="53"/>
                    <a:pt x="138" y="35"/>
                    <a:pt x="124" y="21"/>
                  </a:cubicBezTo>
                  <a:lnTo>
                    <a:pt x="124" y="21"/>
                  </a:lnTo>
                  <a:cubicBezTo>
                    <a:pt x="111" y="8"/>
                    <a:pt x="93" y="0"/>
                    <a:pt x="7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4" name="Freeform 148">
              <a:extLst>
                <a:ext uri="{FF2B5EF4-FFF2-40B4-BE49-F238E27FC236}">
                  <a16:creationId xmlns:a16="http://schemas.microsoft.com/office/drawing/2014/main" id="{39B56D40-B9A8-4ECA-A7FF-8AEB0EF21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03" y="4814589"/>
              <a:ext cx="115351" cy="164791"/>
            </a:xfrm>
            <a:custGeom>
              <a:avLst/>
              <a:gdLst>
                <a:gd name="T0" fmla="*/ 45 w 91"/>
                <a:gd name="T1" fmla="*/ 33 h 133"/>
                <a:gd name="T2" fmla="*/ 45 w 91"/>
                <a:gd name="T3" fmla="*/ 33 h 133"/>
                <a:gd name="T4" fmla="*/ 32 w 91"/>
                <a:gd name="T5" fmla="*/ 66 h 133"/>
                <a:gd name="T6" fmla="*/ 32 w 91"/>
                <a:gd name="T7" fmla="*/ 66 h 133"/>
                <a:gd name="T8" fmla="*/ 45 w 91"/>
                <a:gd name="T9" fmla="*/ 99 h 133"/>
                <a:gd name="T10" fmla="*/ 45 w 91"/>
                <a:gd name="T11" fmla="*/ 99 h 133"/>
                <a:gd name="T12" fmla="*/ 57 w 91"/>
                <a:gd name="T13" fmla="*/ 66 h 133"/>
                <a:gd name="T14" fmla="*/ 57 w 91"/>
                <a:gd name="T15" fmla="*/ 66 h 133"/>
                <a:gd name="T16" fmla="*/ 45 w 91"/>
                <a:gd name="T17" fmla="*/ 33 h 133"/>
                <a:gd name="T18" fmla="*/ 45 w 91"/>
                <a:gd name="T19" fmla="*/ 132 h 133"/>
                <a:gd name="T20" fmla="*/ 45 w 91"/>
                <a:gd name="T21" fmla="*/ 132 h 133"/>
                <a:gd name="T22" fmla="*/ 0 w 91"/>
                <a:gd name="T23" fmla="*/ 66 h 133"/>
                <a:gd name="T24" fmla="*/ 0 w 91"/>
                <a:gd name="T25" fmla="*/ 66 h 133"/>
                <a:gd name="T26" fmla="*/ 45 w 91"/>
                <a:gd name="T27" fmla="*/ 0 h 133"/>
                <a:gd name="T28" fmla="*/ 45 w 91"/>
                <a:gd name="T29" fmla="*/ 0 h 133"/>
                <a:gd name="T30" fmla="*/ 90 w 91"/>
                <a:gd name="T31" fmla="*/ 66 h 133"/>
                <a:gd name="T32" fmla="*/ 90 w 91"/>
                <a:gd name="T33" fmla="*/ 66 h 133"/>
                <a:gd name="T34" fmla="*/ 45 w 91"/>
                <a:gd name="T35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33">
                  <a:moveTo>
                    <a:pt x="45" y="33"/>
                  </a:moveTo>
                  <a:lnTo>
                    <a:pt x="45" y="33"/>
                  </a:lnTo>
                  <a:cubicBezTo>
                    <a:pt x="41" y="33"/>
                    <a:pt x="32" y="45"/>
                    <a:pt x="32" y="66"/>
                  </a:cubicBezTo>
                  <a:lnTo>
                    <a:pt x="32" y="66"/>
                  </a:lnTo>
                  <a:cubicBezTo>
                    <a:pt x="32" y="87"/>
                    <a:pt x="41" y="99"/>
                    <a:pt x="45" y="99"/>
                  </a:cubicBezTo>
                  <a:lnTo>
                    <a:pt x="45" y="99"/>
                  </a:lnTo>
                  <a:cubicBezTo>
                    <a:pt x="48" y="99"/>
                    <a:pt x="57" y="87"/>
                    <a:pt x="57" y="66"/>
                  </a:cubicBezTo>
                  <a:lnTo>
                    <a:pt x="57" y="66"/>
                  </a:lnTo>
                  <a:cubicBezTo>
                    <a:pt x="57" y="45"/>
                    <a:pt x="48" y="33"/>
                    <a:pt x="45" y="33"/>
                  </a:cubicBezTo>
                  <a:close/>
                  <a:moveTo>
                    <a:pt x="45" y="132"/>
                  </a:moveTo>
                  <a:lnTo>
                    <a:pt x="45" y="132"/>
                  </a:lnTo>
                  <a:cubicBezTo>
                    <a:pt x="19" y="132"/>
                    <a:pt x="0" y="103"/>
                    <a:pt x="0" y="66"/>
                  </a:cubicBezTo>
                  <a:lnTo>
                    <a:pt x="0" y="66"/>
                  </a:lnTo>
                  <a:cubicBezTo>
                    <a:pt x="0" y="28"/>
                    <a:pt x="19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8"/>
                    <a:pt x="90" y="66"/>
                  </a:cubicBezTo>
                  <a:lnTo>
                    <a:pt x="90" y="66"/>
                  </a:lnTo>
                  <a:cubicBezTo>
                    <a:pt x="90" y="103"/>
                    <a:pt x="70" y="132"/>
                    <a:pt x="45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5" name="Freeform 149">
              <a:extLst>
                <a:ext uri="{FF2B5EF4-FFF2-40B4-BE49-F238E27FC236}">
                  <a16:creationId xmlns:a16="http://schemas.microsoft.com/office/drawing/2014/main" id="{BADE0771-07F8-429B-88F8-0646C70E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593" y="5133185"/>
              <a:ext cx="2037922" cy="659165"/>
            </a:xfrm>
            <a:custGeom>
              <a:avLst/>
              <a:gdLst>
                <a:gd name="T0" fmla="*/ 1551 w 1634"/>
                <a:gd name="T1" fmla="*/ 2 h 527"/>
                <a:gd name="T2" fmla="*/ 0 w 1634"/>
                <a:gd name="T3" fmla="*/ 0 h 527"/>
                <a:gd name="T4" fmla="*/ 0 w 1634"/>
                <a:gd name="T5" fmla="*/ 195 h 527"/>
                <a:gd name="T6" fmla="*/ 0 w 1634"/>
                <a:gd name="T7" fmla="*/ 279 h 527"/>
                <a:gd name="T8" fmla="*/ 0 w 1634"/>
                <a:gd name="T9" fmla="*/ 279 h 527"/>
                <a:gd name="T10" fmla="*/ 72 w 1634"/>
                <a:gd name="T11" fmla="*/ 453 h 527"/>
                <a:gd name="T12" fmla="*/ 72 w 1634"/>
                <a:gd name="T13" fmla="*/ 453 h 527"/>
                <a:gd name="T14" fmla="*/ 246 w 1634"/>
                <a:gd name="T15" fmla="*/ 526 h 527"/>
                <a:gd name="T16" fmla="*/ 899 w 1634"/>
                <a:gd name="T17" fmla="*/ 526 h 527"/>
                <a:gd name="T18" fmla="*/ 1551 w 1634"/>
                <a:gd name="T19" fmla="*/ 526 h 527"/>
                <a:gd name="T20" fmla="*/ 1551 w 1634"/>
                <a:gd name="T21" fmla="*/ 456 h 527"/>
                <a:gd name="T22" fmla="*/ 1633 w 1634"/>
                <a:gd name="T23" fmla="*/ 456 h 527"/>
                <a:gd name="T24" fmla="*/ 1633 w 1634"/>
                <a:gd name="T25" fmla="*/ 2 h 527"/>
                <a:gd name="T26" fmla="*/ 1551 w 1634"/>
                <a:gd name="T27" fmla="*/ 2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4" h="527">
                  <a:moveTo>
                    <a:pt x="1551" y="2"/>
                  </a:moveTo>
                  <a:lnTo>
                    <a:pt x="0" y="0"/>
                  </a:lnTo>
                  <a:lnTo>
                    <a:pt x="0" y="195"/>
                  </a:lnTo>
                  <a:lnTo>
                    <a:pt x="0" y="279"/>
                  </a:lnTo>
                  <a:lnTo>
                    <a:pt x="0" y="279"/>
                  </a:lnTo>
                  <a:cubicBezTo>
                    <a:pt x="0" y="346"/>
                    <a:pt x="27" y="408"/>
                    <a:pt x="72" y="453"/>
                  </a:cubicBezTo>
                  <a:lnTo>
                    <a:pt x="72" y="453"/>
                  </a:lnTo>
                  <a:cubicBezTo>
                    <a:pt x="117" y="498"/>
                    <a:pt x="178" y="526"/>
                    <a:pt x="246" y="526"/>
                  </a:cubicBezTo>
                  <a:lnTo>
                    <a:pt x="899" y="526"/>
                  </a:lnTo>
                  <a:lnTo>
                    <a:pt x="1551" y="526"/>
                  </a:lnTo>
                  <a:lnTo>
                    <a:pt x="1551" y="456"/>
                  </a:lnTo>
                  <a:lnTo>
                    <a:pt x="1633" y="456"/>
                  </a:lnTo>
                  <a:lnTo>
                    <a:pt x="1633" y="2"/>
                  </a:lnTo>
                  <a:lnTo>
                    <a:pt x="1551" y="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6" name="Freeform 150">
              <a:extLst>
                <a:ext uri="{FF2B5EF4-FFF2-40B4-BE49-F238E27FC236}">
                  <a16:creationId xmlns:a16="http://schemas.microsoft.com/office/drawing/2014/main" id="{D128286E-2BE5-40E6-A963-CB3F8A0B7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4953" y="4913463"/>
              <a:ext cx="2224685" cy="703110"/>
            </a:xfrm>
            <a:custGeom>
              <a:avLst/>
              <a:gdLst>
                <a:gd name="T0" fmla="*/ 892 w 1784"/>
                <a:gd name="T1" fmla="*/ 87 h 564"/>
                <a:gd name="T2" fmla="*/ 694 w 1784"/>
                <a:gd name="T3" fmla="*/ 87 h 564"/>
                <a:gd name="T4" fmla="*/ 694 w 1784"/>
                <a:gd name="T5" fmla="*/ 0 h 564"/>
                <a:gd name="T6" fmla="*/ 473 w 1784"/>
                <a:gd name="T7" fmla="*/ 0 h 564"/>
                <a:gd name="T8" fmla="*/ 473 w 1784"/>
                <a:gd name="T9" fmla="*/ 87 h 564"/>
                <a:gd name="T10" fmla="*/ 0 w 1784"/>
                <a:gd name="T11" fmla="*/ 87 h 564"/>
                <a:gd name="T12" fmla="*/ 42 w 1784"/>
                <a:gd name="T13" fmla="*/ 222 h 564"/>
                <a:gd name="T14" fmla="*/ 85 w 1784"/>
                <a:gd name="T15" fmla="*/ 356 h 564"/>
                <a:gd name="T16" fmla="*/ 85 w 1784"/>
                <a:gd name="T17" fmla="*/ 356 h 564"/>
                <a:gd name="T18" fmla="*/ 110 w 1784"/>
                <a:gd name="T19" fmla="*/ 391 h 564"/>
                <a:gd name="T20" fmla="*/ 110 w 1784"/>
                <a:gd name="T21" fmla="*/ 391 h 564"/>
                <a:gd name="T22" fmla="*/ 151 w 1784"/>
                <a:gd name="T23" fmla="*/ 405 h 564"/>
                <a:gd name="T24" fmla="*/ 312 w 1784"/>
                <a:gd name="T25" fmla="*/ 405 h 564"/>
                <a:gd name="T26" fmla="*/ 473 w 1784"/>
                <a:gd name="T27" fmla="*/ 405 h 564"/>
                <a:gd name="T28" fmla="*/ 562 w 1784"/>
                <a:gd name="T29" fmla="*/ 476 h 564"/>
                <a:gd name="T30" fmla="*/ 650 w 1784"/>
                <a:gd name="T31" fmla="*/ 548 h 564"/>
                <a:gd name="T32" fmla="*/ 650 w 1784"/>
                <a:gd name="T33" fmla="*/ 548 h 564"/>
                <a:gd name="T34" fmla="*/ 671 w 1784"/>
                <a:gd name="T35" fmla="*/ 559 h 564"/>
                <a:gd name="T36" fmla="*/ 671 w 1784"/>
                <a:gd name="T37" fmla="*/ 559 h 564"/>
                <a:gd name="T38" fmla="*/ 694 w 1784"/>
                <a:gd name="T39" fmla="*/ 563 h 564"/>
                <a:gd name="T40" fmla="*/ 1239 w 1784"/>
                <a:gd name="T41" fmla="*/ 563 h 564"/>
                <a:gd name="T42" fmla="*/ 1783 w 1784"/>
                <a:gd name="T43" fmla="*/ 563 h 564"/>
                <a:gd name="T44" fmla="*/ 1783 w 1784"/>
                <a:gd name="T45" fmla="*/ 325 h 564"/>
                <a:gd name="T46" fmla="*/ 1783 w 1784"/>
                <a:gd name="T47" fmla="*/ 87 h 564"/>
                <a:gd name="T48" fmla="*/ 892 w 1784"/>
                <a:gd name="T49" fmla="*/ 8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4" h="564">
                  <a:moveTo>
                    <a:pt x="892" y="87"/>
                  </a:moveTo>
                  <a:lnTo>
                    <a:pt x="694" y="87"/>
                  </a:lnTo>
                  <a:lnTo>
                    <a:pt x="694" y="0"/>
                  </a:lnTo>
                  <a:lnTo>
                    <a:pt x="473" y="0"/>
                  </a:lnTo>
                  <a:lnTo>
                    <a:pt x="473" y="87"/>
                  </a:lnTo>
                  <a:lnTo>
                    <a:pt x="0" y="87"/>
                  </a:lnTo>
                  <a:lnTo>
                    <a:pt x="42" y="222"/>
                  </a:lnTo>
                  <a:lnTo>
                    <a:pt x="85" y="356"/>
                  </a:lnTo>
                  <a:lnTo>
                    <a:pt x="85" y="356"/>
                  </a:lnTo>
                  <a:cubicBezTo>
                    <a:pt x="90" y="370"/>
                    <a:pt x="99" y="382"/>
                    <a:pt x="110" y="391"/>
                  </a:cubicBezTo>
                  <a:lnTo>
                    <a:pt x="110" y="391"/>
                  </a:lnTo>
                  <a:cubicBezTo>
                    <a:pt x="122" y="400"/>
                    <a:pt x="136" y="405"/>
                    <a:pt x="151" y="405"/>
                  </a:cubicBezTo>
                  <a:lnTo>
                    <a:pt x="312" y="405"/>
                  </a:lnTo>
                  <a:lnTo>
                    <a:pt x="473" y="405"/>
                  </a:lnTo>
                  <a:lnTo>
                    <a:pt x="562" y="476"/>
                  </a:lnTo>
                  <a:lnTo>
                    <a:pt x="650" y="548"/>
                  </a:lnTo>
                  <a:lnTo>
                    <a:pt x="650" y="548"/>
                  </a:lnTo>
                  <a:cubicBezTo>
                    <a:pt x="656" y="553"/>
                    <a:pt x="664" y="557"/>
                    <a:pt x="671" y="559"/>
                  </a:cubicBezTo>
                  <a:lnTo>
                    <a:pt x="671" y="559"/>
                  </a:lnTo>
                  <a:cubicBezTo>
                    <a:pt x="678" y="562"/>
                    <a:pt x="686" y="563"/>
                    <a:pt x="694" y="563"/>
                  </a:cubicBezTo>
                  <a:lnTo>
                    <a:pt x="1239" y="563"/>
                  </a:lnTo>
                  <a:lnTo>
                    <a:pt x="1783" y="563"/>
                  </a:lnTo>
                  <a:lnTo>
                    <a:pt x="1783" y="325"/>
                  </a:lnTo>
                  <a:lnTo>
                    <a:pt x="1783" y="87"/>
                  </a:lnTo>
                  <a:lnTo>
                    <a:pt x="892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7" name="Freeform 151">
              <a:extLst>
                <a:ext uri="{FF2B5EF4-FFF2-40B4-BE49-F238E27FC236}">
                  <a16:creationId xmlns:a16="http://schemas.microsoft.com/office/drawing/2014/main" id="{889C7DCE-77C8-4224-B6C1-86A954D65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1313" y="5786859"/>
              <a:ext cx="796494" cy="214227"/>
            </a:xfrm>
            <a:custGeom>
              <a:avLst/>
              <a:gdLst>
                <a:gd name="T0" fmla="*/ 471 w 641"/>
                <a:gd name="T1" fmla="*/ 172 h 173"/>
                <a:gd name="T2" fmla="*/ 320 w 641"/>
                <a:gd name="T3" fmla="*/ 172 h 173"/>
                <a:gd name="T4" fmla="*/ 169 w 641"/>
                <a:gd name="T5" fmla="*/ 172 h 173"/>
                <a:gd name="T6" fmla="*/ 169 w 641"/>
                <a:gd name="T7" fmla="*/ 172 h 173"/>
                <a:gd name="T8" fmla="*/ 50 w 641"/>
                <a:gd name="T9" fmla="*/ 122 h 173"/>
                <a:gd name="T10" fmla="*/ 50 w 641"/>
                <a:gd name="T11" fmla="*/ 122 h 173"/>
                <a:gd name="T12" fmla="*/ 0 w 641"/>
                <a:gd name="T13" fmla="*/ 3 h 173"/>
                <a:gd name="T14" fmla="*/ 0 w 641"/>
                <a:gd name="T15" fmla="*/ 1 h 173"/>
                <a:gd name="T16" fmla="*/ 0 w 641"/>
                <a:gd name="T17" fmla="*/ 0 h 173"/>
                <a:gd name="T18" fmla="*/ 320 w 641"/>
                <a:gd name="T19" fmla="*/ 0 h 173"/>
                <a:gd name="T20" fmla="*/ 640 w 641"/>
                <a:gd name="T21" fmla="*/ 0 h 173"/>
                <a:gd name="T22" fmla="*/ 640 w 641"/>
                <a:gd name="T23" fmla="*/ 1 h 173"/>
                <a:gd name="T24" fmla="*/ 640 w 641"/>
                <a:gd name="T25" fmla="*/ 3 h 173"/>
                <a:gd name="T26" fmla="*/ 640 w 641"/>
                <a:gd name="T27" fmla="*/ 3 h 173"/>
                <a:gd name="T28" fmla="*/ 590 w 641"/>
                <a:gd name="T29" fmla="*/ 122 h 173"/>
                <a:gd name="T30" fmla="*/ 590 w 641"/>
                <a:gd name="T31" fmla="*/ 122 h 173"/>
                <a:gd name="T32" fmla="*/ 471 w 641"/>
                <a:gd name="T33" fmla="*/ 17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1" h="173">
                  <a:moveTo>
                    <a:pt x="471" y="172"/>
                  </a:moveTo>
                  <a:lnTo>
                    <a:pt x="320" y="172"/>
                  </a:lnTo>
                  <a:lnTo>
                    <a:pt x="169" y="172"/>
                  </a:lnTo>
                  <a:lnTo>
                    <a:pt x="169" y="172"/>
                  </a:lnTo>
                  <a:cubicBezTo>
                    <a:pt x="123" y="172"/>
                    <a:pt x="81" y="153"/>
                    <a:pt x="50" y="122"/>
                  </a:cubicBezTo>
                  <a:lnTo>
                    <a:pt x="50" y="122"/>
                  </a:lnTo>
                  <a:cubicBezTo>
                    <a:pt x="19" y="92"/>
                    <a:pt x="0" y="50"/>
                    <a:pt x="0" y="3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640" y="0"/>
                  </a:lnTo>
                  <a:lnTo>
                    <a:pt x="640" y="1"/>
                  </a:lnTo>
                  <a:lnTo>
                    <a:pt x="640" y="3"/>
                  </a:lnTo>
                  <a:lnTo>
                    <a:pt x="640" y="3"/>
                  </a:lnTo>
                  <a:cubicBezTo>
                    <a:pt x="640" y="50"/>
                    <a:pt x="621" y="92"/>
                    <a:pt x="590" y="122"/>
                  </a:cubicBezTo>
                  <a:lnTo>
                    <a:pt x="590" y="122"/>
                  </a:lnTo>
                  <a:cubicBezTo>
                    <a:pt x="559" y="153"/>
                    <a:pt x="517" y="172"/>
                    <a:pt x="471" y="1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8" name="Freeform 152">
              <a:extLst>
                <a:ext uri="{FF2B5EF4-FFF2-40B4-BE49-F238E27FC236}">
                  <a16:creationId xmlns:a16="http://schemas.microsoft.com/office/drawing/2014/main" id="{169FD9DE-EE27-4CBA-9185-EF501508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461" y="6001089"/>
              <a:ext cx="1126073" cy="692124"/>
            </a:xfrm>
            <a:custGeom>
              <a:avLst/>
              <a:gdLst>
                <a:gd name="T0" fmla="*/ 192 w 902"/>
                <a:gd name="T1" fmla="*/ 363 h 556"/>
                <a:gd name="T2" fmla="*/ 192 w 902"/>
                <a:gd name="T3" fmla="*/ 0 h 556"/>
                <a:gd name="T4" fmla="*/ 0 w 902"/>
                <a:gd name="T5" fmla="*/ 0 h 556"/>
                <a:gd name="T6" fmla="*/ 0 w 902"/>
                <a:gd name="T7" fmla="*/ 363 h 556"/>
                <a:gd name="T8" fmla="*/ 0 w 902"/>
                <a:gd name="T9" fmla="*/ 387 h 556"/>
                <a:gd name="T10" fmla="*/ 0 w 902"/>
                <a:gd name="T11" fmla="*/ 555 h 556"/>
                <a:gd name="T12" fmla="*/ 901 w 902"/>
                <a:gd name="T13" fmla="*/ 555 h 556"/>
                <a:gd name="T14" fmla="*/ 901 w 902"/>
                <a:gd name="T15" fmla="*/ 363 h 556"/>
                <a:gd name="T16" fmla="*/ 192 w 902"/>
                <a:gd name="T17" fmla="*/ 3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2" h="556">
                  <a:moveTo>
                    <a:pt x="192" y="363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0" y="363"/>
                  </a:lnTo>
                  <a:lnTo>
                    <a:pt x="0" y="387"/>
                  </a:lnTo>
                  <a:lnTo>
                    <a:pt x="0" y="555"/>
                  </a:lnTo>
                  <a:lnTo>
                    <a:pt x="901" y="555"/>
                  </a:lnTo>
                  <a:lnTo>
                    <a:pt x="901" y="363"/>
                  </a:lnTo>
                  <a:lnTo>
                    <a:pt x="192" y="36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9" name="Freeform 153">
              <a:extLst>
                <a:ext uri="{FF2B5EF4-FFF2-40B4-BE49-F238E27FC236}">
                  <a16:creationId xmlns:a16="http://schemas.microsoft.com/office/drawing/2014/main" id="{7AE6D504-FA6E-45BB-9F08-CD30ED7AF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089" y="6314194"/>
              <a:ext cx="527332" cy="538319"/>
            </a:xfrm>
            <a:custGeom>
              <a:avLst/>
              <a:gdLst>
                <a:gd name="T0" fmla="*/ 423 w 424"/>
                <a:gd name="T1" fmla="*/ 216 h 432"/>
                <a:gd name="T2" fmla="*/ 423 w 424"/>
                <a:gd name="T3" fmla="*/ 216 h 432"/>
                <a:gd name="T4" fmla="*/ 211 w 424"/>
                <a:gd name="T5" fmla="*/ 431 h 432"/>
                <a:gd name="T6" fmla="*/ 211 w 424"/>
                <a:gd name="T7" fmla="*/ 431 h 432"/>
                <a:gd name="T8" fmla="*/ 0 w 424"/>
                <a:gd name="T9" fmla="*/ 216 h 432"/>
                <a:gd name="T10" fmla="*/ 0 w 424"/>
                <a:gd name="T11" fmla="*/ 216 h 432"/>
                <a:gd name="T12" fmla="*/ 211 w 424"/>
                <a:gd name="T13" fmla="*/ 0 h 432"/>
                <a:gd name="T14" fmla="*/ 211 w 424"/>
                <a:gd name="T15" fmla="*/ 0 h 432"/>
                <a:gd name="T16" fmla="*/ 423 w 424"/>
                <a:gd name="T17" fmla="*/ 21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32">
                  <a:moveTo>
                    <a:pt x="423" y="216"/>
                  </a:moveTo>
                  <a:lnTo>
                    <a:pt x="423" y="216"/>
                  </a:lnTo>
                  <a:cubicBezTo>
                    <a:pt x="423" y="335"/>
                    <a:pt x="328" y="431"/>
                    <a:pt x="211" y="431"/>
                  </a:cubicBezTo>
                  <a:lnTo>
                    <a:pt x="211" y="431"/>
                  </a:lnTo>
                  <a:cubicBezTo>
                    <a:pt x="94" y="431"/>
                    <a:pt x="0" y="335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4" y="0"/>
                    <a:pt x="211" y="0"/>
                  </a:cubicBezTo>
                  <a:lnTo>
                    <a:pt x="211" y="0"/>
                  </a:lnTo>
                  <a:cubicBezTo>
                    <a:pt x="328" y="0"/>
                    <a:pt x="423" y="97"/>
                    <a:pt x="423" y="2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0" name="Freeform 154">
              <a:extLst>
                <a:ext uri="{FF2B5EF4-FFF2-40B4-BE49-F238E27FC236}">
                  <a16:creationId xmlns:a16="http://schemas.microsoft.com/office/drawing/2014/main" id="{43BB8278-077A-4C01-A480-8567C0810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333" y="5924183"/>
              <a:ext cx="587753" cy="1323826"/>
            </a:xfrm>
            <a:custGeom>
              <a:avLst/>
              <a:gdLst>
                <a:gd name="T0" fmla="*/ 0 w 472"/>
                <a:gd name="T1" fmla="*/ 531 h 1062"/>
                <a:gd name="T2" fmla="*/ 0 w 472"/>
                <a:gd name="T3" fmla="*/ 531 h 1062"/>
                <a:gd name="T4" fmla="*/ 471 w 472"/>
                <a:gd name="T5" fmla="*/ 1061 h 1062"/>
                <a:gd name="T6" fmla="*/ 471 w 472"/>
                <a:gd name="T7" fmla="*/ 0 h 1062"/>
                <a:gd name="T8" fmla="*/ 471 w 472"/>
                <a:gd name="T9" fmla="*/ 0 h 1062"/>
                <a:gd name="T10" fmla="*/ 0 w 472"/>
                <a:gd name="T11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1062">
                  <a:moveTo>
                    <a:pt x="0" y="531"/>
                  </a:moveTo>
                  <a:lnTo>
                    <a:pt x="0" y="531"/>
                  </a:lnTo>
                  <a:cubicBezTo>
                    <a:pt x="0" y="823"/>
                    <a:pt x="211" y="1061"/>
                    <a:pt x="471" y="1061"/>
                  </a:cubicBezTo>
                  <a:lnTo>
                    <a:pt x="471" y="0"/>
                  </a:lnTo>
                  <a:lnTo>
                    <a:pt x="471" y="0"/>
                  </a:lnTo>
                  <a:cubicBezTo>
                    <a:pt x="211" y="0"/>
                    <a:pt x="0" y="237"/>
                    <a:pt x="0" y="5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6269E75-04F9-45D3-AA57-101CA1E9A434}"/>
              </a:ext>
            </a:extLst>
          </p:cNvPr>
          <p:cNvGrpSpPr/>
          <p:nvPr/>
        </p:nvGrpSpPr>
        <p:grpSpPr>
          <a:xfrm>
            <a:off x="13803776" y="4842054"/>
            <a:ext cx="2004441" cy="1999469"/>
            <a:chOff x="19390208" y="5600096"/>
            <a:chExt cx="2213696" cy="2208205"/>
          </a:xfrm>
        </p:grpSpPr>
        <p:sp>
          <p:nvSpPr>
            <p:cNvPr id="142" name="Freeform 122">
              <a:extLst>
                <a:ext uri="{FF2B5EF4-FFF2-40B4-BE49-F238E27FC236}">
                  <a16:creationId xmlns:a16="http://schemas.microsoft.com/office/drawing/2014/main" id="{C1CC1220-FDB6-4164-AFED-86DB6CBB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7963" y="5836295"/>
              <a:ext cx="1087623" cy="1087623"/>
            </a:xfrm>
            <a:custGeom>
              <a:avLst/>
              <a:gdLst>
                <a:gd name="T0" fmla="*/ 873 w 874"/>
                <a:gd name="T1" fmla="*/ 437 h 874"/>
                <a:gd name="T2" fmla="*/ 873 w 874"/>
                <a:gd name="T3" fmla="*/ 437 h 874"/>
                <a:gd name="T4" fmla="*/ 436 w 874"/>
                <a:gd name="T5" fmla="*/ 873 h 874"/>
                <a:gd name="T6" fmla="*/ 436 w 874"/>
                <a:gd name="T7" fmla="*/ 873 h 874"/>
                <a:gd name="T8" fmla="*/ 0 w 874"/>
                <a:gd name="T9" fmla="*/ 437 h 874"/>
                <a:gd name="T10" fmla="*/ 0 w 874"/>
                <a:gd name="T11" fmla="*/ 437 h 874"/>
                <a:gd name="T12" fmla="*/ 436 w 874"/>
                <a:gd name="T13" fmla="*/ 0 h 874"/>
                <a:gd name="T14" fmla="*/ 436 w 874"/>
                <a:gd name="T15" fmla="*/ 0 h 874"/>
                <a:gd name="T16" fmla="*/ 873 w 874"/>
                <a:gd name="T17" fmla="*/ 437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874">
                  <a:moveTo>
                    <a:pt x="873" y="437"/>
                  </a:moveTo>
                  <a:lnTo>
                    <a:pt x="873" y="437"/>
                  </a:lnTo>
                  <a:cubicBezTo>
                    <a:pt x="873" y="678"/>
                    <a:pt x="677" y="873"/>
                    <a:pt x="436" y="873"/>
                  </a:cubicBezTo>
                  <a:lnTo>
                    <a:pt x="436" y="873"/>
                  </a:lnTo>
                  <a:cubicBezTo>
                    <a:pt x="195" y="873"/>
                    <a:pt x="0" y="678"/>
                    <a:pt x="0" y="437"/>
                  </a:cubicBezTo>
                  <a:lnTo>
                    <a:pt x="0" y="437"/>
                  </a:lnTo>
                  <a:cubicBezTo>
                    <a:pt x="0" y="196"/>
                    <a:pt x="195" y="0"/>
                    <a:pt x="436" y="0"/>
                  </a:cubicBezTo>
                  <a:lnTo>
                    <a:pt x="436" y="0"/>
                  </a:lnTo>
                  <a:cubicBezTo>
                    <a:pt x="677" y="0"/>
                    <a:pt x="873" y="196"/>
                    <a:pt x="873" y="437"/>
                  </a:cubicBez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3" name="Freeform 123">
              <a:extLst>
                <a:ext uri="{FF2B5EF4-FFF2-40B4-BE49-F238E27FC236}">
                  <a16:creationId xmlns:a16="http://schemas.microsoft.com/office/drawing/2014/main" id="{CDD8875E-499A-48B7-B1A9-F98EB29D0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1068" y="6149400"/>
              <a:ext cx="461415" cy="461415"/>
            </a:xfrm>
            <a:custGeom>
              <a:avLst/>
              <a:gdLst>
                <a:gd name="T0" fmla="*/ 368 w 369"/>
                <a:gd name="T1" fmla="*/ 184 h 369"/>
                <a:gd name="T2" fmla="*/ 368 w 369"/>
                <a:gd name="T3" fmla="*/ 184 h 369"/>
                <a:gd name="T4" fmla="*/ 184 w 369"/>
                <a:gd name="T5" fmla="*/ 368 h 369"/>
                <a:gd name="T6" fmla="*/ 184 w 369"/>
                <a:gd name="T7" fmla="*/ 368 h 369"/>
                <a:gd name="T8" fmla="*/ 0 w 369"/>
                <a:gd name="T9" fmla="*/ 184 h 369"/>
                <a:gd name="T10" fmla="*/ 0 w 369"/>
                <a:gd name="T11" fmla="*/ 184 h 369"/>
                <a:gd name="T12" fmla="*/ 184 w 369"/>
                <a:gd name="T13" fmla="*/ 0 h 369"/>
                <a:gd name="T14" fmla="*/ 184 w 369"/>
                <a:gd name="T15" fmla="*/ 0 h 369"/>
                <a:gd name="T16" fmla="*/ 368 w 369"/>
                <a:gd name="T17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369">
                  <a:moveTo>
                    <a:pt x="368" y="184"/>
                  </a:moveTo>
                  <a:lnTo>
                    <a:pt x="368" y="184"/>
                  </a:lnTo>
                  <a:cubicBezTo>
                    <a:pt x="368" y="285"/>
                    <a:pt x="286" y="368"/>
                    <a:pt x="184" y="368"/>
                  </a:cubicBezTo>
                  <a:lnTo>
                    <a:pt x="184" y="368"/>
                  </a:lnTo>
                  <a:cubicBezTo>
                    <a:pt x="83" y="368"/>
                    <a:pt x="0" y="285"/>
                    <a:pt x="0" y="184"/>
                  </a:cubicBezTo>
                  <a:lnTo>
                    <a:pt x="0" y="184"/>
                  </a:lnTo>
                  <a:cubicBezTo>
                    <a:pt x="0" y="83"/>
                    <a:pt x="83" y="0"/>
                    <a:pt x="184" y="0"/>
                  </a:cubicBezTo>
                  <a:lnTo>
                    <a:pt x="184" y="0"/>
                  </a:lnTo>
                  <a:cubicBezTo>
                    <a:pt x="286" y="0"/>
                    <a:pt x="368" y="83"/>
                    <a:pt x="368" y="1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4" name="Freeform 124">
              <a:extLst>
                <a:ext uri="{FF2B5EF4-FFF2-40B4-BE49-F238E27FC236}">
                  <a16:creationId xmlns:a16="http://schemas.microsoft.com/office/drawing/2014/main" id="{538F5C44-9BEA-47FD-A4AF-9C520FA3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0210" y="5600096"/>
              <a:ext cx="999734" cy="2208205"/>
            </a:xfrm>
            <a:custGeom>
              <a:avLst/>
              <a:gdLst>
                <a:gd name="T0" fmla="*/ 576 w 802"/>
                <a:gd name="T1" fmla="*/ 1772 h 1773"/>
                <a:gd name="T2" fmla="*/ 400 w 802"/>
                <a:gd name="T3" fmla="*/ 1772 h 1773"/>
                <a:gd name="T4" fmla="*/ 226 w 802"/>
                <a:gd name="T5" fmla="*/ 1772 h 1773"/>
                <a:gd name="T6" fmla="*/ 226 w 802"/>
                <a:gd name="T7" fmla="*/ 1772 h 1773"/>
                <a:gd name="T8" fmla="*/ 66 w 802"/>
                <a:gd name="T9" fmla="*/ 1707 h 1773"/>
                <a:gd name="T10" fmla="*/ 66 w 802"/>
                <a:gd name="T11" fmla="*/ 1707 h 1773"/>
                <a:gd name="T12" fmla="*/ 0 w 802"/>
                <a:gd name="T13" fmla="*/ 1547 h 1773"/>
                <a:gd name="T14" fmla="*/ 0 w 802"/>
                <a:gd name="T15" fmla="*/ 887 h 1773"/>
                <a:gd name="T16" fmla="*/ 0 w 802"/>
                <a:gd name="T17" fmla="*/ 225 h 1773"/>
                <a:gd name="T18" fmla="*/ 0 w 802"/>
                <a:gd name="T19" fmla="*/ 225 h 1773"/>
                <a:gd name="T20" fmla="*/ 66 w 802"/>
                <a:gd name="T21" fmla="*/ 66 h 1773"/>
                <a:gd name="T22" fmla="*/ 66 w 802"/>
                <a:gd name="T23" fmla="*/ 66 h 1773"/>
                <a:gd name="T24" fmla="*/ 226 w 802"/>
                <a:gd name="T25" fmla="*/ 0 h 1773"/>
                <a:gd name="T26" fmla="*/ 400 w 802"/>
                <a:gd name="T27" fmla="*/ 0 h 1773"/>
                <a:gd name="T28" fmla="*/ 576 w 802"/>
                <a:gd name="T29" fmla="*/ 0 h 1773"/>
                <a:gd name="T30" fmla="*/ 576 w 802"/>
                <a:gd name="T31" fmla="*/ 0 h 1773"/>
                <a:gd name="T32" fmla="*/ 735 w 802"/>
                <a:gd name="T33" fmla="*/ 66 h 1773"/>
                <a:gd name="T34" fmla="*/ 735 w 802"/>
                <a:gd name="T35" fmla="*/ 66 h 1773"/>
                <a:gd name="T36" fmla="*/ 801 w 802"/>
                <a:gd name="T37" fmla="*/ 225 h 1773"/>
                <a:gd name="T38" fmla="*/ 801 w 802"/>
                <a:gd name="T39" fmla="*/ 887 h 1773"/>
                <a:gd name="T40" fmla="*/ 801 w 802"/>
                <a:gd name="T41" fmla="*/ 1547 h 1773"/>
                <a:gd name="T42" fmla="*/ 801 w 802"/>
                <a:gd name="T43" fmla="*/ 1547 h 1773"/>
                <a:gd name="T44" fmla="*/ 735 w 802"/>
                <a:gd name="T45" fmla="*/ 1707 h 1773"/>
                <a:gd name="T46" fmla="*/ 735 w 802"/>
                <a:gd name="T47" fmla="*/ 1707 h 1773"/>
                <a:gd name="T48" fmla="*/ 576 w 802"/>
                <a:gd name="T49" fmla="*/ 1772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2" h="1773">
                  <a:moveTo>
                    <a:pt x="576" y="1772"/>
                  </a:moveTo>
                  <a:lnTo>
                    <a:pt x="400" y="1772"/>
                  </a:lnTo>
                  <a:lnTo>
                    <a:pt x="226" y="1772"/>
                  </a:lnTo>
                  <a:lnTo>
                    <a:pt x="226" y="1772"/>
                  </a:lnTo>
                  <a:cubicBezTo>
                    <a:pt x="163" y="1772"/>
                    <a:pt x="107" y="1747"/>
                    <a:pt x="66" y="1707"/>
                  </a:cubicBezTo>
                  <a:lnTo>
                    <a:pt x="66" y="1707"/>
                  </a:lnTo>
                  <a:cubicBezTo>
                    <a:pt x="25" y="1666"/>
                    <a:pt x="0" y="1610"/>
                    <a:pt x="0" y="1547"/>
                  </a:cubicBezTo>
                  <a:lnTo>
                    <a:pt x="0" y="887"/>
                  </a:lnTo>
                  <a:lnTo>
                    <a:pt x="0" y="225"/>
                  </a:lnTo>
                  <a:lnTo>
                    <a:pt x="0" y="225"/>
                  </a:lnTo>
                  <a:cubicBezTo>
                    <a:pt x="0" y="163"/>
                    <a:pt x="25" y="106"/>
                    <a:pt x="66" y="66"/>
                  </a:cubicBezTo>
                  <a:lnTo>
                    <a:pt x="66" y="66"/>
                  </a:lnTo>
                  <a:cubicBezTo>
                    <a:pt x="107" y="25"/>
                    <a:pt x="163" y="0"/>
                    <a:pt x="226" y="0"/>
                  </a:cubicBezTo>
                  <a:lnTo>
                    <a:pt x="400" y="0"/>
                  </a:lnTo>
                  <a:lnTo>
                    <a:pt x="576" y="0"/>
                  </a:lnTo>
                  <a:lnTo>
                    <a:pt x="576" y="0"/>
                  </a:lnTo>
                  <a:cubicBezTo>
                    <a:pt x="638" y="0"/>
                    <a:pt x="694" y="25"/>
                    <a:pt x="735" y="66"/>
                  </a:cubicBezTo>
                  <a:lnTo>
                    <a:pt x="735" y="66"/>
                  </a:lnTo>
                  <a:cubicBezTo>
                    <a:pt x="776" y="106"/>
                    <a:pt x="801" y="163"/>
                    <a:pt x="801" y="225"/>
                  </a:cubicBezTo>
                  <a:lnTo>
                    <a:pt x="801" y="887"/>
                  </a:lnTo>
                  <a:lnTo>
                    <a:pt x="801" y="1547"/>
                  </a:lnTo>
                  <a:lnTo>
                    <a:pt x="801" y="1547"/>
                  </a:lnTo>
                  <a:cubicBezTo>
                    <a:pt x="801" y="1610"/>
                    <a:pt x="776" y="1666"/>
                    <a:pt x="735" y="1707"/>
                  </a:cubicBezTo>
                  <a:lnTo>
                    <a:pt x="735" y="1707"/>
                  </a:lnTo>
                  <a:cubicBezTo>
                    <a:pt x="694" y="1747"/>
                    <a:pt x="638" y="1772"/>
                    <a:pt x="576" y="17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5" name="Freeform 125">
              <a:extLst>
                <a:ext uri="{FF2B5EF4-FFF2-40B4-BE49-F238E27FC236}">
                  <a16:creationId xmlns:a16="http://schemas.microsoft.com/office/drawing/2014/main" id="{7FE1BAE6-FB0F-4561-9210-73F792EC7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0208" y="5600096"/>
              <a:ext cx="499866" cy="2208205"/>
            </a:xfrm>
            <a:custGeom>
              <a:avLst/>
              <a:gdLst>
                <a:gd name="T0" fmla="*/ 226 w 401"/>
                <a:gd name="T1" fmla="*/ 0 h 1773"/>
                <a:gd name="T2" fmla="*/ 226 w 401"/>
                <a:gd name="T3" fmla="*/ 0 h 1773"/>
                <a:gd name="T4" fmla="*/ 66 w 401"/>
                <a:gd name="T5" fmla="*/ 66 h 1773"/>
                <a:gd name="T6" fmla="*/ 66 w 401"/>
                <a:gd name="T7" fmla="*/ 66 h 1773"/>
                <a:gd name="T8" fmla="*/ 0 w 401"/>
                <a:gd name="T9" fmla="*/ 225 h 1773"/>
                <a:gd name="T10" fmla="*/ 0 w 401"/>
                <a:gd name="T11" fmla="*/ 887 h 1773"/>
                <a:gd name="T12" fmla="*/ 0 w 401"/>
                <a:gd name="T13" fmla="*/ 1547 h 1773"/>
                <a:gd name="T14" fmla="*/ 0 w 401"/>
                <a:gd name="T15" fmla="*/ 1547 h 1773"/>
                <a:gd name="T16" fmla="*/ 66 w 401"/>
                <a:gd name="T17" fmla="*/ 1707 h 1773"/>
                <a:gd name="T18" fmla="*/ 66 w 401"/>
                <a:gd name="T19" fmla="*/ 1707 h 1773"/>
                <a:gd name="T20" fmla="*/ 226 w 401"/>
                <a:gd name="T21" fmla="*/ 1772 h 1773"/>
                <a:gd name="T22" fmla="*/ 313 w 401"/>
                <a:gd name="T23" fmla="*/ 1772 h 1773"/>
                <a:gd name="T24" fmla="*/ 400 w 401"/>
                <a:gd name="T25" fmla="*/ 1772 h 1773"/>
                <a:gd name="T26" fmla="*/ 400 w 401"/>
                <a:gd name="T27" fmla="*/ 887 h 1773"/>
                <a:gd name="T28" fmla="*/ 400 w 401"/>
                <a:gd name="T29" fmla="*/ 0 h 1773"/>
                <a:gd name="T30" fmla="*/ 313 w 401"/>
                <a:gd name="T31" fmla="*/ 0 h 1773"/>
                <a:gd name="T32" fmla="*/ 226 w 401"/>
                <a:gd name="T33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1773">
                  <a:moveTo>
                    <a:pt x="226" y="0"/>
                  </a:moveTo>
                  <a:lnTo>
                    <a:pt x="226" y="0"/>
                  </a:lnTo>
                  <a:cubicBezTo>
                    <a:pt x="163" y="0"/>
                    <a:pt x="107" y="25"/>
                    <a:pt x="66" y="66"/>
                  </a:cubicBezTo>
                  <a:lnTo>
                    <a:pt x="66" y="66"/>
                  </a:lnTo>
                  <a:cubicBezTo>
                    <a:pt x="25" y="106"/>
                    <a:pt x="0" y="163"/>
                    <a:pt x="0" y="225"/>
                  </a:cubicBezTo>
                  <a:lnTo>
                    <a:pt x="0" y="887"/>
                  </a:lnTo>
                  <a:lnTo>
                    <a:pt x="0" y="1547"/>
                  </a:lnTo>
                  <a:lnTo>
                    <a:pt x="0" y="1547"/>
                  </a:lnTo>
                  <a:cubicBezTo>
                    <a:pt x="0" y="1610"/>
                    <a:pt x="25" y="1666"/>
                    <a:pt x="66" y="1707"/>
                  </a:cubicBezTo>
                  <a:lnTo>
                    <a:pt x="66" y="1707"/>
                  </a:lnTo>
                  <a:cubicBezTo>
                    <a:pt x="107" y="1747"/>
                    <a:pt x="163" y="1772"/>
                    <a:pt x="226" y="1772"/>
                  </a:cubicBezTo>
                  <a:lnTo>
                    <a:pt x="313" y="1772"/>
                  </a:lnTo>
                  <a:lnTo>
                    <a:pt x="400" y="1772"/>
                  </a:lnTo>
                  <a:lnTo>
                    <a:pt x="400" y="887"/>
                  </a:lnTo>
                  <a:lnTo>
                    <a:pt x="400" y="0"/>
                  </a:lnTo>
                  <a:lnTo>
                    <a:pt x="313" y="0"/>
                  </a:lnTo>
                  <a:lnTo>
                    <a:pt x="226" y="0"/>
                  </a:lnTo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6" name="Freeform 126">
              <a:extLst>
                <a:ext uri="{FF2B5EF4-FFF2-40B4-BE49-F238E27FC236}">
                  <a16:creationId xmlns:a16="http://schemas.microsoft.com/office/drawing/2014/main" id="{9255091D-39B5-4ED6-A5C6-E742E9EA1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0210" y="5940666"/>
              <a:ext cx="999734" cy="510851"/>
            </a:xfrm>
            <a:custGeom>
              <a:avLst/>
              <a:gdLst>
                <a:gd name="T0" fmla="*/ 801 w 802"/>
                <a:gd name="T1" fmla="*/ 409 h 410"/>
                <a:gd name="T2" fmla="*/ 0 w 802"/>
                <a:gd name="T3" fmla="*/ 409 h 410"/>
                <a:gd name="T4" fmla="*/ 0 w 802"/>
                <a:gd name="T5" fmla="*/ 0 h 410"/>
                <a:gd name="T6" fmla="*/ 801 w 802"/>
                <a:gd name="T7" fmla="*/ 0 h 410"/>
                <a:gd name="T8" fmla="*/ 801 w 802"/>
                <a:gd name="T9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410">
                  <a:moveTo>
                    <a:pt x="801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801" y="0"/>
                  </a:lnTo>
                  <a:lnTo>
                    <a:pt x="801" y="4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7" name="Freeform 127">
              <a:extLst>
                <a:ext uri="{FF2B5EF4-FFF2-40B4-BE49-F238E27FC236}">
                  <a16:creationId xmlns:a16="http://schemas.microsoft.com/office/drawing/2014/main" id="{9BD1E5EF-67E7-415C-8F36-4BE90DA1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6832" y="7044764"/>
              <a:ext cx="1823691" cy="400994"/>
            </a:xfrm>
            <a:custGeom>
              <a:avLst/>
              <a:gdLst>
                <a:gd name="T0" fmla="*/ 1347 w 1462"/>
                <a:gd name="T1" fmla="*/ 41 h 321"/>
                <a:gd name="T2" fmla="*/ 758 w 1462"/>
                <a:gd name="T3" fmla="*/ 21 h 321"/>
                <a:gd name="T4" fmla="*/ 170 w 1462"/>
                <a:gd name="T5" fmla="*/ 0 h 321"/>
                <a:gd name="T6" fmla="*/ 170 w 1462"/>
                <a:gd name="T7" fmla="*/ 0 h 321"/>
                <a:gd name="T8" fmla="*/ 165 w 1462"/>
                <a:gd name="T9" fmla="*/ 0 h 321"/>
                <a:gd name="T10" fmla="*/ 165 w 1462"/>
                <a:gd name="T11" fmla="*/ 0 h 321"/>
                <a:gd name="T12" fmla="*/ 160 w 1462"/>
                <a:gd name="T13" fmla="*/ 0 h 321"/>
                <a:gd name="T14" fmla="*/ 160 w 1462"/>
                <a:gd name="T15" fmla="*/ 0 h 321"/>
                <a:gd name="T16" fmla="*/ 47 w 1462"/>
                <a:gd name="T17" fmla="*/ 47 h 321"/>
                <a:gd name="T18" fmla="*/ 47 w 1462"/>
                <a:gd name="T19" fmla="*/ 47 h 321"/>
                <a:gd name="T20" fmla="*/ 0 w 1462"/>
                <a:gd name="T21" fmla="*/ 160 h 321"/>
                <a:gd name="T22" fmla="*/ 0 w 1462"/>
                <a:gd name="T23" fmla="*/ 160 h 321"/>
                <a:gd name="T24" fmla="*/ 47 w 1462"/>
                <a:gd name="T25" fmla="*/ 272 h 321"/>
                <a:gd name="T26" fmla="*/ 47 w 1462"/>
                <a:gd name="T27" fmla="*/ 272 h 321"/>
                <a:gd name="T28" fmla="*/ 160 w 1462"/>
                <a:gd name="T29" fmla="*/ 320 h 321"/>
                <a:gd name="T30" fmla="*/ 160 w 1462"/>
                <a:gd name="T31" fmla="*/ 320 h 321"/>
                <a:gd name="T32" fmla="*/ 165 w 1462"/>
                <a:gd name="T33" fmla="*/ 320 h 321"/>
                <a:gd name="T34" fmla="*/ 165 w 1462"/>
                <a:gd name="T35" fmla="*/ 320 h 321"/>
                <a:gd name="T36" fmla="*/ 170 w 1462"/>
                <a:gd name="T37" fmla="*/ 319 h 321"/>
                <a:gd name="T38" fmla="*/ 758 w 1462"/>
                <a:gd name="T39" fmla="*/ 299 h 321"/>
                <a:gd name="T40" fmla="*/ 1347 w 1462"/>
                <a:gd name="T41" fmla="*/ 278 h 321"/>
                <a:gd name="T42" fmla="*/ 1347 w 1462"/>
                <a:gd name="T43" fmla="*/ 278 h 321"/>
                <a:gd name="T44" fmla="*/ 1428 w 1462"/>
                <a:gd name="T45" fmla="*/ 242 h 321"/>
                <a:gd name="T46" fmla="*/ 1428 w 1462"/>
                <a:gd name="T47" fmla="*/ 242 h 321"/>
                <a:gd name="T48" fmla="*/ 1461 w 1462"/>
                <a:gd name="T49" fmla="*/ 160 h 321"/>
                <a:gd name="T50" fmla="*/ 1461 w 1462"/>
                <a:gd name="T51" fmla="*/ 160 h 321"/>
                <a:gd name="T52" fmla="*/ 1461 w 1462"/>
                <a:gd name="T53" fmla="*/ 160 h 321"/>
                <a:gd name="T54" fmla="*/ 1428 w 1462"/>
                <a:gd name="T55" fmla="*/ 77 h 321"/>
                <a:gd name="T56" fmla="*/ 1428 w 1462"/>
                <a:gd name="T57" fmla="*/ 77 h 321"/>
                <a:gd name="T58" fmla="*/ 1347 w 1462"/>
                <a:gd name="T59" fmla="*/ 4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2" h="321">
                  <a:moveTo>
                    <a:pt x="1347" y="41"/>
                  </a:moveTo>
                  <a:lnTo>
                    <a:pt x="758" y="21"/>
                  </a:lnTo>
                  <a:lnTo>
                    <a:pt x="170" y="0"/>
                  </a:lnTo>
                  <a:lnTo>
                    <a:pt x="170" y="0"/>
                  </a:lnTo>
                  <a:cubicBezTo>
                    <a:pt x="168" y="0"/>
                    <a:pt x="167" y="0"/>
                    <a:pt x="165" y="0"/>
                  </a:cubicBezTo>
                  <a:lnTo>
                    <a:pt x="165" y="0"/>
                  </a:lnTo>
                  <a:cubicBezTo>
                    <a:pt x="163" y="0"/>
                    <a:pt x="161" y="0"/>
                    <a:pt x="160" y="0"/>
                  </a:cubicBezTo>
                  <a:lnTo>
                    <a:pt x="160" y="0"/>
                  </a:lnTo>
                  <a:cubicBezTo>
                    <a:pt x="116" y="0"/>
                    <a:pt x="75" y="18"/>
                    <a:pt x="47" y="47"/>
                  </a:cubicBezTo>
                  <a:lnTo>
                    <a:pt x="47" y="47"/>
                  </a:lnTo>
                  <a:cubicBezTo>
                    <a:pt x="18" y="76"/>
                    <a:pt x="0" y="116"/>
                    <a:pt x="0" y="160"/>
                  </a:cubicBezTo>
                  <a:lnTo>
                    <a:pt x="0" y="160"/>
                  </a:lnTo>
                  <a:cubicBezTo>
                    <a:pt x="0" y="204"/>
                    <a:pt x="18" y="244"/>
                    <a:pt x="47" y="272"/>
                  </a:cubicBezTo>
                  <a:lnTo>
                    <a:pt x="47" y="272"/>
                  </a:lnTo>
                  <a:cubicBezTo>
                    <a:pt x="75" y="302"/>
                    <a:pt x="116" y="320"/>
                    <a:pt x="160" y="320"/>
                  </a:cubicBezTo>
                  <a:lnTo>
                    <a:pt x="160" y="320"/>
                  </a:lnTo>
                  <a:cubicBezTo>
                    <a:pt x="161" y="320"/>
                    <a:pt x="163" y="320"/>
                    <a:pt x="165" y="320"/>
                  </a:cubicBezTo>
                  <a:lnTo>
                    <a:pt x="165" y="320"/>
                  </a:lnTo>
                  <a:cubicBezTo>
                    <a:pt x="167" y="320"/>
                    <a:pt x="168" y="319"/>
                    <a:pt x="170" y="319"/>
                  </a:cubicBezTo>
                  <a:lnTo>
                    <a:pt x="758" y="299"/>
                  </a:lnTo>
                  <a:lnTo>
                    <a:pt x="1347" y="278"/>
                  </a:lnTo>
                  <a:lnTo>
                    <a:pt x="1347" y="278"/>
                  </a:lnTo>
                  <a:cubicBezTo>
                    <a:pt x="1379" y="277"/>
                    <a:pt x="1407" y="263"/>
                    <a:pt x="1428" y="242"/>
                  </a:cubicBezTo>
                  <a:lnTo>
                    <a:pt x="1428" y="242"/>
                  </a:lnTo>
                  <a:cubicBezTo>
                    <a:pt x="1448" y="220"/>
                    <a:pt x="1461" y="192"/>
                    <a:pt x="1461" y="160"/>
                  </a:cubicBezTo>
                  <a:lnTo>
                    <a:pt x="1461" y="160"/>
                  </a:lnTo>
                  <a:lnTo>
                    <a:pt x="1461" y="160"/>
                  </a:lnTo>
                  <a:cubicBezTo>
                    <a:pt x="1461" y="127"/>
                    <a:pt x="1448" y="99"/>
                    <a:pt x="1428" y="77"/>
                  </a:cubicBezTo>
                  <a:lnTo>
                    <a:pt x="1428" y="77"/>
                  </a:lnTo>
                  <a:cubicBezTo>
                    <a:pt x="1407" y="56"/>
                    <a:pt x="1379" y="42"/>
                    <a:pt x="1347" y="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8" name="Freeform 128">
              <a:extLst>
                <a:ext uri="{FF2B5EF4-FFF2-40B4-BE49-F238E27FC236}">
                  <a16:creationId xmlns:a16="http://schemas.microsoft.com/office/drawing/2014/main" id="{D382355A-E296-4895-B74A-2EDA0A176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5940666"/>
              <a:ext cx="736069" cy="510851"/>
            </a:xfrm>
            <a:custGeom>
              <a:avLst/>
              <a:gdLst>
                <a:gd name="T0" fmla="*/ 588 w 589"/>
                <a:gd name="T1" fmla="*/ 409 h 410"/>
                <a:gd name="T2" fmla="*/ 0 w 589"/>
                <a:gd name="T3" fmla="*/ 409 h 410"/>
                <a:gd name="T4" fmla="*/ 0 w 589"/>
                <a:gd name="T5" fmla="*/ 0 h 410"/>
                <a:gd name="T6" fmla="*/ 588 w 589"/>
                <a:gd name="T7" fmla="*/ 0 h 410"/>
                <a:gd name="T8" fmla="*/ 588 w 589"/>
                <a:gd name="T9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410">
                  <a:moveTo>
                    <a:pt x="588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588" y="0"/>
                  </a:lnTo>
                  <a:lnTo>
                    <a:pt x="588" y="4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9" name="Freeform 129">
              <a:extLst>
                <a:ext uri="{FF2B5EF4-FFF2-40B4-BE49-F238E27FC236}">
                  <a16:creationId xmlns:a16="http://schemas.microsoft.com/office/drawing/2014/main" id="{521F57E6-0202-42EE-A9BD-1D7939DDB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6599829"/>
              <a:ext cx="181269" cy="82395"/>
            </a:xfrm>
            <a:custGeom>
              <a:avLst/>
              <a:gdLst>
                <a:gd name="T0" fmla="*/ 114 w 146"/>
                <a:gd name="T1" fmla="*/ 64 h 65"/>
                <a:gd name="T2" fmla="*/ 72 w 146"/>
                <a:gd name="T3" fmla="*/ 64 h 65"/>
                <a:gd name="T4" fmla="*/ 31 w 146"/>
                <a:gd name="T5" fmla="*/ 64 h 65"/>
                <a:gd name="T6" fmla="*/ 31 w 146"/>
                <a:gd name="T7" fmla="*/ 64 h 65"/>
                <a:gd name="T8" fmla="*/ 9 w 146"/>
                <a:gd name="T9" fmla="*/ 55 h 65"/>
                <a:gd name="T10" fmla="*/ 9 w 146"/>
                <a:gd name="T11" fmla="*/ 55 h 65"/>
                <a:gd name="T12" fmla="*/ 0 w 146"/>
                <a:gd name="T13" fmla="*/ 33 h 65"/>
                <a:gd name="T14" fmla="*/ 0 w 146"/>
                <a:gd name="T15" fmla="*/ 32 h 65"/>
                <a:gd name="T16" fmla="*/ 0 w 146"/>
                <a:gd name="T17" fmla="*/ 32 h 65"/>
                <a:gd name="T18" fmla="*/ 0 w 146"/>
                <a:gd name="T19" fmla="*/ 32 h 65"/>
                <a:gd name="T20" fmla="*/ 9 w 146"/>
                <a:gd name="T21" fmla="*/ 9 h 65"/>
                <a:gd name="T22" fmla="*/ 9 w 146"/>
                <a:gd name="T23" fmla="*/ 9 h 65"/>
                <a:gd name="T24" fmla="*/ 31 w 146"/>
                <a:gd name="T25" fmla="*/ 0 h 65"/>
                <a:gd name="T26" fmla="*/ 72 w 146"/>
                <a:gd name="T27" fmla="*/ 0 h 65"/>
                <a:gd name="T28" fmla="*/ 114 w 146"/>
                <a:gd name="T29" fmla="*/ 0 h 65"/>
                <a:gd name="T30" fmla="*/ 114 w 146"/>
                <a:gd name="T31" fmla="*/ 0 h 65"/>
                <a:gd name="T32" fmla="*/ 136 w 146"/>
                <a:gd name="T33" fmla="*/ 9 h 65"/>
                <a:gd name="T34" fmla="*/ 136 w 146"/>
                <a:gd name="T35" fmla="*/ 9 h 65"/>
                <a:gd name="T36" fmla="*/ 145 w 146"/>
                <a:gd name="T37" fmla="*/ 32 h 65"/>
                <a:gd name="T38" fmla="*/ 145 w 146"/>
                <a:gd name="T39" fmla="*/ 32 h 65"/>
                <a:gd name="T40" fmla="*/ 145 w 146"/>
                <a:gd name="T41" fmla="*/ 33 h 65"/>
                <a:gd name="T42" fmla="*/ 145 w 146"/>
                <a:gd name="T43" fmla="*/ 33 h 65"/>
                <a:gd name="T44" fmla="*/ 136 w 146"/>
                <a:gd name="T45" fmla="*/ 55 h 65"/>
                <a:gd name="T46" fmla="*/ 136 w 146"/>
                <a:gd name="T47" fmla="*/ 55 h 65"/>
                <a:gd name="T48" fmla="*/ 114 w 146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6" h="65">
                  <a:moveTo>
                    <a:pt x="114" y="64"/>
                  </a:moveTo>
                  <a:lnTo>
                    <a:pt x="72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ubicBezTo>
                    <a:pt x="0" y="23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6" y="9"/>
                  </a:cubicBezTo>
                  <a:lnTo>
                    <a:pt x="136" y="9"/>
                  </a:lnTo>
                  <a:cubicBezTo>
                    <a:pt x="141" y="15"/>
                    <a:pt x="145" y="23"/>
                    <a:pt x="145" y="32"/>
                  </a:cubicBezTo>
                  <a:lnTo>
                    <a:pt x="145" y="32"/>
                  </a:lnTo>
                  <a:lnTo>
                    <a:pt x="145" y="33"/>
                  </a:lnTo>
                  <a:lnTo>
                    <a:pt x="145" y="33"/>
                  </a:lnTo>
                  <a:cubicBezTo>
                    <a:pt x="145" y="41"/>
                    <a:pt x="141" y="49"/>
                    <a:pt x="136" y="55"/>
                  </a:cubicBezTo>
                  <a:lnTo>
                    <a:pt x="136" y="55"/>
                  </a:lnTo>
                  <a:cubicBezTo>
                    <a:pt x="130" y="60"/>
                    <a:pt x="122" y="64"/>
                    <a:pt x="114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0" name="Freeform 130">
              <a:extLst>
                <a:ext uri="{FF2B5EF4-FFF2-40B4-BE49-F238E27FC236}">
                  <a16:creationId xmlns:a16="http://schemas.microsoft.com/office/drawing/2014/main" id="{013D6103-99AD-4BC3-8C92-C66CACA7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6268" y="6599829"/>
              <a:ext cx="307611" cy="82395"/>
            </a:xfrm>
            <a:custGeom>
              <a:avLst/>
              <a:gdLst>
                <a:gd name="T0" fmla="*/ 216 w 247"/>
                <a:gd name="T1" fmla="*/ 64 h 65"/>
                <a:gd name="T2" fmla="*/ 123 w 247"/>
                <a:gd name="T3" fmla="*/ 64 h 65"/>
                <a:gd name="T4" fmla="*/ 31 w 247"/>
                <a:gd name="T5" fmla="*/ 64 h 65"/>
                <a:gd name="T6" fmla="*/ 31 w 247"/>
                <a:gd name="T7" fmla="*/ 64 h 65"/>
                <a:gd name="T8" fmla="*/ 9 w 247"/>
                <a:gd name="T9" fmla="*/ 55 h 65"/>
                <a:gd name="T10" fmla="*/ 9 w 247"/>
                <a:gd name="T11" fmla="*/ 55 h 65"/>
                <a:gd name="T12" fmla="*/ 0 w 247"/>
                <a:gd name="T13" fmla="*/ 33 h 65"/>
                <a:gd name="T14" fmla="*/ 0 w 247"/>
                <a:gd name="T15" fmla="*/ 32 h 65"/>
                <a:gd name="T16" fmla="*/ 0 w 247"/>
                <a:gd name="T17" fmla="*/ 32 h 65"/>
                <a:gd name="T18" fmla="*/ 0 w 247"/>
                <a:gd name="T19" fmla="*/ 32 h 65"/>
                <a:gd name="T20" fmla="*/ 9 w 247"/>
                <a:gd name="T21" fmla="*/ 9 h 65"/>
                <a:gd name="T22" fmla="*/ 9 w 247"/>
                <a:gd name="T23" fmla="*/ 9 h 65"/>
                <a:gd name="T24" fmla="*/ 31 w 247"/>
                <a:gd name="T25" fmla="*/ 0 h 65"/>
                <a:gd name="T26" fmla="*/ 123 w 247"/>
                <a:gd name="T27" fmla="*/ 0 h 65"/>
                <a:gd name="T28" fmla="*/ 216 w 247"/>
                <a:gd name="T29" fmla="*/ 0 h 65"/>
                <a:gd name="T30" fmla="*/ 216 w 247"/>
                <a:gd name="T31" fmla="*/ 0 h 65"/>
                <a:gd name="T32" fmla="*/ 237 w 247"/>
                <a:gd name="T33" fmla="*/ 9 h 65"/>
                <a:gd name="T34" fmla="*/ 237 w 247"/>
                <a:gd name="T35" fmla="*/ 9 h 65"/>
                <a:gd name="T36" fmla="*/ 246 w 247"/>
                <a:gd name="T37" fmla="*/ 32 h 65"/>
                <a:gd name="T38" fmla="*/ 246 w 247"/>
                <a:gd name="T39" fmla="*/ 32 h 65"/>
                <a:gd name="T40" fmla="*/ 246 w 247"/>
                <a:gd name="T41" fmla="*/ 33 h 65"/>
                <a:gd name="T42" fmla="*/ 246 w 247"/>
                <a:gd name="T43" fmla="*/ 33 h 65"/>
                <a:gd name="T44" fmla="*/ 237 w 247"/>
                <a:gd name="T45" fmla="*/ 55 h 65"/>
                <a:gd name="T46" fmla="*/ 237 w 247"/>
                <a:gd name="T47" fmla="*/ 55 h 65"/>
                <a:gd name="T48" fmla="*/ 216 w 247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65">
                  <a:moveTo>
                    <a:pt x="216" y="64"/>
                  </a:moveTo>
                  <a:lnTo>
                    <a:pt x="123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ubicBezTo>
                    <a:pt x="0" y="23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123" y="0"/>
                  </a:lnTo>
                  <a:lnTo>
                    <a:pt x="216" y="0"/>
                  </a:lnTo>
                  <a:lnTo>
                    <a:pt x="216" y="0"/>
                  </a:lnTo>
                  <a:cubicBezTo>
                    <a:pt x="224" y="0"/>
                    <a:pt x="232" y="4"/>
                    <a:pt x="237" y="9"/>
                  </a:cubicBezTo>
                  <a:lnTo>
                    <a:pt x="237" y="9"/>
                  </a:lnTo>
                  <a:cubicBezTo>
                    <a:pt x="243" y="15"/>
                    <a:pt x="246" y="23"/>
                    <a:pt x="246" y="32"/>
                  </a:cubicBezTo>
                  <a:lnTo>
                    <a:pt x="246" y="32"/>
                  </a:lnTo>
                  <a:lnTo>
                    <a:pt x="246" y="33"/>
                  </a:lnTo>
                  <a:lnTo>
                    <a:pt x="246" y="33"/>
                  </a:lnTo>
                  <a:cubicBezTo>
                    <a:pt x="246" y="41"/>
                    <a:pt x="243" y="49"/>
                    <a:pt x="237" y="55"/>
                  </a:cubicBezTo>
                  <a:lnTo>
                    <a:pt x="237" y="55"/>
                  </a:lnTo>
                  <a:cubicBezTo>
                    <a:pt x="232" y="60"/>
                    <a:pt x="224" y="64"/>
                    <a:pt x="216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1" name="Freeform 131">
              <a:extLst>
                <a:ext uri="{FF2B5EF4-FFF2-40B4-BE49-F238E27FC236}">
                  <a16:creationId xmlns:a16="http://schemas.microsoft.com/office/drawing/2014/main" id="{110FD519-918A-42D9-B6D6-86181B0D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6837" y="6599829"/>
              <a:ext cx="181272" cy="82395"/>
            </a:xfrm>
            <a:custGeom>
              <a:avLst/>
              <a:gdLst>
                <a:gd name="T0" fmla="*/ 114 w 145"/>
                <a:gd name="T1" fmla="*/ 64 h 65"/>
                <a:gd name="T2" fmla="*/ 72 w 145"/>
                <a:gd name="T3" fmla="*/ 64 h 65"/>
                <a:gd name="T4" fmla="*/ 31 w 145"/>
                <a:gd name="T5" fmla="*/ 64 h 65"/>
                <a:gd name="T6" fmla="*/ 31 w 145"/>
                <a:gd name="T7" fmla="*/ 64 h 65"/>
                <a:gd name="T8" fmla="*/ 9 w 145"/>
                <a:gd name="T9" fmla="*/ 55 h 65"/>
                <a:gd name="T10" fmla="*/ 9 w 145"/>
                <a:gd name="T11" fmla="*/ 55 h 65"/>
                <a:gd name="T12" fmla="*/ 0 w 145"/>
                <a:gd name="T13" fmla="*/ 33 h 65"/>
                <a:gd name="T14" fmla="*/ 0 w 145"/>
                <a:gd name="T15" fmla="*/ 32 h 65"/>
                <a:gd name="T16" fmla="*/ 0 w 145"/>
                <a:gd name="T17" fmla="*/ 32 h 65"/>
                <a:gd name="T18" fmla="*/ 0 w 145"/>
                <a:gd name="T19" fmla="*/ 32 h 65"/>
                <a:gd name="T20" fmla="*/ 9 w 145"/>
                <a:gd name="T21" fmla="*/ 9 h 65"/>
                <a:gd name="T22" fmla="*/ 9 w 145"/>
                <a:gd name="T23" fmla="*/ 9 h 65"/>
                <a:gd name="T24" fmla="*/ 31 w 145"/>
                <a:gd name="T25" fmla="*/ 0 h 65"/>
                <a:gd name="T26" fmla="*/ 72 w 145"/>
                <a:gd name="T27" fmla="*/ 0 h 65"/>
                <a:gd name="T28" fmla="*/ 114 w 145"/>
                <a:gd name="T29" fmla="*/ 0 h 65"/>
                <a:gd name="T30" fmla="*/ 114 w 145"/>
                <a:gd name="T31" fmla="*/ 0 h 65"/>
                <a:gd name="T32" fmla="*/ 135 w 145"/>
                <a:gd name="T33" fmla="*/ 9 h 65"/>
                <a:gd name="T34" fmla="*/ 135 w 145"/>
                <a:gd name="T35" fmla="*/ 9 h 65"/>
                <a:gd name="T36" fmla="*/ 144 w 145"/>
                <a:gd name="T37" fmla="*/ 32 h 65"/>
                <a:gd name="T38" fmla="*/ 144 w 145"/>
                <a:gd name="T39" fmla="*/ 32 h 65"/>
                <a:gd name="T40" fmla="*/ 144 w 145"/>
                <a:gd name="T41" fmla="*/ 33 h 65"/>
                <a:gd name="T42" fmla="*/ 144 w 145"/>
                <a:gd name="T43" fmla="*/ 33 h 65"/>
                <a:gd name="T44" fmla="*/ 135 w 145"/>
                <a:gd name="T45" fmla="*/ 55 h 65"/>
                <a:gd name="T46" fmla="*/ 135 w 145"/>
                <a:gd name="T47" fmla="*/ 55 h 65"/>
                <a:gd name="T48" fmla="*/ 114 w 145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65">
                  <a:moveTo>
                    <a:pt x="114" y="64"/>
                  </a:moveTo>
                  <a:lnTo>
                    <a:pt x="72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ubicBezTo>
                    <a:pt x="0" y="23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5" y="9"/>
                  </a:cubicBezTo>
                  <a:lnTo>
                    <a:pt x="135" y="9"/>
                  </a:lnTo>
                  <a:cubicBezTo>
                    <a:pt x="141" y="15"/>
                    <a:pt x="144" y="23"/>
                    <a:pt x="144" y="32"/>
                  </a:cubicBezTo>
                  <a:lnTo>
                    <a:pt x="144" y="32"/>
                  </a:lnTo>
                  <a:lnTo>
                    <a:pt x="144" y="33"/>
                  </a:lnTo>
                  <a:lnTo>
                    <a:pt x="144" y="33"/>
                  </a:lnTo>
                  <a:cubicBezTo>
                    <a:pt x="144" y="41"/>
                    <a:pt x="141" y="49"/>
                    <a:pt x="135" y="55"/>
                  </a:cubicBezTo>
                  <a:lnTo>
                    <a:pt x="135" y="55"/>
                  </a:lnTo>
                  <a:cubicBezTo>
                    <a:pt x="130" y="60"/>
                    <a:pt x="122" y="64"/>
                    <a:pt x="114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2" name="Freeform 132">
              <a:extLst>
                <a:ext uri="{FF2B5EF4-FFF2-40B4-BE49-F238E27FC236}">
                  <a16:creationId xmlns:a16="http://schemas.microsoft.com/office/drawing/2014/main" id="{4920F22B-9DCC-4B7A-90F3-23AC33F63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6698705"/>
              <a:ext cx="181269" cy="82395"/>
            </a:xfrm>
            <a:custGeom>
              <a:avLst/>
              <a:gdLst>
                <a:gd name="T0" fmla="*/ 114 w 146"/>
                <a:gd name="T1" fmla="*/ 64 h 65"/>
                <a:gd name="T2" fmla="*/ 72 w 146"/>
                <a:gd name="T3" fmla="*/ 64 h 65"/>
                <a:gd name="T4" fmla="*/ 31 w 146"/>
                <a:gd name="T5" fmla="*/ 64 h 65"/>
                <a:gd name="T6" fmla="*/ 31 w 146"/>
                <a:gd name="T7" fmla="*/ 64 h 65"/>
                <a:gd name="T8" fmla="*/ 9 w 146"/>
                <a:gd name="T9" fmla="*/ 55 h 65"/>
                <a:gd name="T10" fmla="*/ 9 w 146"/>
                <a:gd name="T11" fmla="*/ 55 h 65"/>
                <a:gd name="T12" fmla="*/ 0 w 146"/>
                <a:gd name="T13" fmla="*/ 33 h 65"/>
                <a:gd name="T14" fmla="*/ 0 w 146"/>
                <a:gd name="T15" fmla="*/ 32 h 65"/>
                <a:gd name="T16" fmla="*/ 0 w 146"/>
                <a:gd name="T17" fmla="*/ 31 h 65"/>
                <a:gd name="T18" fmla="*/ 0 w 146"/>
                <a:gd name="T19" fmla="*/ 31 h 65"/>
                <a:gd name="T20" fmla="*/ 9 w 146"/>
                <a:gd name="T21" fmla="*/ 10 h 65"/>
                <a:gd name="T22" fmla="*/ 9 w 146"/>
                <a:gd name="T23" fmla="*/ 10 h 65"/>
                <a:gd name="T24" fmla="*/ 31 w 146"/>
                <a:gd name="T25" fmla="*/ 0 h 65"/>
                <a:gd name="T26" fmla="*/ 72 w 146"/>
                <a:gd name="T27" fmla="*/ 0 h 65"/>
                <a:gd name="T28" fmla="*/ 114 w 146"/>
                <a:gd name="T29" fmla="*/ 0 h 65"/>
                <a:gd name="T30" fmla="*/ 114 w 146"/>
                <a:gd name="T31" fmla="*/ 0 h 65"/>
                <a:gd name="T32" fmla="*/ 136 w 146"/>
                <a:gd name="T33" fmla="*/ 10 h 65"/>
                <a:gd name="T34" fmla="*/ 136 w 146"/>
                <a:gd name="T35" fmla="*/ 10 h 65"/>
                <a:gd name="T36" fmla="*/ 145 w 146"/>
                <a:gd name="T37" fmla="*/ 31 h 65"/>
                <a:gd name="T38" fmla="*/ 145 w 146"/>
                <a:gd name="T39" fmla="*/ 32 h 65"/>
                <a:gd name="T40" fmla="*/ 145 w 146"/>
                <a:gd name="T41" fmla="*/ 33 h 65"/>
                <a:gd name="T42" fmla="*/ 145 w 146"/>
                <a:gd name="T43" fmla="*/ 33 h 65"/>
                <a:gd name="T44" fmla="*/ 136 w 146"/>
                <a:gd name="T45" fmla="*/ 55 h 65"/>
                <a:gd name="T46" fmla="*/ 136 w 146"/>
                <a:gd name="T47" fmla="*/ 55 h 65"/>
                <a:gd name="T48" fmla="*/ 114 w 146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6" h="65">
                  <a:moveTo>
                    <a:pt x="114" y="64"/>
                  </a:moveTo>
                  <a:lnTo>
                    <a:pt x="72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3"/>
                    <a:pt x="4" y="15"/>
                    <a:pt x="9" y="10"/>
                  </a:cubicBezTo>
                  <a:lnTo>
                    <a:pt x="9" y="10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6" y="10"/>
                  </a:cubicBezTo>
                  <a:lnTo>
                    <a:pt x="136" y="10"/>
                  </a:lnTo>
                  <a:cubicBezTo>
                    <a:pt x="141" y="15"/>
                    <a:pt x="145" y="23"/>
                    <a:pt x="145" y="31"/>
                  </a:cubicBezTo>
                  <a:lnTo>
                    <a:pt x="145" y="32"/>
                  </a:lnTo>
                  <a:lnTo>
                    <a:pt x="145" y="33"/>
                  </a:lnTo>
                  <a:lnTo>
                    <a:pt x="145" y="33"/>
                  </a:lnTo>
                  <a:cubicBezTo>
                    <a:pt x="145" y="41"/>
                    <a:pt x="141" y="49"/>
                    <a:pt x="136" y="55"/>
                  </a:cubicBezTo>
                  <a:lnTo>
                    <a:pt x="136" y="55"/>
                  </a:lnTo>
                  <a:cubicBezTo>
                    <a:pt x="130" y="60"/>
                    <a:pt x="122" y="64"/>
                    <a:pt x="114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3" name="Freeform 133">
              <a:extLst>
                <a:ext uri="{FF2B5EF4-FFF2-40B4-BE49-F238E27FC236}">
                  <a16:creationId xmlns:a16="http://schemas.microsoft.com/office/drawing/2014/main" id="{EF5BA6A2-EA75-46E1-9CEE-3F258E122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6268" y="6698705"/>
              <a:ext cx="307611" cy="82395"/>
            </a:xfrm>
            <a:custGeom>
              <a:avLst/>
              <a:gdLst>
                <a:gd name="T0" fmla="*/ 216 w 247"/>
                <a:gd name="T1" fmla="*/ 64 h 65"/>
                <a:gd name="T2" fmla="*/ 123 w 247"/>
                <a:gd name="T3" fmla="*/ 64 h 65"/>
                <a:gd name="T4" fmla="*/ 31 w 247"/>
                <a:gd name="T5" fmla="*/ 64 h 65"/>
                <a:gd name="T6" fmla="*/ 31 w 247"/>
                <a:gd name="T7" fmla="*/ 64 h 65"/>
                <a:gd name="T8" fmla="*/ 9 w 247"/>
                <a:gd name="T9" fmla="*/ 55 h 65"/>
                <a:gd name="T10" fmla="*/ 9 w 247"/>
                <a:gd name="T11" fmla="*/ 55 h 65"/>
                <a:gd name="T12" fmla="*/ 0 w 247"/>
                <a:gd name="T13" fmla="*/ 33 h 65"/>
                <a:gd name="T14" fmla="*/ 0 w 247"/>
                <a:gd name="T15" fmla="*/ 32 h 65"/>
                <a:gd name="T16" fmla="*/ 0 w 247"/>
                <a:gd name="T17" fmla="*/ 31 h 65"/>
                <a:gd name="T18" fmla="*/ 0 w 247"/>
                <a:gd name="T19" fmla="*/ 31 h 65"/>
                <a:gd name="T20" fmla="*/ 9 w 247"/>
                <a:gd name="T21" fmla="*/ 10 h 65"/>
                <a:gd name="T22" fmla="*/ 9 w 247"/>
                <a:gd name="T23" fmla="*/ 10 h 65"/>
                <a:gd name="T24" fmla="*/ 31 w 247"/>
                <a:gd name="T25" fmla="*/ 0 h 65"/>
                <a:gd name="T26" fmla="*/ 123 w 247"/>
                <a:gd name="T27" fmla="*/ 0 h 65"/>
                <a:gd name="T28" fmla="*/ 216 w 247"/>
                <a:gd name="T29" fmla="*/ 0 h 65"/>
                <a:gd name="T30" fmla="*/ 216 w 247"/>
                <a:gd name="T31" fmla="*/ 0 h 65"/>
                <a:gd name="T32" fmla="*/ 237 w 247"/>
                <a:gd name="T33" fmla="*/ 10 h 65"/>
                <a:gd name="T34" fmla="*/ 237 w 247"/>
                <a:gd name="T35" fmla="*/ 10 h 65"/>
                <a:gd name="T36" fmla="*/ 246 w 247"/>
                <a:gd name="T37" fmla="*/ 31 h 65"/>
                <a:gd name="T38" fmla="*/ 246 w 247"/>
                <a:gd name="T39" fmla="*/ 32 h 65"/>
                <a:gd name="T40" fmla="*/ 246 w 247"/>
                <a:gd name="T41" fmla="*/ 33 h 65"/>
                <a:gd name="T42" fmla="*/ 246 w 247"/>
                <a:gd name="T43" fmla="*/ 33 h 65"/>
                <a:gd name="T44" fmla="*/ 237 w 247"/>
                <a:gd name="T45" fmla="*/ 55 h 65"/>
                <a:gd name="T46" fmla="*/ 237 w 247"/>
                <a:gd name="T47" fmla="*/ 55 h 65"/>
                <a:gd name="T48" fmla="*/ 216 w 247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65">
                  <a:moveTo>
                    <a:pt x="216" y="64"/>
                  </a:moveTo>
                  <a:lnTo>
                    <a:pt x="123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3"/>
                    <a:pt x="4" y="15"/>
                    <a:pt x="9" y="10"/>
                  </a:cubicBezTo>
                  <a:lnTo>
                    <a:pt x="9" y="10"/>
                  </a:lnTo>
                  <a:cubicBezTo>
                    <a:pt x="15" y="4"/>
                    <a:pt x="23" y="0"/>
                    <a:pt x="31" y="0"/>
                  </a:cubicBezTo>
                  <a:lnTo>
                    <a:pt x="123" y="0"/>
                  </a:lnTo>
                  <a:lnTo>
                    <a:pt x="216" y="0"/>
                  </a:lnTo>
                  <a:lnTo>
                    <a:pt x="216" y="0"/>
                  </a:lnTo>
                  <a:cubicBezTo>
                    <a:pt x="224" y="0"/>
                    <a:pt x="232" y="4"/>
                    <a:pt x="237" y="10"/>
                  </a:cubicBezTo>
                  <a:lnTo>
                    <a:pt x="237" y="10"/>
                  </a:lnTo>
                  <a:cubicBezTo>
                    <a:pt x="243" y="15"/>
                    <a:pt x="246" y="23"/>
                    <a:pt x="246" y="31"/>
                  </a:cubicBezTo>
                  <a:lnTo>
                    <a:pt x="246" y="32"/>
                  </a:lnTo>
                  <a:lnTo>
                    <a:pt x="246" y="33"/>
                  </a:lnTo>
                  <a:lnTo>
                    <a:pt x="246" y="33"/>
                  </a:lnTo>
                  <a:cubicBezTo>
                    <a:pt x="246" y="41"/>
                    <a:pt x="243" y="49"/>
                    <a:pt x="237" y="55"/>
                  </a:cubicBezTo>
                  <a:lnTo>
                    <a:pt x="237" y="55"/>
                  </a:lnTo>
                  <a:cubicBezTo>
                    <a:pt x="232" y="60"/>
                    <a:pt x="224" y="64"/>
                    <a:pt x="216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4" name="Freeform 134">
              <a:extLst>
                <a:ext uri="{FF2B5EF4-FFF2-40B4-BE49-F238E27FC236}">
                  <a16:creationId xmlns:a16="http://schemas.microsoft.com/office/drawing/2014/main" id="{42F18EEA-A803-49C7-A07A-BFA0C13C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6837" y="6698705"/>
              <a:ext cx="181272" cy="82395"/>
            </a:xfrm>
            <a:custGeom>
              <a:avLst/>
              <a:gdLst>
                <a:gd name="T0" fmla="*/ 114 w 145"/>
                <a:gd name="T1" fmla="*/ 64 h 65"/>
                <a:gd name="T2" fmla="*/ 72 w 145"/>
                <a:gd name="T3" fmla="*/ 64 h 65"/>
                <a:gd name="T4" fmla="*/ 31 w 145"/>
                <a:gd name="T5" fmla="*/ 64 h 65"/>
                <a:gd name="T6" fmla="*/ 31 w 145"/>
                <a:gd name="T7" fmla="*/ 64 h 65"/>
                <a:gd name="T8" fmla="*/ 9 w 145"/>
                <a:gd name="T9" fmla="*/ 55 h 65"/>
                <a:gd name="T10" fmla="*/ 9 w 145"/>
                <a:gd name="T11" fmla="*/ 55 h 65"/>
                <a:gd name="T12" fmla="*/ 0 w 145"/>
                <a:gd name="T13" fmla="*/ 33 h 65"/>
                <a:gd name="T14" fmla="*/ 0 w 145"/>
                <a:gd name="T15" fmla="*/ 32 h 65"/>
                <a:gd name="T16" fmla="*/ 0 w 145"/>
                <a:gd name="T17" fmla="*/ 31 h 65"/>
                <a:gd name="T18" fmla="*/ 0 w 145"/>
                <a:gd name="T19" fmla="*/ 31 h 65"/>
                <a:gd name="T20" fmla="*/ 9 w 145"/>
                <a:gd name="T21" fmla="*/ 10 h 65"/>
                <a:gd name="T22" fmla="*/ 9 w 145"/>
                <a:gd name="T23" fmla="*/ 10 h 65"/>
                <a:gd name="T24" fmla="*/ 31 w 145"/>
                <a:gd name="T25" fmla="*/ 0 h 65"/>
                <a:gd name="T26" fmla="*/ 72 w 145"/>
                <a:gd name="T27" fmla="*/ 0 h 65"/>
                <a:gd name="T28" fmla="*/ 114 w 145"/>
                <a:gd name="T29" fmla="*/ 0 h 65"/>
                <a:gd name="T30" fmla="*/ 114 w 145"/>
                <a:gd name="T31" fmla="*/ 0 h 65"/>
                <a:gd name="T32" fmla="*/ 135 w 145"/>
                <a:gd name="T33" fmla="*/ 10 h 65"/>
                <a:gd name="T34" fmla="*/ 135 w 145"/>
                <a:gd name="T35" fmla="*/ 10 h 65"/>
                <a:gd name="T36" fmla="*/ 144 w 145"/>
                <a:gd name="T37" fmla="*/ 31 h 65"/>
                <a:gd name="T38" fmla="*/ 144 w 145"/>
                <a:gd name="T39" fmla="*/ 32 h 65"/>
                <a:gd name="T40" fmla="*/ 144 w 145"/>
                <a:gd name="T41" fmla="*/ 33 h 65"/>
                <a:gd name="T42" fmla="*/ 144 w 145"/>
                <a:gd name="T43" fmla="*/ 33 h 65"/>
                <a:gd name="T44" fmla="*/ 135 w 145"/>
                <a:gd name="T45" fmla="*/ 55 h 65"/>
                <a:gd name="T46" fmla="*/ 135 w 145"/>
                <a:gd name="T47" fmla="*/ 55 h 65"/>
                <a:gd name="T48" fmla="*/ 114 w 145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65">
                  <a:moveTo>
                    <a:pt x="114" y="64"/>
                  </a:moveTo>
                  <a:lnTo>
                    <a:pt x="72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3"/>
                    <a:pt x="4" y="15"/>
                    <a:pt x="9" y="10"/>
                  </a:cubicBezTo>
                  <a:lnTo>
                    <a:pt x="9" y="10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5" y="10"/>
                  </a:cubicBezTo>
                  <a:lnTo>
                    <a:pt x="135" y="10"/>
                  </a:lnTo>
                  <a:cubicBezTo>
                    <a:pt x="141" y="15"/>
                    <a:pt x="144" y="23"/>
                    <a:pt x="144" y="31"/>
                  </a:cubicBezTo>
                  <a:lnTo>
                    <a:pt x="144" y="32"/>
                  </a:lnTo>
                  <a:lnTo>
                    <a:pt x="144" y="33"/>
                  </a:lnTo>
                  <a:lnTo>
                    <a:pt x="144" y="33"/>
                  </a:lnTo>
                  <a:cubicBezTo>
                    <a:pt x="144" y="41"/>
                    <a:pt x="141" y="49"/>
                    <a:pt x="135" y="55"/>
                  </a:cubicBezTo>
                  <a:lnTo>
                    <a:pt x="135" y="55"/>
                  </a:lnTo>
                  <a:cubicBezTo>
                    <a:pt x="130" y="60"/>
                    <a:pt x="122" y="64"/>
                    <a:pt x="114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5" name="Freeform 135">
              <a:extLst>
                <a:ext uri="{FF2B5EF4-FFF2-40B4-BE49-F238E27FC236}">
                  <a16:creationId xmlns:a16="http://schemas.microsoft.com/office/drawing/2014/main" id="{F2CDCBCA-4042-4A0B-8F28-6E317659C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6797580"/>
              <a:ext cx="181269" cy="76902"/>
            </a:xfrm>
            <a:custGeom>
              <a:avLst/>
              <a:gdLst>
                <a:gd name="T0" fmla="*/ 114 w 146"/>
                <a:gd name="T1" fmla="*/ 62 h 63"/>
                <a:gd name="T2" fmla="*/ 72 w 146"/>
                <a:gd name="T3" fmla="*/ 62 h 63"/>
                <a:gd name="T4" fmla="*/ 31 w 146"/>
                <a:gd name="T5" fmla="*/ 62 h 63"/>
                <a:gd name="T6" fmla="*/ 31 w 146"/>
                <a:gd name="T7" fmla="*/ 62 h 63"/>
                <a:gd name="T8" fmla="*/ 9 w 146"/>
                <a:gd name="T9" fmla="*/ 53 h 63"/>
                <a:gd name="T10" fmla="*/ 9 w 146"/>
                <a:gd name="T11" fmla="*/ 53 h 63"/>
                <a:gd name="T12" fmla="*/ 0 w 146"/>
                <a:gd name="T13" fmla="*/ 33 h 63"/>
                <a:gd name="T14" fmla="*/ 0 w 146"/>
                <a:gd name="T15" fmla="*/ 32 h 63"/>
                <a:gd name="T16" fmla="*/ 0 w 146"/>
                <a:gd name="T17" fmla="*/ 31 h 63"/>
                <a:gd name="T18" fmla="*/ 0 w 146"/>
                <a:gd name="T19" fmla="*/ 31 h 63"/>
                <a:gd name="T20" fmla="*/ 9 w 146"/>
                <a:gd name="T21" fmla="*/ 9 h 63"/>
                <a:gd name="T22" fmla="*/ 9 w 146"/>
                <a:gd name="T23" fmla="*/ 9 h 63"/>
                <a:gd name="T24" fmla="*/ 31 w 146"/>
                <a:gd name="T25" fmla="*/ 0 h 63"/>
                <a:gd name="T26" fmla="*/ 72 w 146"/>
                <a:gd name="T27" fmla="*/ 0 h 63"/>
                <a:gd name="T28" fmla="*/ 114 w 146"/>
                <a:gd name="T29" fmla="*/ 0 h 63"/>
                <a:gd name="T30" fmla="*/ 114 w 146"/>
                <a:gd name="T31" fmla="*/ 0 h 63"/>
                <a:gd name="T32" fmla="*/ 136 w 146"/>
                <a:gd name="T33" fmla="*/ 9 h 63"/>
                <a:gd name="T34" fmla="*/ 136 w 146"/>
                <a:gd name="T35" fmla="*/ 9 h 63"/>
                <a:gd name="T36" fmla="*/ 145 w 146"/>
                <a:gd name="T37" fmla="*/ 31 h 63"/>
                <a:gd name="T38" fmla="*/ 145 w 146"/>
                <a:gd name="T39" fmla="*/ 32 h 63"/>
                <a:gd name="T40" fmla="*/ 145 w 146"/>
                <a:gd name="T41" fmla="*/ 33 h 63"/>
                <a:gd name="T42" fmla="*/ 145 w 146"/>
                <a:gd name="T43" fmla="*/ 33 h 63"/>
                <a:gd name="T44" fmla="*/ 136 w 146"/>
                <a:gd name="T45" fmla="*/ 53 h 63"/>
                <a:gd name="T46" fmla="*/ 136 w 146"/>
                <a:gd name="T47" fmla="*/ 53 h 63"/>
                <a:gd name="T48" fmla="*/ 114 w 146"/>
                <a:gd name="T4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6" h="63">
                  <a:moveTo>
                    <a:pt x="114" y="62"/>
                  </a:moveTo>
                  <a:lnTo>
                    <a:pt x="72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23" y="62"/>
                    <a:pt x="15" y="59"/>
                    <a:pt x="9" y="53"/>
                  </a:cubicBezTo>
                  <a:lnTo>
                    <a:pt x="9" y="53"/>
                  </a:lnTo>
                  <a:cubicBezTo>
                    <a:pt x="4" y="48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2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6" y="9"/>
                  </a:cubicBezTo>
                  <a:lnTo>
                    <a:pt x="136" y="9"/>
                  </a:lnTo>
                  <a:cubicBezTo>
                    <a:pt x="141" y="15"/>
                    <a:pt x="145" y="22"/>
                    <a:pt x="145" y="31"/>
                  </a:cubicBezTo>
                  <a:lnTo>
                    <a:pt x="145" y="32"/>
                  </a:lnTo>
                  <a:lnTo>
                    <a:pt x="145" y="33"/>
                  </a:lnTo>
                  <a:lnTo>
                    <a:pt x="145" y="33"/>
                  </a:lnTo>
                  <a:cubicBezTo>
                    <a:pt x="145" y="41"/>
                    <a:pt x="141" y="48"/>
                    <a:pt x="136" y="53"/>
                  </a:cubicBezTo>
                  <a:lnTo>
                    <a:pt x="136" y="53"/>
                  </a:lnTo>
                  <a:cubicBezTo>
                    <a:pt x="130" y="59"/>
                    <a:pt x="122" y="62"/>
                    <a:pt x="114" y="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6" name="Freeform 136">
              <a:extLst>
                <a:ext uri="{FF2B5EF4-FFF2-40B4-BE49-F238E27FC236}">
                  <a16:creationId xmlns:a16="http://schemas.microsoft.com/office/drawing/2014/main" id="{E071F8F1-B1EB-4991-9775-0879DEBD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6268" y="6797580"/>
              <a:ext cx="307611" cy="76902"/>
            </a:xfrm>
            <a:custGeom>
              <a:avLst/>
              <a:gdLst>
                <a:gd name="T0" fmla="*/ 216 w 247"/>
                <a:gd name="T1" fmla="*/ 62 h 63"/>
                <a:gd name="T2" fmla="*/ 123 w 247"/>
                <a:gd name="T3" fmla="*/ 62 h 63"/>
                <a:gd name="T4" fmla="*/ 31 w 247"/>
                <a:gd name="T5" fmla="*/ 62 h 63"/>
                <a:gd name="T6" fmla="*/ 31 w 247"/>
                <a:gd name="T7" fmla="*/ 62 h 63"/>
                <a:gd name="T8" fmla="*/ 9 w 247"/>
                <a:gd name="T9" fmla="*/ 53 h 63"/>
                <a:gd name="T10" fmla="*/ 9 w 247"/>
                <a:gd name="T11" fmla="*/ 53 h 63"/>
                <a:gd name="T12" fmla="*/ 0 w 247"/>
                <a:gd name="T13" fmla="*/ 33 h 63"/>
                <a:gd name="T14" fmla="*/ 0 w 247"/>
                <a:gd name="T15" fmla="*/ 32 h 63"/>
                <a:gd name="T16" fmla="*/ 0 w 247"/>
                <a:gd name="T17" fmla="*/ 31 h 63"/>
                <a:gd name="T18" fmla="*/ 0 w 247"/>
                <a:gd name="T19" fmla="*/ 31 h 63"/>
                <a:gd name="T20" fmla="*/ 9 w 247"/>
                <a:gd name="T21" fmla="*/ 9 h 63"/>
                <a:gd name="T22" fmla="*/ 9 w 247"/>
                <a:gd name="T23" fmla="*/ 9 h 63"/>
                <a:gd name="T24" fmla="*/ 31 w 247"/>
                <a:gd name="T25" fmla="*/ 0 h 63"/>
                <a:gd name="T26" fmla="*/ 123 w 247"/>
                <a:gd name="T27" fmla="*/ 0 h 63"/>
                <a:gd name="T28" fmla="*/ 216 w 247"/>
                <a:gd name="T29" fmla="*/ 0 h 63"/>
                <a:gd name="T30" fmla="*/ 216 w 247"/>
                <a:gd name="T31" fmla="*/ 0 h 63"/>
                <a:gd name="T32" fmla="*/ 237 w 247"/>
                <a:gd name="T33" fmla="*/ 9 h 63"/>
                <a:gd name="T34" fmla="*/ 237 w 247"/>
                <a:gd name="T35" fmla="*/ 9 h 63"/>
                <a:gd name="T36" fmla="*/ 246 w 247"/>
                <a:gd name="T37" fmla="*/ 31 h 63"/>
                <a:gd name="T38" fmla="*/ 246 w 247"/>
                <a:gd name="T39" fmla="*/ 32 h 63"/>
                <a:gd name="T40" fmla="*/ 246 w 247"/>
                <a:gd name="T41" fmla="*/ 33 h 63"/>
                <a:gd name="T42" fmla="*/ 246 w 247"/>
                <a:gd name="T43" fmla="*/ 33 h 63"/>
                <a:gd name="T44" fmla="*/ 237 w 247"/>
                <a:gd name="T45" fmla="*/ 53 h 63"/>
                <a:gd name="T46" fmla="*/ 237 w 247"/>
                <a:gd name="T47" fmla="*/ 53 h 63"/>
                <a:gd name="T48" fmla="*/ 216 w 247"/>
                <a:gd name="T4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63">
                  <a:moveTo>
                    <a:pt x="216" y="62"/>
                  </a:moveTo>
                  <a:lnTo>
                    <a:pt x="123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23" y="62"/>
                    <a:pt x="15" y="59"/>
                    <a:pt x="9" y="53"/>
                  </a:cubicBezTo>
                  <a:lnTo>
                    <a:pt x="9" y="53"/>
                  </a:lnTo>
                  <a:cubicBezTo>
                    <a:pt x="4" y="48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2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123" y="0"/>
                  </a:lnTo>
                  <a:lnTo>
                    <a:pt x="216" y="0"/>
                  </a:lnTo>
                  <a:lnTo>
                    <a:pt x="216" y="0"/>
                  </a:lnTo>
                  <a:cubicBezTo>
                    <a:pt x="224" y="0"/>
                    <a:pt x="232" y="4"/>
                    <a:pt x="237" y="9"/>
                  </a:cubicBezTo>
                  <a:lnTo>
                    <a:pt x="237" y="9"/>
                  </a:lnTo>
                  <a:cubicBezTo>
                    <a:pt x="243" y="15"/>
                    <a:pt x="246" y="22"/>
                    <a:pt x="246" y="31"/>
                  </a:cubicBezTo>
                  <a:lnTo>
                    <a:pt x="246" y="32"/>
                  </a:lnTo>
                  <a:lnTo>
                    <a:pt x="246" y="33"/>
                  </a:lnTo>
                  <a:lnTo>
                    <a:pt x="246" y="33"/>
                  </a:lnTo>
                  <a:cubicBezTo>
                    <a:pt x="246" y="41"/>
                    <a:pt x="243" y="48"/>
                    <a:pt x="237" y="53"/>
                  </a:cubicBezTo>
                  <a:lnTo>
                    <a:pt x="237" y="53"/>
                  </a:lnTo>
                  <a:cubicBezTo>
                    <a:pt x="232" y="59"/>
                    <a:pt x="224" y="62"/>
                    <a:pt x="216" y="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7" name="Freeform 137">
              <a:extLst>
                <a:ext uri="{FF2B5EF4-FFF2-40B4-BE49-F238E27FC236}">
                  <a16:creationId xmlns:a16="http://schemas.microsoft.com/office/drawing/2014/main" id="{5F2A8356-A2F8-4C53-8624-67AA086F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6837" y="6797580"/>
              <a:ext cx="181272" cy="76902"/>
            </a:xfrm>
            <a:custGeom>
              <a:avLst/>
              <a:gdLst>
                <a:gd name="T0" fmla="*/ 114 w 145"/>
                <a:gd name="T1" fmla="*/ 62 h 63"/>
                <a:gd name="T2" fmla="*/ 72 w 145"/>
                <a:gd name="T3" fmla="*/ 62 h 63"/>
                <a:gd name="T4" fmla="*/ 31 w 145"/>
                <a:gd name="T5" fmla="*/ 62 h 63"/>
                <a:gd name="T6" fmla="*/ 31 w 145"/>
                <a:gd name="T7" fmla="*/ 62 h 63"/>
                <a:gd name="T8" fmla="*/ 9 w 145"/>
                <a:gd name="T9" fmla="*/ 53 h 63"/>
                <a:gd name="T10" fmla="*/ 9 w 145"/>
                <a:gd name="T11" fmla="*/ 53 h 63"/>
                <a:gd name="T12" fmla="*/ 0 w 145"/>
                <a:gd name="T13" fmla="*/ 33 h 63"/>
                <a:gd name="T14" fmla="*/ 0 w 145"/>
                <a:gd name="T15" fmla="*/ 32 h 63"/>
                <a:gd name="T16" fmla="*/ 0 w 145"/>
                <a:gd name="T17" fmla="*/ 31 h 63"/>
                <a:gd name="T18" fmla="*/ 0 w 145"/>
                <a:gd name="T19" fmla="*/ 31 h 63"/>
                <a:gd name="T20" fmla="*/ 9 w 145"/>
                <a:gd name="T21" fmla="*/ 9 h 63"/>
                <a:gd name="T22" fmla="*/ 9 w 145"/>
                <a:gd name="T23" fmla="*/ 9 h 63"/>
                <a:gd name="T24" fmla="*/ 31 w 145"/>
                <a:gd name="T25" fmla="*/ 0 h 63"/>
                <a:gd name="T26" fmla="*/ 72 w 145"/>
                <a:gd name="T27" fmla="*/ 0 h 63"/>
                <a:gd name="T28" fmla="*/ 114 w 145"/>
                <a:gd name="T29" fmla="*/ 0 h 63"/>
                <a:gd name="T30" fmla="*/ 114 w 145"/>
                <a:gd name="T31" fmla="*/ 0 h 63"/>
                <a:gd name="T32" fmla="*/ 135 w 145"/>
                <a:gd name="T33" fmla="*/ 9 h 63"/>
                <a:gd name="T34" fmla="*/ 135 w 145"/>
                <a:gd name="T35" fmla="*/ 9 h 63"/>
                <a:gd name="T36" fmla="*/ 144 w 145"/>
                <a:gd name="T37" fmla="*/ 31 h 63"/>
                <a:gd name="T38" fmla="*/ 144 w 145"/>
                <a:gd name="T39" fmla="*/ 32 h 63"/>
                <a:gd name="T40" fmla="*/ 144 w 145"/>
                <a:gd name="T41" fmla="*/ 33 h 63"/>
                <a:gd name="T42" fmla="*/ 144 w 145"/>
                <a:gd name="T43" fmla="*/ 33 h 63"/>
                <a:gd name="T44" fmla="*/ 135 w 145"/>
                <a:gd name="T45" fmla="*/ 53 h 63"/>
                <a:gd name="T46" fmla="*/ 135 w 145"/>
                <a:gd name="T47" fmla="*/ 53 h 63"/>
                <a:gd name="T48" fmla="*/ 114 w 145"/>
                <a:gd name="T4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63">
                  <a:moveTo>
                    <a:pt x="114" y="62"/>
                  </a:moveTo>
                  <a:lnTo>
                    <a:pt x="72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23" y="62"/>
                    <a:pt x="15" y="59"/>
                    <a:pt x="9" y="53"/>
                  </a:cubicBezTo>
                  <a:lnTo>
                    <a:pt x="9" y="53"/>
                  </a:lnTo>
                  <a:cubicBezTo>
                    <a:pt x="4" y="48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2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5" y="9"/>
                  </a:cubicBezTo>
                  <a:lnTo>
                    <a:pt x="135" y="9"/>
                  </a:lnTo>
                  <a:cubicBezTo>
                    <a:pt x="141" y="15"/>
                    <a:pt x="144" y="22"/>
                    <a:pt x="144" y="31"/>
                  </a:cubicBezTo>
                  <a:lnTo>
                    <a:pt x="144" y="32"/>
                  </a:lnTo>
                  <a:lnTo>
                    <a:pt x="144" y="33"/>
                  </a:lnTo>
                  <a:lnTo>
                    <a:pt x="144" y="33"/>
                  </a:lnTo>
                  <a:cubicBezTo>
                    <a:pt x="144" y="41"/>
                    <a:pt x="141" y="48"/>
                    <a:pt x="135" y="53"/>
                  </a:cubicBezTo>
                  <a:lnTo>
                    <a:pt x="135" y="53"/>
                  </a:lnTo>
                  <a:cubicBezTo>
                    <a:pt x="130" y="59"/>
                    <a:pt x="122" y="62"/>
                    <a:pt x="114" y="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8" name="Freeform 138">
              <a:extLst>
                <a:ext uri="{FF2B5EF4-FFF2-40B4-BE49-F238E27FC236}">
                  <a16:creationId xmlns:a16="http://schemas.microsoft.com/office/drawing/2014/main" id="{81461BB9-C443-4B6C-8914-2894B569B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6138414"/>
              <a:ext cx="736069" cy="65917"/>
            </a:xfrm>
            <a:custGeom>
              <a:avLst/>
              <a:gdLst>
                <a:gd name="T0" fmla="*/ 588 w 589"/>
                <a:gd name="T1" fmla="*/ 54 h 55"/>
                <a:gd name="T2" fmla="*/ 0 w 589"/>
                <a:gd name="T3" fmla="*/ 54 h 55"/>
                <a:gd name="T4" fmla="*/ 0 w 589"/>
                <a:gd name="T5" fmla="*/ 0 h 55"/>
                <a:gd name="T6" fmla="*/ 588 w 589"/>
                <a:gd name="T7" fmla="*/ 0 h 55"/>
                <a:gd name="T8" fmla="*/ 588 w 589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5">
                  <a:moveTo>
                    <a:pt x="588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588" y="0"/>
                  </a:lnTo>
                  <a:lnTo>
                    <a:pt x="588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9" name="Freeform 139">
              <a:extLst>
                <a:ext uri="{FF2B5EF4-FFF2-40B4-BE49-F238E27FC236}">
                  <a16:creationId xmlns:a16="http://schemas.microsoft.com/office/drawing/2014/main" id="{5645D8F3-0628-4AF8-963E-D9515CD9D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723" y="6088974"/>
              <a:ext cx="230709" cy="159301"/>
            </a:xfrm>
            <a:custGeom>
              <a:avLst/>
              <a:gdLst>
                <a:gd name="T0" fmla="*/ 185 w 186"/>
                <a:gd name="T1" fmla="*/ 64 h 130"/>
                <a:gd name="T2" fmla="*/ 185 w 186"/>
                <a:gd name="T3" fmla="*/ 64 h 130"/>
                <a:gd name="T4" fmla="*/ 92 w 186"/>
                <a:gd name="T5" fmla="*/ 129 h 130"/>
                <a:gd name="T6" fmla="*/ 92 w 186"/>
                <a:gd name="T7" fmla="*/ 129 h 130"/>
                <a:gd name="T8" fmla="*/ 0 w 186"/>
                <a:gd name="T9" fmla="*/ 64 h 130"/>
                <a:gd name="T10" fmla="*/ 0 w 186"/>
                <a:gd name="T11" fmla="*/ 64 h 130"/>
                <a:gd name="T12" fmla="*/ 92 w 186"/>
                <a:gd name="T13" fmla="*/ 0 h 130"/>
                <a:gd name="T14" fmla="*/ 92 w 186"/>
                <a:gd name="T15" fmla="*/ 0 h 130"/>
                <a:gd name="T16" fmla="*/ 185 w 186"/>
                <a:gd name="T17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30">
                  <a:moveTo>
                    <a:pt x="185" y="64"/>
                  </a:moveTo>
                  <a:lnTo>
                    <a:pt x="185" y="64"/>
                  </a:lnTo>
                  <a:cubicBezTo>
                    <a:pt x="185" y="89"/>
                    <a:pt x="144" y="129"/>
                    <a:pt x="92" y="129"/>
                  </a:cubicBezTo>
                  <a:lnTo>
                    <a:pt x="92" y="129"/>
                  </a:lnTo>
                  <a:cubicBezTo>
                    <a:pt x="41" y="129"/>
                    <a:pt x="0" y="89"/>
                    <a:pt x="0" y="64"/>
                  </a:cubicBezTo>
                  <a:lnTo>
                    <a:pt x="0" y="64"/>
                  </a:lnTo>
                  <a:cubicBezTo>
                    <a:pt x="0" y="39"/>
                    <a:pt x="41" y="0"/>
                    <a:pt x="92" y="0"/>
                  </a:cubicBezTo>
                  <a:lnTo>
                    <a:pt x="92" y="0"/>
                  </a:lnTo>
                  <a:cubicBezTo>
                    <a:pt x="144" y="0"/>
                    <a:pt x="185" y="39"/>
                    <a:pt x="185" y="6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0" name="Freeform 140">
              <a:extLst>
                <a:ext uri="{FF2B5EF4-FFF2-40B4-BE49-F238E27FC236}">
                  <a16:creationId xmlns:a16="http://schemas.microsoft.com/office/drawing/2014/main" id="{9913446B-780B-4E71-8CDF-5E5C499BE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8880" y="6127426"/>
              <a:ext cx="82395" cy="82397"/>
            </a:xfrm>
            <a:custGeom>
              <a:avLst/>
              <a:gdLst>
                <a:gd name="T0" fmla="*/ 67 w 68"/>
                <a:gd name="T1" fmla="*/ 32 h 65"/>
                <a:gd name="T2" fmla="*/ 67 w 68"/>
                <a:gd name="T3" fmla="*/ 32 h 65"/>
                <a:gd name="T4" fmla="*/ 33 w 68"/>
                <a:gd name="T5" fmla="*/ 64 h 65"/>
                <a:gd name="T6" fmla="*/ 33 w 68"/>
                <a:gd name="T7" fmla="*/ 64 h 65"/>
                <a:gd name="T8" fmla="*/ 0 w 68"/>
                <a:gd name="T9" fmla="*/ 32 h 65"/>
                <a:gd name="T10" fmla="*/ 0 w 68"/>
                <a:gd name="T11" fmla="*/ 32 h 65"/>
                <a:gd name="T12" fmla="*/ 33 w 68"/>
                <a:gd name="T13" fmla="*/ 0 h 65"/>
                <a:gd name="T14" fmla="*/ 33 w 68"/>
                <a:gd name="T15" fmla="*/ 0 h 65"/>
                <a:gd name="T16" fmla="*/ 67 w 68"/>
                <a:gd name="T1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5">
                  <a:moveTo>
                    <a:pt x="67" y="32"/>
                  </a:moveTo>
                  <a:lnTo>
                    <a:pt x="67" y="32"/>
                  </a:lnTo>
                  <a:cubicBezTo>
                    <a:pt x="67" y="49"/>
                    <a:pt x="52" y="64"/>
                    <a:pt x="33" y="64"/>
                  </a:cubicBezTo>
                  <a:lnTo>
                    <a:pt x="33" y="64"/>
                  </a:lnTo>
                  <a:cubicBezTo>
                    <a:pt x="15" y="64"/>
                    <a:pt x="0" y="49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3" y="0"/>
                  </a:cubicBezTo>
                  <a:lnTo>
                    <a:pt x="33" y="0"/>
                  </a:lnTo>
                  <a:cubicBezTo>
                    <a:pt x="52" y="0"/>
                    <a:pt x="67" y="14"/>
                    <a:pt x="67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1" name="Freeform 141">
              <a:extLst>
                <a:ext uri="{FF2B5EF4-FFF2-40B4-BE49-F238E27FC236}">
                  <a16:creationId xmlns:a16="http://schemas.microsoft.com/office/drawing/2014/main" id="{8C037336-DDBF-4CBE-8428-5DF9B36AD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128" y="6045032"/>
              <a:ext cx="950298" cy="851424"/>
            </a:xfrm>
            <a:custGeom>
              <a:avLst/>
              <a:gdLst>
                <a:gd name="T0" fmla="*/ 11 w 763"/>
                <a:gd name="T1" fmla="*/ 380 h 682"/>
                <a:gd name="T2" fmla="*/ 91 w 763"/>
                <a:gd name="T3" fmla="*/ 514 h 682"/>
                <a:gd name="T4" fmla="*/ 171 w 763"/>
                <a:gd name="T5" fmla="*/ 648 h 682"/>
                <a:gd name="T6" fmla="*/ 171 w 763"/>
                <a:gd name="T7" fmla="*/ 648 h 682"/>
                <a:gd name="T8" fmla="*/ 211 w 763"/>
                <a:gd name="T9" fmla="*/ 677 h 682"/>
                <a:gd name="T10" fmla="*/ 211 w 763"/>
                <a:gd name="T11" fmla="*/ 677 h 682"/>
                <a:gd name="T12" fmla="*/ 262 w 763"/>
                <a:gd name="T13" fmla="*/ 669 h 682"/>
                <a:gd name="T14" fmla="*/ 495 w 763"/>
                <a:gd name="T15" fmla="*/ 532 h 682"/>
                <a:gd name="T16" fmla="*/ 727 w 763"/>
                <a:gd name="T17" fmla="*/ 393 h 682"/>
                <a:gd name="T18" fmla="*/ 727 w 763"/>
                <a:gd name="T19" fmla="*/ 393 h 682"/>
                <a:gd name="T20" fmla="*/ 758 w 763"/>
                <a:gd name="T21" fmla="*/ 353 h 682"/>
                <a:gd name="T22" fmla="*/ 758 w 763"/>
                <a:gd name="T23" fmla="*/ 353 h 682"/>
                <a:gd name="T24" fmla="*/ 750 w 763"/>
                <a:gd name="T25" fmla="*/ 302 h 682"/>
                <a:gd name="T26" fmla="*/ 671 w 763"/>
                <a:gd name="T27" fmla="*/ 168 h 682"/>
                <a:gd name="T28" fmla="*/ 591 w 763"/>
                <a:gd name="T29" fmla="*/ 35 h 682"/>
                <a:gd name="T30" fmla="*/ 591 w 763"/>
                <a:gd name="T31" fmla="*/ 35 h 682"/>
                <a:gd name="T32" fmla="*/ 550 w 763"/>
                <a:gd name="T33" fmla="*/ 4 h 682"/>
                <a:gd name="T34" fmla="*/ 550 w 763"/>
                <a:gd name="T35" fmla="*/ 4 h 682"/>
                <a:gd name="T36" fmla="*/ 500 w 763"/>
                <a:gd name="T37" fmla="*/ 12 h 682"/>
                <a:gd name="T38" fmla="*/ 267 w 763"/>
                <a:gd name="T39" fmla="*/ 150 h 682"/>
                <a:gd name="T40" fmla="*/ 34 w 763"/>
                <a:gd name="T41" fmla="*/ 289 h 682"/>
                <a:gd name="T42" fmla="*/ 34 w 763"/>
                <a:gd name="T43" fmla="*/ 289 h 682"/>
                <a:gd name="T44" fmla="*/ 4 w 763"/>
                <a:gd name="T45" fmla="*/ 330 h 682"/>
                <a:gd name="T46" fmla="*/ 4 w 763"/>
                <a:gd name="T47" fmla="*/ 330 h 682"/>
                <a:gd name="T48" fmla="*/ 11 w 763"/>
                <a:gd name="T49" fmla="*/ 38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3" h="682">
                  <a:moveTo>
                    <a:pt x="11" y="380"/>
                  </a:moveTo>
                  <a:lnTo>
                    <a:pt x="91" y="514"/>
                  </a:lnTo>
                  <a:lnTo>
                    <a:pt x="171" y="648"/>
                  </a:lnTo>
                  <a:lnTo>
                    <a:pt x="171" y="648"/>
                  </a:lnTo>
                  <a:cubicBezTo>
                    <a:pt x="180" y="662"/>
                    <a:pt x="195" y="673"/>
                    <a:pt x="211" y="677"/>
                  </a:cubicBezTo>
                  <a:lnTo>
                    <a:pt x="211" y="677"/>
                  </a:lnTo>
                  <a:cubicBezTo>
                    <a:pt x="228" y="681"/>
                    <a:pt x="246" y="679"/>
                    <a:pt x="262" y="669"/>
                  </a:cubicBezTo>
                  <a:lnTo>
                    <a:pt x="495" y="532"/>
                  </a:lnTo>
                  <a:lnTo>
                    <a:pt x="727" y="393"/>
                  </a:lnTo>
                  <a:lnTo>
                    <a:pt x="727" y="393"/>
                  </a:lnTo>
                  <a:cubicBezTo>
                    <a:pt x="743" y="384"/>
                    <a:pt x="754" y="370"/>
                    <a:pt x="758" y="353"/>
                  </a:cubicBezTo>
                  <a:lnTo>
                    <a:pt x="758" y="353"/>
                  </a:lnTo>
                  <a:cubicBezTo>
                    <a:pt x="762" y="336"/>
                    <a:pt x="760" y="318"/>
                    <a:pt x="750" y="302"/>
                  </a:cubicBezTo>
                  <a:lnTo>
                    <a:pt x="671" y="168"/>
                  </a:lnTo>
                  <a:lnTo>
                    <a:pt x="591" y="35"/>
                  </a:lnTo>
                  <a:lnTo>
                    <a:pt x="591" y="35"/>
                  </a:lnTo>
                  <a:cubicBezTo>
                    <a:pt x="582" y="19"/>
                    <a:pt x="567" y="9"/>
                    <a:pt x="550" y="4"/>
                  </a:cubicBezTo>
                  <a:lnTo>
                    <a:pt x="550" y="4"/>
                  </a:lnTo>
                  <a:cubicBezTo>
                    <a:pt x="534" y="0"/>
                    <a:pt x="515" y="2"/>
                    <a:pt x="500" y="12"/>
                  </a:cubicBezTo>
                  <a:lnTo>
                    <a:pt x="267" y="150"/>
                  </a:lnTo>
                  <a:lnTo>
                    <a:pt x="34" y="289"/>
                  </a:lnTo>
                  <a:lnTo>
                    <a:pt x="34" y="289"/>
                  </a:lnTo>
                  <a:cubicBezTo>
                    <a:pt x="19" y="298"/>
                    <a:pt x="8" y="313"/>
                    <a:pt x="4" y="330"/>
                  </a:cubicBezTo>
                  <a:lnTo>
                    <a:pt x="4" y="330"/>
                  </a:lnTo>
                  <a:cubicBezTo>
                    <a:pt x="0" y="346"/>
                    <a:pt x="2" y="365"/>
                    <a:pt x="11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2" name="Freeform 142">
              <a:extLst>
                <a:ext uri="{FF2B5EF4-FFF2-40B4-BE49-F238E27FC236}">
                  <a16:creationId xmlns:a16="http://schemas.microsoft.com/office/drawing/2014/main" id="{0C4647C5-02DD-4B19-8040-771164656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0651" y="6028555"/>
              <a:ext cx="983253" cy="884379"/>
            </a:xfrm>
            <a:custGeom>
              <a:avLst/>
              <a:gdLst>
                <a:gd name="T0" fmla="*/ 113 w 789"/>
                <a:gd name="T1" fmla="*/ 523 h 709"/>
                <a:gd name="T2" fmla="*/ 199 w 789"/>
                <a:gd name="T3" fmla="*/ 669 h 709"/>
                <a:gd name="T4" fmla="*/ 211 w 789"/>
                <a:gd name="T5" fmla="*/ 681 h 709"/>
                <a:gd name="T6" fmla="*/ 226 w 789"/>
                <a:gd name="T7" fmla="*/ 688 h 709"/>
                <a:gd name="T8" fmla="*/ 243 w 789"/>
                <a:gd name="T9" fmla="*/ 689 h 709"/>
                <a:gd name="T10" fmla="*/ 504 w 789"/>
                <a:gd name="T11" fmla="*/ 539 h 709"/>
                <a:gd name="T12" fmla="*/ 749 w 789"/>
                <a:gd name="T13" fmla="*/ 392 h 709"/>
                <a:gd name="T14" fmla="*/ 761 w 789"/>
                <a:gd name="T15" fmla="*/ 382 h 709"/>
                <a:gd name="T16" fmla="*/ 769 w 789"/>
                <a:gd name="T17" fmla="*/ 366 h 709"/>
                <a:gd name="T18" fmla="*/ 770 w 789"/>
                <a:gd name="T19" fmla="*/ 349 h 709"/>
                <a:gd name="T20" fmla="*/ 677 w 789"/>
                <a:gd name="T21" fmla="*/ 187 h 709"/>
                <a:gd name="T22" fmla="*/ 590 w 789"/>
                <a:gd name="T23" fmla="*/ 41 h 709"/>
                <a:gd name="T24" fmla="*/ 563 w 789"/>
                <a:gd name="T25" fmla="*/ 21 h 709"/>
                <a:gd name="T26" fmla="*/ 286 w 789"/>
                <a:gd name="T27" fmla="*/ 172 h 709"/>
                <a:gd name="T28" fmla="*/ 41 w 789"/>
                <a:gd name="T29" fmla="*/ 317 h 709"/>
                <a:gd name="T30" fmla="*/ 21 w 789"/>
                <a:gd name="T31" fmla="*/ 344 h 709"/>
                <a:gd name="T32" fmla="*/ 758 w 789"/>
                <a:gd name="T33" fmla="*/ 407 h 709"/>
                <a:gd name="T34" fmla="*/ 758 w 789"/>
                <a:gd name="T35" fmla="*/ 408 h 709"/>
                <a:gd name="T36" fmla="*/ 758 w 789"/>
                <a:gd name="T37" fmla="*/ 408 h 709"/>
                <a:gd name="T38" fmla="*/ 269 w 789"/>
                <a:gd name="T39" fmla="*/ 699 h 709"/>
                <a:gd name="T40" fmla="*/ 246 w 789"/>
                <a:gd name="T41" fmla="*/ 706 h 709"/>
                <a:gd name="T42" fmla="*/ 222 w 789"/>
                <a:gd name="T43" fmla="*/ 705 h 709"/>
                <a:gd name="T44" fmla="*/ 201 w 789"/>
                <a:gd name="T45" fmla="*/ 695 h 709"/>
                <a:gd name="T46" fmla="*/ 184 w 789"/>
                <a:gd name="T47" fmla="*/ 677 h 709"/>
                <a:gd name="T48" fmla="*/ 10 w 789"/>
                <a:gd name="T49" fmla="*/ 386 h 709"/>
                <a:gd name="T50" fmla="*/ 4 w 789"/>
                <a:gd name="T51" fmla="*/ 340 h 709"/>
                <a:gd name="T52" fmla="*/ 31 w 789"/>
                <a:gd name="T53" fmla="*/ 303 h 709"/>
                <a:gd name="T54" fmla="*/ 31 w 789"/>
                <a:gd name="T55" fmla="*/ 303 h 709"/>
                <a:gd name="T56" fmla="*/ 32 w 789"/>
                <a:gd name="T57" fmla="*/ 302 h 709"/>
                <a:gd name="T58" fmla="*/ 522 w 789"/>
                <a:gd name="T59" fmla="*/ 10 h 709"/>
                <a:gd name="T60" fmla="*/ 568 w 789"/>
                <a:gd name="T61" fmla="*/ 4 h 709"/>
                <a:gd name="T62" fmla="*/ 605 w 789"/>
                <a:gd name="T63" fmla="*/ 32 h 709"/>
                <a:gd name="T64" fmla="*/ 779 w 789"/>
                <a:gd name="T65" fmla="*/ 324 h 709"/>
                <a:gd name="T66" fmla="*/ 787 w 789"/>
                <a:gd name="T67" fmla="*/ 346 h 709"/>
                <a:gd name="T68" fmla="*/ 786 w 789"/>
                <a:gd name="T69" fmla="*/ 370 h 709"/>
                <a:gd name="T70" fmla="*/ 776 w 789"/>
                <a:gd name="T71" fmla="*/ 391 h 709"/>
                <a:gd name="T72" fmla="*/ 758 w 789"/>
                <a:gd name="T73" fmla="*/ 40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9" h="709">
                  <a:moveTo>
                    <a:pt x="26" y="377"/>
                  </a:moveTo>
                  <a:lnTo>
                    <a:pt x="113" y="523"/>
                  </a:lnTo>
                  <a:lnTo>
                    <a:pt x="199" y="669"/>
                  </a:lnTo>
                  <a:lnTo>
                    <a:pt x="199" y="669"/>
                  </a:lnTo>
                  <a:cubicBezTo>
                    <a:pt x="202" y="673"/>
                    <a:pt x="206" y="677"/>
                    <a:pt x="211" y="681"/>
                  </a:cubicBezTo>
                  <a:lnTo>
                    <a:pt x="211" y="681"/>
                  </a:lnTo>
                  <a:cubicBezTo>
                    <a:pt x="215" y="684"/>
                    <a:pt x="221" y="687"/>
                    <a:pt x="226" y="688"/>
                  </a:cubicBezTo>
                  <a:lnTo>
                    <a:pt x="226" y="688"/>
                  </a:lnTo>
                  <a:cubicBezTo>
                    <a:pt x="232" y="689"/>
                    <a:pt x="238" y="690"/>
                    <a:pt x="243" y="689"/>
                  </a:cubicBezTo>
                  <a:lnTo>
                    <a:pt x="243" y="689"/>
                  </a:lnTo>
                  <a:cubicBezTo>
                    <a:pt x="249" y="688"/>
                    <a:pt x="254" y="686"/>
                    <a:pt x="259" y="683"/>
                  </a:cubicBezTo>
                  <a:lnTo>
                    <a:pt x="504" y="539"/>
                  </a:lnTo>
                  <a:lnTo>
                    <a:pt x="749" y="392"/>
                  </a:lnTo>
                  <a:lnTo>
                    <a:pt x="749" y="392"/>
                  </a:lnTo>
                  <a:cubicBezTo>
                    <a:pt x="754" y="390"/>
                    <a:pt x="758" y="386"/>
                    <a:pt x="761" y="382"/>
                  </a:cubicBezTo>
                  <a:lnTo>
                    <a:pt x="761" y="382"/>
                  </a:lnTo>
                  <a:cubicBezTo>
                    <a:pt x="765" y="377"/>
                    <a:pt x="768" y="372"/>
                    <a:pt x="769" y="366"/>
                  </a:cubicBezTo>
                  <a:lnTo>
                    <a:pt x="769" y="366"/>
                  </a:lnTo>
                  <a:cubicBezTo>
                    <a:pt x="770" y="360"/>
                    <a:pt x="770" y="355"/>
                    <a:pt x="770" y="349"/>
                  </a:cubicBezTo>
                  <a:lnTo>
                    <a:pt x="770" y="349"/>
                  </a:lnTo>
                  <a:cubicBezTo>
                    <a:pt x="769" y="344"/>
                    <a:pt x="767" y="338"/>
                    <a:pt x="764" y="333"/>
                  </a:cubicBezTo>
                  <a:lnTo>
                    <a:pt x="677" y="187"/>
                  </a:lnTo>
                  <a:lnTo>
                    <a:pt x="590" y="41"/>
                  </a:lnTo>
                  <a:lnTo>
                    <a:pt x="590" y="41"/>
                  </a:lnTo>
                  <a:cubicBezTo>
                    <a:pt x="584" y="30"/>
                    <a:pt x="574" y="24"/>
                    <a:pt x="563" y="21"/>
                  </a:cubicBezTo>
                  <a:lnTo>
                    <a:pt x="563" y="21"/>
                  </a:lnTo>
                  <a:cubicBezTo>
                    <a:pt x="553" y="18"/>
                    <a:pt x="540" y="19"/>
                    <a:pt x="531" y="26"/>
                  </a:cubicBezTo>
                  <a:lnTo>
                    <a:pt x="286" y="172"/>
                  </a:lnTo>
                  <a:lnTo>
                    <a:pt x="41" y="317"/>
                  </a:lnTo>
                  <a:lnTo>
                    <a:pt x="41" y="317"/>
                  </a:lnTo>
                  <a:cubicBezTo>
                    <a:pt x="30" y="323"/>
                    <a:pt x="24" y="333"/>
                    <a:pt x="21" y="344"/>
                  </a:cubicBezTo>
                  <a:lnTo>
                    <a:pt x="21" y="344"/>
                  </a:lnTo>
                  <a:cubicBezTo>
                    <a:pt x="18" y="355"/>
                    <a:pt x="19" y="367"/>
                    <a:pt x="26" y="377"/>
                  </a:cubicBezTo>
                  <a:close/>
                  <a:moveTo>
                    <a:pt x="758" y="407"/>
                  </a:moveTo>
                  <a:lnTo>
                    <a:pt x="758" y="407"/>
                  </a:lnTo>
                  <a:lnTo>
                    <a:pt x="758" y="408"/>
                  </a:lnTo>
                  <a:lnTo>
                    <a:pt x="758" y="408"/>
                  </a:lnTo>
                  <a:lnTo>
                    <a:pt x="758" y="408"/>
                  </a:lnTo>
                  <a:lnTo>
                    <a:pt x="513" y="553"/>
                  </a:lnTo>
                  <a:lnTo>
                    <a:pt x="269" y="699"/>
                  </a:lnTo>
                  <a:lnTo>
                    <a:pt x="269" y="699"/>
                  </a:lnTo>
                  <a:cubicBezTo>
                    <a:pt x="261" y="703"/>
                    <a:pt x="254" y="705"/>
                    <a:pt x="246" y="706"/>
                  </a:cubicBezTo>
                  <a:lnTo>
                    <a:pt x="246" y="706"/>
                  </a:lnTo>
                  <a:cubicBezTo>
                    <a:pt x="238" y="708"/>
                    <a:pt x="230" y="707"/>
                    <a:pt x="222" y="705"/>
                  </a:cubicBezTo>
                  <a:lnTo>
                    <a:pt x="222" y="705"/>
                  </a:lnTo>
                  <a:cubicBezTo>
                    <a:pt x="214" y="704"/>
                    <a:pt x="207" y="700"/>
                    <a:pt x="201" y="695"/>
                  </a:cubicBezTo>
                  <a:lnTo>
                    <a:pt x="201" y="695"/>
                  </a:lnTo>
                  <a:cubicBezTo>
                    <a:pt x="194" y="690"/>
                    <a:pt x="188" y="684"/>
                    <a:pt x="184" y="677"/>
                  </a:cubicBezTo>
                  <a:lnTo>
                    <a:pt x="97" y="532"/>
                  </a:lnTo>
                  <a:lnTo>
                    <a:pt x="10" y="386"/>
                  </a:lnTo>
                  <a:lnTo>
                    <a:pt x="10" y="386"/>
                  </a:lnTo>
                  <a:cubicBezTo>
                    <a:pt x="2" y="372"/>
                    <a:pt x="0" y="355"/>
                    <a:pt x="4" y="340"/>
                  </a:cubicBezTo>
                  <a:lnTo>
                    <a:pt x="4" y="340"/>
                  </a:lnTo>
                  <a:cubicBezTo>
                    <a:pt x="7" y="325"/>
                    <a:pt x="17" y="311"/>
                    <a:pt x="31" y="303"/>
                  </a:cubicBezTo>
                  <a:lnTo>
                    <a:pt x="31" y="303"/>
                  </a:lnTo>
                  <a:lnTo>
                    <a:pt x="31" y="303"/>
                  </a:lnTo>
                  <a:lnTo>
                    <a:pt x="31" y="303"/>
                  </a:lnTo>
                  <a:cubicBezTo>
                    <a:pt x="32" y="303"/>
                    <a:pt x="32" y="303"/>
                    <a:pt x="32" y="302"/>
                  </a:cubicBezTo>
                  <a:lnTo>
                    <a:pt x="276" y="156"/>
                  </a:lnTo>
                  <a:lnTo>
                    <a:pt x="522" y="10"/>
                  </a:lnTo>
                  <a:lnTo>
                    <a:pt x="522" y="10"/>
                  </a:lnTo>
                  <a:cubicBezTo>
                    <a:pt x="536" y="2"/>
                    <a:pt x="553" y="0"/>
                    <a:pt x="568" y="4"/>
                  </a:cubicBezTo>
                  <a:lnTo>
                    <a:pt x="568" y="4"/>
                  </a:lnTo>
                  <a:cubicBezTo>
                    <a:pt x="583" y="8"/>
                    <a:pt x="597" y="18"/>
                    <a:pt x="605" y="32"/>
                  </a:cubicBezTo>
                  <a:lnTo>
                    <a:pt x="692" y="178"/>
                  </a:lnTo>
                  <a:lnTo>
                    <a:pt x="779" y="324"/>
                  </a:lnTo>
                  <a:lnTo>
                    <a:pt x="779" y="324"/>
                  </a:lnTo>
                  <a:cubicBezTo>
                    <a:pt x="783" y="331"/>
                    <a:pt x="786" y="339"/>
                    <a:pt x="787" y="346"/>
                  </a:cubicBezTo>
                  <a:lnTo>
                    <a:pt x="787" y="346"/>
                  </a:lnTo>
                  <a:cubicBezTo>
                    <a:pt x="788" y="354"/>
                    <a:pt x="788" y="363"/>
                    <a:pt x="786" y="370"/>
                  </a:cubicBezTo>
                  <a:lnTo>
                    <a:pt x="786" y="370"/>
                  </a:lnTo>
                  <a:cubicBezTo>
                    <a:pt x="784" y="378"/>
                    <a:pt x="780" y="385"/>
                    <a:pt x="776" y="391"/>
                  </a:cubicBezTo>
                  <a:lnTo>
                    <a:pt x="776" y="391"/>
                  </a:lnTo>
                  <a:cubicBezTo>
                    <a:pt x="771" y="398"/>
                    <a:pt x="766" y="404"/>
                    <a:pt x="758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3" name="Freeform 143">
              <a:extLst>
                <a:ext uri="{FF2B5EF4-FFF2-40B4-BE49-F238E27FC236}">
                  <a16:creationId xmlns:a16="http://schemas.microsoft.com/office/drawing/2014/main" id="{D90CCBC5-757C-4743-9B04-95AC9A3A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7835" y="6270248"/>
              <a:ext cx="488883" cy="362541"/>
            </a:xfrm>
            <a:custGeom>
              <a:avLst/>
              <a:gdLst>
                <a:gd name="T0" fmla="*/ 302 w 392"/>
                <a:gd name="T1" fmla="*/ 66 h 291"/>
                <a:gd name="T2" fmla="*/ 302 w 392"/>
                <a:gd name="T3" fmla="*/ 66 h 291"/>
                <a:gd name="T4" fmla="*/ 322 w 392"/>
                <a:gd name="T5" fmla="*/ 63 h 291"/>
                <a:gd name="T6" fmla="*/ 322 w 392"/>
                <a:gd name="T7" fmla="*/ 63 h 291"/>
                <a:gd name="T8" fmla="*/ 338 w 392"/>
                <a:gd name="T9" fmla="*/ 75 h 291"/>
                <a:gd name="T10" fmla="*/ 338 w 392"/>
                <a:gd name="T11" fmla="*/ 75 h 291"/>
                <a:gd name="T12" fmla="*/ 341 w 392"/>
                <a:gd name="T13" fmla="*/ 96 h 291"/>
                <a:gd name="T14" fmla="*/ 341 w 392"/>
                <a:gd name="T15" fmla="*/ 96 h 291"/>
                <a:gd name="T16" fmla="*/ 329 w 392"/>
                <a:gd name="T17" fmla="*/ 112 h 291"/>
                <a:gd name="T18" fmla="*/ 329 w 392"/>
                <a:gd name="T19" fmla="*/ 112 h 291"/>
                <a:gd name="T20" fmla="*/ 309 w 392"/>
                <a:gd name="T21" fmla="*/ 115 h 291"/>
                <a:gd name="T22" fmla="*/ 309 w 392"/>
                <a:gd name="T23" fmla="*/ 115 h 291"/>
                <a:gd name="T24" fmla="*/ 293 w 392"/>
                <a:gd name="T25" fmla="*/ 102 h 291"/>
                <a:gd name="T26" fmla="*/ 293 w 392"/>
                <a:gd name="T27" fmla="*/ 102 h 291"/>
                <a:gd name="T28" fmla="*/ 290 w 392"/>
                <a:gd name="T29" fmla="*/ 82 h 291"/>
                <a:gd name="T30" fmla="*/ 290 w 392"/>
                <a:gd name="T31" fmla="*/ 82 h 291"/>
                <a:gd name="T32" fmla="*/ 302 w 392"/>
                <a:gd name="T33" fmla="*/ 66 h 291"/>
                <a:gd name="T34" fmla="*/ 229 w 392"/>
                <a:gd name="T35" fmla="*/ 18 h 291"/>
                <a:gd name="T36" fmla="*/ 229 w 392"/>
                <a:gd name="T37" fmla="*/ 18 h 291"/>
                <a:gd name="T38" fmla="*/ 186 w 392"/>
                <a:gd name="T39" fmla="*/ 67 h 291"/>
                <a:gd name="T40" fmla="*/ 186 w 392"/>
                <a:gd name="T41" fmla="*/ 67 h 291"/>
                <a:gd name="T42" fmla="*/ 180 w 392"/>
                <a:gd name="T43" fmla="*/ 131 h 291"/>
                <a:gd name="T44" fmla="*/ 152 w 392"/>
                <a:gd name="T45" fmla="*/ 147 h 291"/>
                <a:gd name="T46" fmla="*/ 126 w 392"/>
                <a:gd name="T47" fmla="*/ 162 h 291"/>
                <a:gd name="T48" fmla="*/ 122 w 392"/>
                <a:gd name="T49" fmla="*/ 173 h 291"/>
                <a:gd name="T50" fmla="*/ 119 w 392"/>
                <a:gd name="T51" fmla="*/ 183 h 291"/>
                <a:gd name="T52" fmla="*/ 108 w 392"/>
                <a:gd name="T53" fmla="*/ 181 h 291"/>
                <a:gd name="T54" fmla="*/ 98 w 392"/>
                <a:gd name="T55" fmla="*/ 179 h 291"/>
                <a:gd name="T56" fmla="*/ 96 w 392"/>
                <a:gd name="T57" fmla="*/ 189 h 291"/>
                <a:gd name="T58" fmla="*/ 94 w 392"/>
                <a:gd name="T59" fmla="*/ 198 h 291"/>
                <a:gd name="T60" fmla="*/ 85 w 392"/>
                <a:gd name="T61" fmla="*/ 195 h 291"/>
                <a:gd name="T62" fmla="*/ 77 w 392"/>
                <a:gd name="T63" fmla="*/ 192 h 291"/>
                <a:gd name="T64" fmla="*/ 67 w 392"/>
                <a:gd name="T65" fmla="*/ 197 h 291"/>
                <a:gd name="T66" fmla="*/ 58 w 392"/>
                <a:gd name="T67" fmla="*/ 203 h 291"/>
                <a:gd name="T68" fmla="*/ 58 w 392"/>
                <a:gd name="T69" fmla="*/ 214 h 291"/>
                <a:gd name="T70" fmla="*/ 58 w 392"/>
                <a:gd name="T71" fmla="*/ 226 h 291"/>
                <a:gd name="T72" fmla="*/ 49 w 392"/>
                <a:gd name="T73" fmla="*/ 219 h 291"/>
                <a:gd name="T74" fmla="*/ 40 w 392"/>
                <a:gd name="T75" fmla="*/ 213 h 291"/>
                <a:gd name="T76" fmla="*/ 26 w 392"/>
                <a:gd name="T77" fmla="*/ 222 h 291"/>
                <a:gd name="T78" fmla="*/ 11 w 392"/>
                <a:gd name="T79" fmla="*/ 231 h 291"/>
                <a:gd name="T80" fmla="*/ 5 w 392"/>
                <a:gd name="T81" fmla="*/ 254 h 291"/>
                <a:gd name="T82" fmla="*/ 0 w 392"/>
                <a:gd name="T83" fmla="*/ 277 h 291"/>
                <a:gd name="T84" fmla="*/ 22 w 392"/>
                <a:gd name="T85" fmla="*/ 283 h 291"/>
                <a:gd name="T86" fmla="*/ 45 w 392"/>
                <a:gd name="T87" fmla="*/ 290 h 291"/>
                <a:gd name="T88" fmla="*/ 130 w 392"/>
                <a:gd name="T89" fmla="*/ 240 h 291"/>
                <a:gd name="T90" fmla="*/ 214 w 392"/>
                <a:gd name="T91" fmla="*/ 189 h 291"/>
                <a:gd name="T92" fmla="*/ 214 w 392"/>
                <a:gd name="T93" fmla="*/ 189 h 291"/>
                <a:gd name="T94" fmla="*/ 273 w 392"/>
                <a:gd name="T95" fmla="*/ 213 h 291"/>
                <a:gd name="T96" fmla="*/ 273 w 392"/>
                <a:gd name="T97" fmla="*/ 213 h 291"/>
                <a:gd name="T98" fmla="*/ 337 w 392"/>
                <a:gd name="T99" fmla="*/ 199 h 291"/>
                <a:gd name="T100" fmla="*/ 337 w 392"/>
                <a:gd name="T101" fmla="*/ 199 h 291"/>
                <a:gd name="T102" fmla="*/ 385 w 392"/>
                <a:gd name="T103" fmla="*/ 134 h 291"/>
                <a:gd name="T104" fmla="*/ 385 w 392"/>
                <a:gd name="T105" fmla="*/ 134 h 291"/>
                <a:gd name="T106" fmla="*/ 373 w 392"/>
                <a:gd name="T107" fmla="*/ 55 h 291"/>
                <a:gd name="T108" fmla="*/ 373 w 392"/>
                <a:gd name="T109" fmla="*/ 55 h 291"/>
                <a:gd name="T110" fmla="*/ 309 w 392"/>
                <a:gd name="T111" fmla="*/ 6 h 291"/>
                <a:gd name="T112" fmla="*/ 309 w 392"/>
                <a:gd name="T113" fmla="*/ 6 h 291"/>
                <a:gd name="T114" fmla="*/ 229 w 392"/>
                <a:gd name="T115" fmla="*/ 1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291">
                  <a:moveTo>
                    <a:pt x="302" y="66"/>
                  </a:moveTo>
                  <a:lnTo>
                    <a:pt x="302" y="66"/>
                  </a:lnTo>
                  <a:cubicBezTo>
                    <a:pt x="309" y="63"/>
                    <a:pt x="316" y="62"/>
                    <a:pt x="322" y="63"/>
                  </a:cubicBezTo>
                  <a:lnTo>
                    <a:pt x="322" y="63"/>
                  </a:lnTo>
                  <a:cubicBezTo>
                    <a:pt x="328" y="65"/>
                    <a:pt x="335" y="69"/>
                    <a:pt x="338" y="75"/>
                  </a:cubicBezTo>
                  <a:lnTo>
                    <a:pt x="338" y="75"/>
                  </a:lnTo>
                  <a:cubicBezTo>
                    <a:pt x="342" y="82"/>
                    <a:pt x="343" y="89"/>
                    <a:pt x="341" y="96"/>
                  </a:cubicBezTo>
                  <a:lnTo>
                    <a:pt x="341" y="96"/>
                  </a:lnTo>
                  <a:cubicBezTo>
                    <a:pt x="339" y="102"/>
                    <a:pt x="335" y="108"/>
                    <a:pt x="329" y="112"/>
                  </a:cubicBezTo>
                  <a:lnTo>
                    <a:pt x="329" y="112"/>
                  </a:lnTo>
                  <a:cubicBezTo>
                    <a:pt x="323" y="115"/>
                    <a:pt x="316" y="116"/>
                    <a:pt x="309" y="115"/>
                  </a:cubicBezTo>
                  <a:lnTo>
                    <a:pt x="309" y="115"/>
                  </a:lnTo>
                  <a:cubicBezTo>
                    <a:pt x="302" y="113"/>
                    <a:pt x="297" y="109"/>
                    <a:pt x="293" y="102"/>
                  </a:cubicBezTo>
                  <a:lnTo>
                    <a:pt x="293" y="102"/>
                  </a:lnTo>
                  <a:cubicBezTo>
                    <a:pt x="289" y="96"/>
                    <a:pt x="288" y="89"/>
                    <a:pt x="290" y="82"/>
                  </a:cubicBezTo>
                  <a:lnTo>
                    <a:pt x="290" y="82"/>
                  </a:lnTo>
                  <a:cubicBezTo>
                    <a:pt x="292" y="76"/>
                    <a:pt x="296" y="70"/>
                    <a:pt x="302" y="66"/>
                  </a:cubicBezTo>
                  <a:close/>
                  <a:moveTo>
                    <a:pt x="229" y="18"/>
                  </a:moveTo>
                  <a:lnTo>
                    <a:pt x="229" y="18"/>
                  </a:lnTo>
                  <a:cubicBezTo>
                    <a:pt x="209" y="30"/>
                    <a:pt x="195" y="47"/>
                    <a:pt x="186" y="67"/>
                  </a:cubicBezTo>
                  <a:lnTo>
                    <a:pt x="186" y="67"/>
                  </a:lnTo>
                  <a:cubicBezTo>
                    <a:pt x="178" y="86"/>
                    <a:pt x="175" y="109"/>
                    <a:pt x="180" y="131"/>
                  </a:cubicBezTo>
                  <a:lnTo>
                    <a:pt x="152" y="147"/>
                  </a:lnTo>
                  <a:lnTo>
                    <a:pt x="126" y="162"/>
                  </a:lnTo>
                  <a:lnTo>
                    <a:pt x="122" y="173"/>
                  </a:lnTo>
                  <a:lnTo>
                    <a:pt x="119" y="183"/>
                  </a:lnTo>
                  <a:lnTo>
                    <a:pt x="108" y="181"/>
                  </a:lnTo>
                  <a:lnTo>
                    <a:pt x="98" y="179"/>
                  </a:lnTo>
                  <a:lnTo>
                    <a:pt x="96" y="189"/>
                  </a:lnTo>
                  <a:lnTo>
                    <a:pt x="94" y="198"/>
                  </a:lnTo>
                  <a:lnTo>
                    <a:pt x="85" y="195"/>
                  </a:lnTo>
                  <a:lnTo>
                    <a:pt x="77" y="192"/>
                  </a:lnTo>
                  <a:lnTo>
                    <a:pt x="67" y="197"/>
                  </a:lnTo>
                  <a:lnTo>
                    <a:pt x="58" y="203"/>
                  </a:lnTo>
                  <a:lnTo>
                    <a:pt x="58" y="214"/>
                  </a:lnTo>
                  <a:lnTo>
                    <a:pt x="58" y="226"/>
                  </a:lnTo>
                  <a:lnTo>
                    <a:pt x="49" y="219"/>
                  </a:lnTo>
                  <a:lnTo>
                    <a:pt x="40" y="213"/>
                  </a:lnTo>
                  <a:lnTo>
                    <a:pt x="26" y="222"/>
                  </a:lnTo>
                  <a:lnTo>
                    <a:pt x="11" y="231"/>
                  </a:lnTo>
                  <a:lnTo>
                    <a:pt x="5" y="254"/>
                  </a:lnTo>
                  <a:lnTo>
                    <a:pt x="0" y="277"/>
                  </a:lnTo>
                  <a:lnTo>
                    <a:pt x="22" y="283"/>
                  </a:lnTo>
                  <a:lnTo>
                    <a:pt x="45" y="290"/>
                  </a:lnTo>
                  <a:lnTo>
                    <a:pt x="130" y="240"/>
                  </a:lnTo>
                  <a:lnTo>
                    <a:pt x="214" y="189"/>
                  </a:lnTo>
                  <a:lnTo>
                    <a:pt x="214" y="189"/>
                  </a:lnTo>
                  <a:cubicBezTo>
                    <a:pt x="231" y="203"/>
                    <a:pt x="252" y="211"/>
                    <a:pt x="273" y="213"/>
                  </a:cubicBezTo>
                  <a:lnTo>
                    <a:pt x="273" y="213"/>
                  </a:lnTo>
                  <a:cubicBezTo>
                    <a:pt x="294" y="216"/>
                    <a:pt x="316" y="211"/>
                    <a:pt x="337" y="199"/>
                  </a:cubicBezTo>
                  <a:lnTo>
                    <a:pt x="337" y="199"/>
                  </a:lnTo>
                  <a:cubicBezTo>
                    <a:pt x="362" y="184"/>
                    <a:pt x="378" y="161"/>
                    <a:pt x="385" y="134"/>
                  </a:cubicBezTo>
                  <a:lnTo>
                    <a:pt x="385" y="134"/>
                  </a:lnTo>
                  <a:cubicBezTo>
                    <a:pt x="391" y="109"/>
                    <a:pt x="388" y="80"/>
                    <a:pt x="373" y="55"/>
                  </a:cubicBezTo>
                  <a:lnTo>
                    <a:pt x="373" y="55"/>
                  </a:lnTo>
                  <a:cubicBezTo>
                    <a:pt x="358" y="30"/>
                    <a:pt x="335" y="13"/>
                    <a:pt x="309" y="6"/>
                  </a:cubicBezTo>
                  <a:lnTo>
                    <a:pt x="309" y="6"/>
                  </a:lnTo>
                  <a:cubicBezTo>
                    <a:pt x="282" y="0"/>
                    <a:pt x="254" y="3"/>
                    <a:pt x="229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4" name="Freeform 144">
              <a:extLst>
                <a:ext uri="{FF2B5EF4-FFF2-40B4-BE49-F238E27FC236}">
                  <a16:creationId xmlns:a16="http://schemas.microsoft.com/office/drawing/2014/main" id="{BB3C75DF-7EEB-434C-AD06-BBC7C76C8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7835" y="6336165"/>
              <a:ext cx="488883" cy="296624"/>
            </a:xfrm>
            <a:custGeom>
              <a:avLst/>
              <a:gdLst>
                <a:gd name="T0" fmla="*/ 293 w 392"/>
                <a:gd name="T1" fmla="*/ 49 h 238"/>
                <a:gd name="T2" fmla="*/ 293 w 392"/>
                <a:gd name="T3" fmla="*/ 49 h 238"/>
                <a:gd name="T4" fmla="*/ 309 w 392"/>
                <a:gd name="T5" fmla="*/ 62 h 238"/>
                <a:gd name="T6" fmla="*/ 309 w 392"/>
                <a:gd name="T7" fmla="*/ 62 h 238"/>
                <a:gd name="T8" fmla="*/ 329 w 392"/>
                <a:gd name="T9" fmla="*/ 59 h 238"/>
                <a:gd name="T10" fmla="*/ 329 w 392"/>
                <a:gd name="T11" fmla="*/ 59 h 238"/>
                <a:gd name="T12" fmla="*/ 341 w 392"/>
                <a:gd name="T13" fmla="*/ 43 h 238"/>
                <a:gd name="T14" fmla="*/ 341 w 392"/>
                <a:gd name="T15" fmla="*/ 43 h 238"/>
                <a:gd name="T16" fmla="*/ 338 w 392"/>
                <a:gd name="T17" fmla="*/ 22 h 238"/>
                <a:gd name="T18" fmla="*/ 338 w 392"/>
                <a:gd name="T19" fmla="*/ 22 h 238"/>
                <a:gd name="T20" fmla="*/ 338 w 392"/>
                <a:gd name="T21" fmla="*/ 21 h 238"/>
                <a:gd name="T22" fmla="*/ 338 w 392"/>
                <a:gd name="T23" fmla="*/ 21 h 238"/>
                <a:gd name="T24" fmla="*/ 337 w 392"/>
                <a:gd name="T25" fmla="*/ 21 h 238"/>
                <a:gd name="T26" fmla="*/ 354 w 392"/>
                <a:gd name="T27" fmla="*/ 10 h 238"/>
                <a:gd name="T28" fmla="*/ 372 w 392"/>
                <a:gd name="T29" fmla="*/ 0 h 238"/>
                <a:gd name="T30" fmla="*/ 373 w 392"/>
                <a:gd name="T31" fmla="*/ 1 h 238"/>
                <a:gd name="T32" fmla="*/ 373 w 392"/>
                <a:gd name="T33" fmla="*/ 1 h 238"/>
                <a:gd name="T34" fmla="*/ 373 w 392"/>
                <a:gd name="T35" fmla="*/ 2 h 238"/>
                <a:gd name="T36" fmla="*/ 373 w 392"/>
                <a:gd name="T37" fmla="*/ 2 h 238"/>
                <a:gd name="T38" fmla="*/ 385 w 392"/>
                <a:gd name="T39" fmla="*/ 81 h 238"/>
                <a:gd name="T40" fmla="*/ 385 w 392"/>
                <a:gd name="T41" fmla="*/ 81 h 238"/>
                <a:gd name="T42" fmla="*/ 337 w 392"/>
                <a:gd name="T43" fmla="*/ 146 h 238"/>
                <a:gd name="T44" fmla="*/ 337 w 392"/>
                <a:gd name="T45" fmla="*/ 146 h 238"/>
                <a:gd name="T46" fmla="*/ 273 w 392"/>
                <a:gd name="T47" fmla="*/ 160 h 238"/>
                <a:gd name="T48" fmla="*/ 273 w 392"/>
                <a:gd name="T49" fmla="*/ 160 h 238"/>
                <a:gd name="T50" fmla="*/ 214 w 392"/>
                <a:gd name="T51" fmla="*/ 136 h 238"/>
                <a:gd name="T52" fmla="*/ 130 w 392"/>
                <a:gd name="T53" fmla="*/ 187 h 238"/>
                <a:gd name="T54" fmla="*/ 45 w 392"/>
                <a:gd name="T55" fmla="*/ 237 h 238"/>
                <a:gd name="T56" fmla="*/ 22 w 392"/>
                <a:gd name="T57" fmla="*/ 230 h 238"/>
                <a:gd name="T58" fmla="*/ 0 w 392"/>
                <a:gd name="T59" fmla="*/ 224 h 238"/>
                <a:gd name="T60" fmla="*/ 0 w 392"/>
                <a:gd name="T61" fmla="*/ 223 h 238"/>
                <a:gd name="T62" fmla="*/ 0 w 392"/>
                <a:gd name="T63" fmla="*/ 221 h 238"/>
                <a:gd name="T64" fmla="*/ 146 w 392"/>
                <a:gd name="T65" fmla="*/ 135 h 238"/>
                <a:gd name="T66" fmla="*/ 292 w 392"/>
                <a:gd name="T67" fmla="*/ 48 h 238"/>
                <a:gd name="T68" fmla="*/ 292 w 392"/>
                <a:gd name="T69" fmla="*/ 48 h 238"/>
                <a:gd name="T70" fmla="*/ 292 w 392"/>
                <a:gd name="T71" fmla="*/ 49 h 238"/>
                <a:gd name="T72" fmla="*/ 292 w 392"/>
                <a:gd name="T73" fmla="*/ 49 h 238"/>
                <a:gd name="T74" fmla="*/ 293 w 392"/>
                <a:gd name="T75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2" h="238">
                  <a:moveTo>
                    <a:pt x="293" y="49"/>
                  </a:moveTo>
                  <a:lnTo>
                    <a:pt x="293" y="49"/>
                  </a:lnTo>
                  <a:cubicBezTo>
                    <a:pt x="297" y="56"/>
                    <a:pt x="302" y="60"/>
                    <a:pt x="309" y="62"/>
                  </a:cubicBezTo>
                  <a:lnTo>
                    <a:pt x="309" y="62"/>
                  </a:lnTo>
                  <a:cubicBezTo>
                    <a:pt x="316" y="63"/>
                    <a:pt x="323" y="62"/>
                    <a:pt x="329" y="59"/>
                  </a:cubicBezTo>
                  <a:lnTo>
                    <a:pt x="329" y="59"/>
                  </a:lnTo>
                  <a:cubicBezTo>
                    <a:pt x="335" y="55"/>
                    <a:pt x="339" y="49"/>
                    <a:pt x="341" y="43"/>
                  </a:cubicBezTo>
                  <a:lnTo>
                    <a:pt x="341" y="43"/>
                  </a:lnTo>
                  <a:cubicBezTo>
                    <a:pt x="343" y="36"/>
                    <a:pt x="342" y="29"/>
                    <a:pt x="338" y="22"/>
                  </a:cubicBezTo>
                  <a:lnTo>
                    <a:pt x="338" y="22"/>
                  </a:lnTo>
                  <a:cubicBezTo>
                    <a:pt x="338" y="22"/>
                    <a:pt x="338" y="22"/>
                    <a:pt x="338" y="21"/>
                  </a:cubicBezTo>
                  <a:lnTo>
                    <a:pt x="338" y="21"/>
                  </a:lnTo>
                  <a:lnTo>
                    <a:pt x="337" y="21"/>
                  </a:lnTo>
                  <a:lnTo>
                    <a:pt x="354" y="10"/>
                  </a:lnTo>
                  <a:lnTo>
                    <a:pt x="372" y="0"/>
                  </a:lnTo>
                  <a:lnTo>
                    <a:pt x="373" y="1"/>
                  </a:lnTo>
                  <a:lnTo>
                    <a:pt x="373" y="1"/>
                  </a:lnTo>
                  <a:lnTo>
                    <a:pt x="373" y="2"/>
                  </a:lnTo>
                  <a:lnTo>
                    <a:pt x="373" y="2"/>
                  </a:lnTo>
                  <a:cubicBezTo>
                    <a:pt x="388" y="27"/>
                    <a:pt x="391" y="56"/>
                    <a:pt x="385" y="81"/>
                  </a:cubicBezTo>
                  <a:lnTo>
                    <a:pt x="385" y="81"/>
                  </a:lnTo>
                  <a:cubicBezTo>
                    <a:pt x="378" y="108"/>
                    <a:pt x="362" y="131"/>
                    <a:pt x="337" y="146"/>
                  </a:cubicBezTo>
                  <a:lnTo>
                    <a:pt x="337" y="146"/>
                  </a:lnTo>
                  <a:cubicBezTo>
                    <a:pt x="316" y="158"/>
                    <a:pt x="294" y="163"/>
                    <a:pt x="273" y="160"/>
                  </a:cubicBezTo>
                  <a:lnTo>
                    <a:pt x="273" y="160"/>
                  </a:lnTo>
                  <a:cubicBezTo>
                    <a:pt x="252" y="158"/>
                    <a:pt x="231" y="150"/>
                    <a:pt x="214" y="136"/>
                  </a:cubicBezTo>
                  <a:lnTo>
                    <a:pt x="130" y="187"/>
                  </a:lnTo>
                  <a:lnTo>
                    <a:pt x="45" y="237"/>
                  </a:lnTo>
                  <a:lnTo>
                    <a:pt x="22" y="230"/>
                  </a:lnTo>
                  <a:lnTo>
                    <a:pt x="0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146" y="135"/>
                  </a:lnTo>
                  <a:lnTo>
                    <a:pt x="292" y="48"/>
                  </a:lnTo>
                  <a:lnTo>
                    <a:pt x="292" y="48"/>
                  </a:lnTo>
                  <a:cubicBezTo>
                    <a:pt x="292" y="48"/>
                    <a:pt x="292" y="48"/>
                    <a:pt x="292" y="49"/>
                  </a:cubicBezTo>
                  <a:lnTo>
                    <a:pt x="292" y="49"/>
                  </a:lnTo>
                  <a:cubicBezTo>
                    <a:pt x="292" y="49"/>
                    <a:pt x="292" y="49"/>
                    <a:pt x="293" y="49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5" name="Freeform 145">
              <a:extLst>
                <a:ext uri="{FF2B5EF4-FFF2-40B4-BE49-F238E27FC236}">
                  <a16:creationId xmlns:a16="http://schemas.microsoft.com/office/drawing/2014/main" id="{9C8D2178-9F63-4C04-8686-DBF47115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4316" y="6127429"/>
              <a:ext cx="285639" cy="785503"/>
            </a:xfrm>
            <a:custGeom>
              <a:avLst/>
              <a:gdLst>
                <a:gd name="T0" fmla="*/ 228 w 229"/>
                <a:gd name="T1" fmla="*/ 516 h 630"/>
                <a:gd name="T2" fmla="*/ 134 w 229"/>
                <a:gd name="T3" fmla="*/ 573 h 630"/>
                <a:gd name="T4" fmla="*/ 41 w 229"/>
                <a:gd name="T5" fmla="*/ 629 h 630"/>
                <a:gd name="T6" fmla="*/ 20 w 229"/>
                <a:gd name="T7" fmla="*/ 372 h 630"/>
                <a:gd name="T8" fmla="*/ 0 w 229"/>
                <a:gd name="T9" fmla="*/ 114 h 630"/>
                <a:gd name="T10" fmla="*/ 94 w 229"/>
                <a:gd name="T11" fmla="*/ 57 h 630"/>
                <a:gd name="T12" fmla="*/ 187 w 229"/>
                <a:gd name="T13" fmla="*/ 0 h 630"/>
                <a:gd name="T14" fmla="*/ 207 w 229"/>
                <a:gd name="T15" fmla="*/ 258 h 630"/>
                <a:gd name="T16" fmla="*/ 228 w 229"/>
                <a:gd name="T17" fmla="*/ 516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630">
                  <a:moveTo>
                    <a:pt x="228" y="516"/>
                  </a:moveTo>
                  <a:lnTo>
                    <a:pt x="134" y="573"/>
                  </a:lnTo>
                  <a:lnTo>
                    <a:pt x="41" y="629"/>
                  </a:lnTo>
                  <a:lnTo>
                    <a:pt x="20" y="372"/>
                  </a:lnTo>
                  <a:lnTo>
                    <a:pt x="0" y="114"/>
                  </a:lnTo>
                  <a:lnTo>
                    <a:pt x="94" y="57"/>
                  </a:lnTo>
                  <a:lnTo>
                    <a:pt x="187" y="0"/>
                  </a:lnTo>
                  <a:lnTo>
                    <a:pt x="207" y="258"/>
                  </a:lnTo>
                  <a:lnTo>
                    <a:pt x="228" y="516"/>
                  </a:ln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361CF36-F858-472C-808D-8179C1053814}"/>
              </a:ext>
            </a:extLst>
          </p:cNvPr>
          <p:cNvGrpSpPr/>
          <p:nvPr/>
        </p:nvGrpSpPr>
        <p:grpSpPr>
          <a:xfrm>
            <a:off x="18901325" y="4671772"/>
            <a:ext cx="2263412" cy="2345532"/>
            <a:chOff x="8272284" y="4226835"/>
            <a:chExt cx="2422430" cy="2510318"/>
          </a:xfrm>
        </p:grpSpPr>
        <p:sp>
          <p:nvSpPr>
            <p:cNvPr id="167" name="Freeform 82">
              <a:extLst>
                <a:ext uri="{FF2B5EF4-FFF2-40B4-BE49-F238E27FC236}">
                  <a16:creationId xmlns:a16="http://schemas.microsoft.com/office/drawing/2014/main" id="{3C00052F-FCE2-4E7D-9C9C-F7D6075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134" y="4990365"/>
              <a:ext cx="1411715" cy="1411715"/>
            </a:xfrm>
            <a:custGeom>
              <a:avLst/>
              <a:gdLst>
                <a:gd name="T0" fmla="*/ 1131 w 1132"/>
                <a:gd name="T1" fmla="*/ 566 h 1132"/>
                <a:gd name="T2" fmla="*/ 1131 w 1132"/>
                <a:gd name="T3" fmla="*/ 566 h 1132"/>
                <a:gd name="T4" fmla="*/ 566 w 1132"/>
                <a:gd name="T5" fmla="*/ 1131 h 1132"/>
                <a:gd name="T6" fmla="*/ 566 w 1132"/>
                <a:gd name="T7" fmla="*/ 1131 h 1132"/>
                <a:gd name="T8" fmla="*/ 0 w 1132"/>
                <a:gd name="T9" fmla="*/ 566 h 1132"/>
                <a:gd name="T10" fmla="*/ 0 w 1132"/>
                <a:gd name="T11" fmla="*/ 566 h 1132"/>
                <a:gd name="T12" fmla="*/ 566 w 1132"/>
                <a:gd name="T13" fmla="*/ 0 h 1132"/>
                <a:gd name="T14" fmla="*/ 566 w 1132"/>
                <a:gd name="T15" fmla="*/ 0 h 1132"/>
                <a:gd name="T16" fmla="*/ 1131 w 1132"/>
                <a:gd name="T17" fmla="*/ 566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2" h="1132">
                  <a:moveTo>
                    <a:pt x="1131" y="566"/>
                  </a:moveTo>
                  <a:lnTo>
                    <a:pt x="1131" y="566"/>
                  </a:lnTo>
                  <a:cubicBezTo>
                    <a:pt x="1131" y="878"/>
                    <a:pt x="878" y="1131"/>
                    <a:pt x="566" y="1131"/>
                  </a:cubicBezTo>
                  <a:lnTo>
                    <a:pt x="566" y="1131"/>
                  </a:lnTo>
                  <a:cubicBezTo>
                    <a:pt x="253" y="1131"/>
                    <a:pt x="0" y="878"/>
                    <a:pt x="0" y="566"/>
                  </a:cubicBezTo>
                  <a:lnTo>
                    <a:pt x="0" y="566"/>
                  </a:lnTo>
                  <a:cubicBezTo>
                    <a:pt x="0" y="253"/>
                    <a:pt x="253" y="0"/>
                    <a:pt x="566" y="0"/>
                  </a:cubicBezTo>
                  <a:lnTo>
                    <a:pt x="566" y="0"/>
                  </a:lnTo>
                  <a:cubicBezTo>
                    <a:pt x="878" y="0"/>
                    <a:pt x="1131" y="253"/>
                    <a:pt x="1131" y="5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8" name="Freeform 83">
              <a:extLst>
                <a:ext uri="{FF2B5EF4-FFF2-40B4-BE49-F238E27FC236}">
                  <a16:creationId xmlns:a16="http://schemas.microsoft.com/office/drawing/2014/main" id="{B43EAC77-2CAC-4EB7-89F7-F21B5446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228" y="4281766"/>
              <a:ext cx="2334543" cy="1329317"/>
            </a:xfrm>
            <a:custGeom>
              <a:avLst/>
              <a:gdLst>
                <a:gd name="T0" fmla="*/ 0 w 1876"/>
                <a:gd name="T1" fmla="*/ 0 h 1068"/>
                <a:gd name="T2" fmla="*/ 0 w 1876"/>
                <a:gd name="T3" fmla="*/ 323 h 1068"/>
                <a:gd name="T4" fmla="*/ 0 w 1876"/>
                <a:gd name="T5" fmla="*/ 647 h 1068"/>
                <a:gd name="T6" fmla="*/ 0 w 1876"/>
                <a:gd name="T7" fmla="*/ 647 h 1068"/>
                <a:gd name="T8" fmla="*/ 42 w 1876"/>
                <a:gd name="T9" fmla="*/ 746 h 1068"/>
                <a:gd name="T10" fmla="*/ 42 w 1876"/>
                <a:gd name="T11" fmla="*/ 746 h 1068"/>
                <a:gd name="T12" fmla="*/ 141 w 1876"/>
                <a:gd name="T13" fmla="*/ 787 h 1068"/>
                <a:gd name="T14" fmla="*/ 229 w 1876"/>
                <a:gd name="T15" fmla="*/ 787 h 1068"/>
                <a:gd name="T16" fmla="*/ 318 w 1876"/>
                <a:gd name="T17" fmla="*/ 787 h 1068"/>
                <a:gd name="T18" fmla="*/ 318 w 1876"/>
                <a:gd name="T19" fmla="*/ 927 h 1068"/>
                <a:gd name="T20" fmla="*/ 318 w 1876"/>
                <a:gd name="T21" fmla="*/ 1067 h 1068"/>
                <a:gd name="T22" fmla="*/ 938 w 1876"/>
                <a:gd name="T23" fmla="*/ 1067 h 1068"/>
                <a:gd name="T24" fmla="*/ 1557 w 1876"/>
                <a:gd name="T25" fmla="*/ 1067 h 1068"/>
                <a:gd name="T26" fmla="*/ 1557 w 1876"/>
                <a:gd name="T27" fmla="*/ 927 h 1068"/>
                <a:gd name="T28" fmla="*/ 1557 w 1876"/>
                <a:gd name="T29" fmla="*/ 787 h 1068"/>
                <a:gd name="T30" fmla="*/ 1646 w 1876"/>
                <a:gd name="T31" fmla="*/ 787 h 1068"/>
                <a:gd name="T32" fmla="*/ 1735 w 1876"/>
                <a:gd name="T33" fmla="*/ 787 h 1068"/>
                <a:gd name="T34" fmla="*/ 1735 w 1876"/>
                <a:gd name="T35" fmla="*/ 787 h 1068"/>
                <a:gd name="T36" fmla="*/ 1834 w 1876"/>
                <a:gd name="T37" fmla="*/ 746 h 1068"/>
                <a:gd name="T38" fmla="*/ 1834 w 1876"/>
                <a:gd name="T39" fmla="*/ 746 h 1068"/>
                <a:gd name="T40" fmla="*/ 1875 w 1876"/>
                <a:gd name="T41" fmla="*/ 647 h 1068"/>
                <a:gd name="T42" fmla="*/ 1875 w 1876"/>
                <a:gd name="T43" fmla="*/ 323 h 1068"/>
                <a:gd name="T44" fmla="*/ 1875 w 1876"/>
                <a:gd name="T45" fmla="*/ 0 h 1068"/>
                <a:gd name="T46" fmla="*/ 938 w 1876"/>
                <a:gd name="T47" fmla="*/ 0 h 1068"/>
                <a:gd name="T48" fmla="*/ 0 w 1876"/>
                <a:gd name="T4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6" h="1068">
                  <a:moveTo>
                    <a:pt x="0" y="0"/>
                  </a:moveTo>
                  <a:lnTo>
                    <a:pt x="0" y="323"/>
                  </a:lnTo>
                  <a:lnTo>
                    <a:pt x="0" y="647"/>
                  </a:lnTo>
                  <a:lnTo>
                    <a:pt x="0" y="647"/>
                  </a:lnTo>
                  <a:cubicBezTo>
                    <a:pt x="0" y="686"/>
                    <a:pt x="16" y="721"/>
                    <a:pt x="42" y="746"/>
                  </a:cubicBezTo>
                  <a:lnTo>
                    <a:pt x="42" y="746"/>
                  </a:lnTo>
                  <a:cubicBezTo>
                    <a:pt x="67" y="772"/>
                    <a:pt x="102" y="787"/>
                    <a:pt x="141" y="787"/>
                  </a:cubicBezTo>
                  <a:lnTo>
                    <a:pt x="229" y="787"/>
                  </a:lnTo>
                  <a:lnTo>
                    <a:pt x="318" y="787"/>
                  </a:lnTo>
                  <a:lnTo>
                    <a:pt x="318" y="927"/>
                  </a:lnTo>
                  <a:lnTo>
                    <a:pt x="318" y="1067"/>
                  </a:lnTo>
                  <a:lnTo>
                    <a:pt x="938" y="1067"/>
                  </a:lnTo>
                  <a:lnTo>
                    <a:pt x="1557" y="1067"/>
                  </a:lnTo>
                  <a:lnTo>
                    <a:pt x="1557" y="927"/>
                  </a:lnTo>
                  <a:lnTo>
                    <a:pt x="1557" y="787"/>
                  </a:lnTo>
                  <a:lnTo>
                    <a:pt x="1646" y="787"/>
                  </a:lnTo>
                  <a:lnTo>
                    <a:pt x="1735" y="787"/>
                  </a:lnTo>
                  <a:lnTo>
                    <a:pt x="1735" y="787"/>
                  </a:lnTo>
                  <a:cubicBezTo>
                    <a:pt x="1773" y="787"/>
                    <a:pt x="1808" y="772"/>
                    <a:pt x="1834" y="746"/>
                  </a:cubicBezTo>
                  <a:lnTo>
                    <a:pt x="1834" y="746"/>
                  </a:lnTo>
                  <a:cubicBezTo>
                    <a:pt x="1859" y="721"/>
                    <a:pt x="1875" y="686"/>
                    <a:pt x="1875" y="647"/>
                  </a:cubicBezTo>
                  <a:lnTo>
                    <a:pt x="1875" y="323"/>
                  </a:lnTo>
                  <a:lnTo>
                    <a:pt x="1875" y="0"/>
                  </a:ln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9" name="Freeform 84">
              <a:extLst>
                <a:ext uri="{FF2B5EF4-FFF2-40B4-BE49-F238E27FC236}">
                  <a16:creationId xmlns:a16="http://schemas.microsoft.com/office/drawing/2014/main" id="{C47503B5-8DEB-4318-9AEE-C4D01F7D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228" y="4281766"/>
              <a:ext cx="1170018" cy="1329317"/>
            </a:xfrm>
            <a:custGeom>
              <a:avLst/>
              <a:gdLst>
                <a:gd name="T0" fmla="*/ 0 w 939"/>
                <a:gd name="T1" fmla="*/ 0 h 1068"/>
                <a:gd name="T2" fmla="*/ 0 w 939"/>
                <a:gd name="T3" fmla="*/ 323 h 1068"/>
                <a:gd name="T4" fmla="*/ 0 w 939"/>
                <a:gd name="T5" fmla="*/ 647 h 1068"/>
                <a:gd name="T6" fmla="*/ 0 w 939"/>
                <a:gd name="T7" fmla="*/ 647 h 1068"/>
                <a:gd name="T8" fmla="*/ 42 w 939"/>
                <a:gd name="T9" fmla="*/ 746 h 1068"/>
                <a:gd name="T10" fmla="*/ 42 w 939"/>
                <a:gd name="T11" fmla="*/ 746 h 1068"/>
                <a:gd name="T12" fmla="*/ 141 w 939"/>
                <a:gd name="T13" fmla="*/ 787 h 1068"/>
                <a:gd name="T14" fmla="*/ 229 w 939"/>
                <a:gd name="T15" fmla="*/ 787 h 1068"/>
                <a:gd name="T16" fmla="*/ 318 w 939"/>
                <a:gd name="T17" fmla="*/ 787 h 1068"/>
                <a:gd name="T18" fmla="*/ 318 w 939"/>
                <a:gd name="T19" fmla="*/ 927 h 1068"/>
                <a:gd name="T20" fmla="*/ 318 w 939"/>
                <a:gd name="T21" fmla="*/ 1067 h 1068"/>
                <a:gd name="T22" fmla="*/ 628 w 939"/>
                <a:gd name="T23" fmla="*/ 1067 h 1068"/>
                <a:gd name="T24" fmla="*/ 938 w 939"/>
                <a:gd name="T25" fmla="*/ 1067 h 1068"/>
                <a:gd name="T26" fmla="*/ 938 w 939"/>
                <a:gd name="T27" fmla="*/ 533 h 1068"/>
                <a:gd name="T28" fmla="*/ 938 w 939"/>
                <a:gd name="T29" fmla="*/ 0 h 1068"/>
                <a:gd name="T30" fmla="*/ 469 w 939"/>
                <a:gd name="T31" fmla="*/ 0 h 1068"/>
                <a:gd name="T32" fmla="*/ 0 w 939"/>
                <a:gd name="T3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9" h="1068">
                  <a:moveTo>
                    <a:pt x="0" y="0"/>
                  </a:moveTo>
                  <a:lnTo>
                    <a:pt x="0" y="323"/>
                  </a:lnTo>
                  <a:lnTo>
                    <a:pt x="0" y="647"/>
                  </a:lnTo>
                  <a:lnTo>
                    <a:pt x="0" y="647"/>
                  </a:lnTo>
                  <a:cubicBezTo>
                    <a:pt x="0" y="686"/>
                    <a:pt x="16" y="721"/>
                    <a:pt x="42" y="746"/>
                  </a:cubicBezTo>
                  <a:lnTo>
                    <a:pt x="42" y="746"/>
                  </a:lnTo>
                  <a:cubicBezTo>
                    <a:pt x="67" y="772"/>
                    <a:pt x="102" y="787"/>
                    <a:pt x="141" y="787"/>
                  </a:cubicBezTo>
                  <a:lnTo>
                    <a:pt x="229" y="787"/>
                  </a:lnTo>
                  <a:lnTo>
                    <a:pt x="318" y="787"/>
                  </a:lnTo>
                  <a:lnTo>
                    <a:pt x="318" y="927"/>
                  </a:lnTo>
                  <a:lnTo>
                    <a:pt x="318" y="1067"/>
                  </a:lnTo>
                  <a:lnTo>
                    <a:pt x="628" y="1067"/>
                  </a:lnTo>
                  <a:lnTo>
                    <a:pt x="938" y="1067"/>
                  </a:lnTo>
                  <a:lnTo>
                    <a:pt x="938" y="533"/>
                  </a:lnTo>
                  <a:lnTo>
                    <a:pt x="938" y="0"/>
                  </a:lnTo>
                  <a:lnTo>
                    <a:pt x="469" y="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0" name="Freeform 85">
              <a:extLst>
                <a:ext uri="{FF2B5EF4-FFF2-40B4-BE49-F238E27FC236}">
                  <a16:creationId xmlns:a16="http://schemas.microsoft.com/office/drawing/2014/main" id="{15BB1D27-0337-4C19-AC59-A3F70041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9" y="5281500"/>
              <a:ext cx="818462" cy="818462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329 w 659"/>
                <a:gd name="T7" fmla="*/ 658 h 659"/>
                <a:gd name="T8" fmla="*/ 0 w 659"/>
                <a:gd name="T9" fmla="*/ 329 h 659"/>
                <a:gd name="T10" fmla="*/ 0 w 659"/>
                <a:gd name="T11" fmla="*/ 329 h 659"/>
                <a:gd name="T12" fmla="*/ 329 w 659"/>
                <a:gd name="T13" fmla="*/ 0 h 659"/>
                <a:gd name="T14" fmla="*/ 329 w 659"/>
                <a:gd name="T15" fmla="*/ 0 h 659"/>
                <a:gd name="T16" fmla="*/ 658 w 659"/>
                <a:gd name="T17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0"/>
                    <a:pt x="510" y="658"/>
                    <a:pt x="329" y="658"/>
                  </a:cubicBezTo>
                  <a:lnTo>
                    <a:pt x="329" y="658"/>
                  </a:lnTo>
                  <a:cubicBezTo>
                    <a:pt x="147" y="658"/>
                    <a:pt x="0" y="510"/>
                    <a:pt x="0" y="329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329" y="0"/>
                  </a:lnTo>
                  <a:cubicBezTo>
                    <a:pt x="510" y="0"/>
                    <a:pt x="658" y="147"/>
                    <a:pt x="658" y="32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1" name="Freeform 86">
              <a:extLst>
                <a:ext uri="{FF2B5EF4-FFF2-40B4-BE49-F238E27FC236}">
                  <a16:creationId xmlns:a16="http://schemas.microsoft.com/office/drawing/2014/main" id="{A7694FB3-12E4-4AF5-ABEE-47C98971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9" y="5281500"/>
              <a:ext cx="818462" cy="818462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329 w 659"/>
                <a:gd name="T7" fmla="*/ 658 h 659"/>
                <a:gd name="T8" fmla="*/ 0 w 659"/>
                <a:gd name="T9" fmla="*/ 329 h 659"/>
                <a:gd name="T10" fmla="*/ 0 w 659"/>
                <a:gd name="T11" fmla="*/ 329 h 659"/>
                <a:gd name="T12" fmla="*/ 329 w 659"/>
                <a:gd name="T13" fmla="*/ 0 h 659"/>
                <a:gd name="T14" fmla="*/ 329 w 659"/>
                <a:gd name="T15" fmla="*/ 0 h 659"/>
                <a:gd name="T16" fmla="*/ 658 w 659"/>
                <a:gd name="T17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0"/>
                    <a:pt x="510" y="658"/>
                    <a:pt x="329" y="658"/>
                  </a:cubicBezTo>
                  <a:lnTo>
                    <a:pt x="329" y="658"/>
                  </a:lnTo>
                  <a:cubicBezTo>
                    <a:pt x="147" y="658"/>
                    <a:pt x="0" y="510"/>
                    <a:pt x="0" y="329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329" y="0"/>
                  </a:lnTo>
                  <a:cubicBezTo>
                    <a:pt x="510" y="0"/>
                    <a:pt x="658" y="147"/>
                    <a:pt x="658" y="329"/>
                  </a:cubicBezTo>
                </a:path>
              </a:pathLst>
            </a:custGeom>
            <a:solidFill>
              <a:schemeClr val="accent4">
                <a:alpha val="5028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2" name="Freeform 87">
              <a:extLst>
                <a:ext uri="{FF2B5EF4-FFF2-40B4-BE49-F238E27FC236}">
                  <a16:creationId xmlns:a16="http://schemas.microsoft.com/office/drawing/2014/main" id="{AE72230B-DED2-4C34-BFE6-0FFAB4B0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494" y="5495725"/>
              <a:ext cx="400994" cy="400994"/>
            </a:xfrm>
            <a:custGeom>
              <a:avLst/>
              <a:gdLst>
                <a:gd name="T0" fmla="*/ 319 w 320"/>
                <a:gd name="T1" fmla="*/ 160 h 321"/>
                <a:gd name="T2" fmla="*/ 319 w 320"/>
                <a:gd name="T3" fmla="*/ 160 h 321"/>
                <a:gd name="T4" fmla="*/ 160 w 320"/>
                <a:gd name="T5" fmla="*/ 320 h 321"/>
                <a:gd name="T6" fmla="*/ 160 w 320"/>
                <a:gd name="T7" fmla="*/ 320 h 321"/>
                <a:gd name="T8" fmla="*/ 0 w 320"/>
                <a:gd name="T9" fmla="*/ 160 h 321"/>
                <a:gd name="T10" fmla="*/ 0 w 320"/>
                <a:gd name="T11" fmla="*/ 160 h 321"/>
                <a:gd name="T12" fmla="*/ 160 w 320"/>
                <a:gd name="T13" fmla="*/ 0 h 321"/>
                <a:gd name="T14" fmla="*/ 160 w 320"/>
                <a:gd name="T15" fmla="*/ 0 h 321"/>
                <a:gd name="T16" fmla="*/ 319 w 320"/>
                <a:gd name="T17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1">
                  <a:moveTo>
                    <a:pt x="319" y="160"/>
                  </a:moveTo>
                  <a:lnTo>
                    <a:pt x="319" y="160"/>
                  </a:lnTo>
                  <a:cubicBezTo>
                    <a:pt x="319" y="248"/>
                    <a:pt x="248" y="320"/>
                    <a:pt x="160" y="320"/>
                  </a:cubicBezTo>
                  <a:lnTo>
                    <a:pt x="160" y="320"/>
                  </a:lnTo>
                  <a:cubicBezTo>
                    <a:pt x="72" y="320"/>
                    <a:pt x="0" y="248"/>
                    <a:pt x="0" y="160"/>
                  </a:cubicBez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lnTo>
                    <a:pt x="160" y="0"/>
                  </a:lnTo>
                  <a:cubicBezTo>
                    <a:pt x="248" y="0"/>
                    <a:pt x="319" y="72"/>
                    <a:pt x="319" y="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3" name="Freeform 88">
              <a:extLst>
                <a:ext uri="{FF2B5EF4-FFF2-40B4-BE49-F238E27FC236}">
                  <a16:creationId xmlns:a16="http://schemas.microsoft.com/office/drawing/2014/main" id="{A5F35AD9-C34C-44D1-B1DD-044FE0CF5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86" y="5490235"/>
              <a:ext cx="170282" cy="170282"/>
            </a:xfrm>
            <a:custGeom>
              <a:avLst/>
              <a:gdLst>
                <a:gd name="T0" fmla="*/ 136 w 137"/>
                <a:gd name="T1" fmla="*/ 68 h 137"/>
                <a:gd name="T2" fmla="*/ 136 w 137"/>
                <a:gd name="T3" fmla="*/ 68 h 137"/>
                <a:gd name="T4" fmla="*/ 68 w 137"/>
                <a:gd name="T5" fmla="*/ 136 h 137"/>
                <a:gd name="T6" fmla="*/ 68 w 137"/>
                <a:gd name="T7" fmla="*/ 136 h 137"/>
                <a:gd name="T8" fmla="*/ 0 w 137"/>
                <a:gd name="T9" fmla="*/ 68 h 137"/>
                <a:gd name="T10" fmla="*/ 0 w 137"/>
                <a:gd name="T11" fmla="*/ 68 h 137"/>
                <a:gd name="T12" fmla="*/ 68 w 137"/>
                <a:gd name="T13" fmla="*/ 0 h 137"/>
                <a:gd name="T14" fmla="*/ 68 w 137"/>
                <a:gd name="T15" fmla="*/ 0 h 137"/>
                <a:gd name="T16" fmla="*/ 136 w 137"/>
                <a:gd name="T17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136" y="68"/>
                  </a:moveTo>
                  <a:lnTo>
                    <a:pt x="136" y="68"/>
                  </a:lnTo>
                  <a:cubicBezTo>
                    <a:pt x="136" y="105"/>
                    <a:pt x="105" y="136"/>
                    <a:pt x="68" y="136"/>
                  </a:cubicBezTo>
                  <a:lnTo>
                    <a:pt x="68" y="136"/>
                  </a:lnTo>
                  <a:cubicBezTo>
                    <a:pt x="30" y="136"/>
                    <a:pt x="0" y="105"/>
                    <a:pt x="0" y="68"/>
                  </a:cubicBezTo>
                  <a:lnTo>
                    <a:pt x="0" y="68"/>
                  </a:lnTo>
                  <a:cubicBezTo>
                    <a:pt x="0" y="31"/>
                    <a:pt x="30" y="0"/>
                    <a:pt x="68" y="0"/>
                  </a:cubicBezTo>
                  <a:lnTo>
                    <a:pt x="68" y="0"/>
                  </a:lnTo>
                  <a:cubicBezTo>
                    <a:pt x="105" y="0"/>
                    <a:pt x="136" y="31"/>
                    <a:pt x="136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4" name="Freeform 89">
              <a:extLst>
                <a:ext uri="{FF2B5EF4-FFF2-40B4-BE49-F238E27FC236}">
                  <a16:creationId xmlns:a16="http://schemas.microsoft.com/office/drawing/2014/main" id="{490C671C-92EA-4942-AB8F-4BAEC3B4D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78" y="5737421"/>
              <a:ext cx="98874" cy="98874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40 w 80"/>
                <a:gd name="T5" fmla="*/ 79 h 80"/>
                <a:gd name="T6" fmla="*/ 40 w 80"/>
                <a:gd name="T7" fmla="*/ 79 h 80"/>
                <a:gd name="T8" fmla="*/ 0 w 80"/>
                <a:gd name="T9" fmla="*/ 40 h 80"/>
                <a:gd name="T10" fmla="*/ 0 w 80"/>
                <a:gd name="T11" fmla="*/ 40 h 80"/>
                <a:gd name="T12" fmla="*/ 40 w 80"/>
                <a:gd name="T13" fmla="*/ 0 h 80"/>
                <a:gd name="T14" fmla="*/ 40 w 80"/>
                <a:gd name="T15" fmla="*/ 0 h 80"/>
                <a:gd name="T16" fmla="*/ 79 w 80"/>
                <a:gd name="T17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1"/>
                    <a:pt x="61" y="79"/>
                    <a:pt x="40" y="79"/>
                  </a:cubicBezTo>
                  <a:lnTo>
                    <a:pt x="40" y="79"/>
                  </a:lnTo>
                  <a:cubicBezTo>
                    <a:pt x="18" y="79"/>
                    <a:pt x="0" y="61"/>
                    <a:pt x="0" y="4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9" y="18"/>
                    <a:pt x="79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5" name="Freeform 90">
              <a:extLst>
                <a:ext uri="{FF2B5EF4-FFF2-40B4-BE49-F238E27FC236}">
                  <a16:creationId xmlns:a16="http://schemas.microsoft.com/office/drawing/2014/main" id="{61453035-09E1-40F8-BF20-7CE4D30CD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564" y="5028818"/>
              <a:ext cx="2087357" cy="1708335"/>
            </a:xfrm>
            <a:custGeom>
              <a:avLst/>
              <a:gdLst>
                <a:gd name="T0" fmla="*/ 207 w 1676"/>
                <a:gd name="T1" fmla="*/ 43 h 1370"/>
                <a:gd name="T2" fmla="*/ 207 w 1676"/>
                <a:gd name="T3" fmla="*/ 43 h 1370"/>
                <a:gd name="T4" fmla="*/ 66 w 1676"/>
                <a:gd name="T5" fmla="*/ 80 h 1370"/>
                <a:gd name="T6" fmla="*/ 66 w 1676"/>
                <a:gd name="T7" fmla="*/ 80 h 1370"/>
                <a:gd name="T8" fmla="*/ 22 w 1676"/>
                <a:gd name="T9" fmla="*/ 184 h 1370"/>
                <a:gd name="T10" fmla="*/ 22 w 1676"/>
                <a:gd name="T11" fmla="*/ 184 h 1370"/>
                <a:gd name="T12" fmla="*/ 22 w 1676"/>
                <a:gd name="T13" fmla="*/ 521 h 1370"/>
                <a:gd name="T14" fmla="*/ 22 w 1676"/>
                <a:gd name="T15" fmla="*/ 521 h 1370"/>
                <a:gd name="T16" fmla="*/ 832 w 1676"/>
                <a:gd name="T17" fmla="*/ 1348 h 1370"/>
                <a:gd name="T18" fmla="*/ 832 w 1676"/>
                <a:gd name="T19" fmla="*/ 1348 h 1370"/>
                <a:gd name="T20" fmla="*/ 838 w 1676"/>
                <a:gd name="T21" fmla="*/ 1348 h 1370"/>
                <a:gd name="T22" fmla="*/ 838 w 1676"/>
                <a:gd name="T23" fmla="*/ 1348 h 1370"/>
                <a:gd name="T24" fmla="*/ 1379 w 1676"/>
                <a:gd name="T25" fmla="*/ 1142 h 1370"/>
                <a:gd name="T26" fmla="*/ 1379 w 1676"/>
                <a:gd name="T27" fmla="*/ 1142 h 1370"/>
                <a:gd name="T28" fmla="*/ 1653 w 1676"/>
                <a:gd name="T29" fmla="*/ 519 h 1370"/>
                <a:gd name="T30" fmla="*/ 1653 w 1676"/>
                <a:gd name="T31" fmla="*/ 519 h 1370"/>
                <a:gd name="T32" fmla="*/ 1651 w 1676"/>
                <a:gd name="T33" fmla="*/ 182 h 1370"/>
                <a:gd name="T34" fmla="*/ 1651 w 1676"/>
                <a:gd name="T35" fmla="*/ 182 h 1370"/>
                <a:gd name="T36" fmla="*/ 1610 w 1676"/>
                <a:gd name="T37" fmla="*/ 91 h 1370"/>
                <a:gd name="T38" fmla="*/ 1610 w 1676"/>
                <a:gd name="T39" fmla="*/ 91 h 1370"/>
                <a:gd name="T40" fmla="*/ 1253 w 1676"/>
                <a:gd name="T41" fmla="*/ 79 h 1370"/>
                <a:gd name="T42" fmla="*/ 1253 w 1676"/>
                <a:gd name="T43" fmla="*/ 79 h 1370"/>
                <a:gd name="T44" fmla="*/ 942 w 1676"/>
                <a:gd name="T45" fmla="*/ 113 h 1370"/>
                <a:gd name="T46" fmla="*/ 942 w 1676"/>
                <a:gd name="T47" fmla="*/ 113 h 1370"/>
                <a:gd name="T48" fmla="*/ 754 w 1676"/>
                <a:gd name="T49" fmla="*/ 113 h 1370"/>
                <a:gd name="T50" fmla="*/ 754 w 1676"/>
                <a:gd name="T51" fmla="*/ 113 h 1370"/>
                <a:gd name="T52" fmla="*/ 401 w 1676"/>
                <a:gd name="T53" fmla="*/ 71 h 1370"/>
                <a:gd name="T54" fmla="*/ 401 w 1676"/>
                <a:gd name="T55" fmla="*/ 71 h 1370"/>
                <a:gd name="T56" fmla="*/ 207 w 1676"/>
                <a:gd name="T57" fmla="*/ 43 h 1370"/>
                <a:gd name="T58" fmla="*/ 838 w 1676"/>
                <a:gd name="T59" fmla="*/ 1369 h 1370"/>
                <a:gd name="T60" fmla="*/ 838 w 1676"/>
                <a:gd name="T61" fmla="*/ 1369 h 1370"/>
                <a:gd name="T62" fmla="*/ 832 w 1676"/>
                <a:gd name="T63" fmla="*/ 1369 h 1370"/>
                <a:gd name="T64" fmla="*/ 832 w 1676"/>
                <a:gd name="T65" fmla="*/ 1369 h 1370"/>
                <a:gd name="T66" fmla="*/ 0 w 1676"/>
                <a:gd name="T67" fmla="*/ 521 h 1370"/>
                <a:gd name="T68" fmla="*/ 0 w 1676"/>
                <a:gd name="T69" fmla="*/ 521 h 1370"/>
                <a:gd name="T70" fmla="*/ 0 w 1676"/>
                <a:gd name="T71" fmla="*/ 184 h 1370"/>
                <a:gd name="T72" fmla="*/ 0 w 1676"/>
                <a:gd name="T73" fmla="*/ 184 h 1370"/>
                <a:gd name="T74" fmla="*/ 53 w 1676"/>
                <a:gd name="T75" fmla="*/ 63 h 1370"/>
                <a:gd name="T76" fmla="*/ 53 w 1676"/>
                <a:gd name="T77" fmla="*/ 63 h 1370"/>
                <a:gd name="T78" fmla="*/ 405 w 1676"/>
                <a:gd name="T79" fmla="*/ 50 h 1370"/>
                <a:gd name="T80" fmla="*/ 405 w 1676"/>
                <a:gd name="T81" fmla="*/ 50 h 1370"/>
                <a:gd name="T82" fmla="*/ 754 w 1676"/>
                <a:gd name="T83" fmla="*/ 91 h 1370"/>
                <a:gd name="T84" fmla="*/ 942 w 1676"/>
                <a:gd name="T85" fmla="*/ 91 h 1370"/>
                <a:gd name="T86" fmla="*/ 942 w 1676"/>
                <a:gd name="T87" fmla="*/ 91 h 1370"/>
                <a:gd name="T88" fmla="*/ 942 w 1676"/>
                <a:gd name="T89" fmla="*/ 91 h 1370"/>
                <a:gd name="T90" fmla="*/ 1249 w 1676"/>
                <a:gd name="T91" fmla="*/ 58 h 1370"/>
                <a:gd name="T92" fmla="*/ 1249 w 1676"/>
                <a:gd name="T93" fmla="*/ 58 h 1370"/>
                <a:gd name="T94" fmla="*/ 1624 w 1676"/>
                <a:gd name="T95" fmla="*/ 74 h 1370"/>
                <a:gd name="T96" fmla="*/ 1624 w 1676"/>
                <a:gd name="T97" fmla="*/ 74 h 1370"/>
                <a:gd name="T98" fmla="*/ 1672 w 1676"/>
                <a:gd name="T99" fmla="*/ 182 h 1370"/>
                <a:gd name="T100" fmla="*/ 1672 w 1676"/>
                <a:gd name="T101" fmla="*/ 182 h 1370"/>
                <a:gd name="T102" fmla="*/ 1675 w 1676"/>
                <a:gd name="T103" fmla="*/ 519 h 1370"/>
                <a:gd name="T104" fmla="*/ 1675 w 1676"/>
                <a:gd name="T105" fmla="*/ 519 h 1370"/>
                <a:gd name="T106" fmla="*/ 1411 w 1676"/>
                <a:gd name="T107" fmla="*/ 1142 h 1370"/>
                <a:gd name="T108" fmla="*/ 1411 w 1676"/>
                <a:gd name="T109" fmla="*/ 1142 h 1370"/>
                <a:gd name="T110" fmla="*/ 838 w 1676"/>
                <a:gd name="T111" fmla="*/ 1369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76" h="1370">
                  <a:moveTo>
                    <a:pt x="207" y="43"/>
                  </a:moveTo>
                  <a:lnTo>
                    <a:pt x="207" y="43"/>
                  </a:lnTo>
                  <a:cubicBezTo>
                    <a:pt x="151" y="43"/>
                    <a:pt x="101" y="53"/>
                    <a:pt x="66" y="80"/>
                  </a:cubicBezTo>
                  <a:lnTo>
                    <a:pt x="66" y="80"/>
                  </a:lnTo>
                  <a:cubicBezTo>
                    <a:pt x="37" y="103"/>
                    <a:pt x="22" y="138"/>
                    <a:pt x="22" y="184"/>
                  </a:cubicBezTo>
                  <a:lnTo>
                    <a:pt x="22" y="184"/>
                  </a:lnTo>
                  <a:cubicBezTo>
                    <a:pt x="22" y="287"/>
                    <a:pt x="22" y="401"/>
                    <a:pt x="22" y="521"/>
                  </a:cubicBezTo>
                  <a:lnTo>
                    <a:pt x="22" y="521"/>
                  </a:lnTo>
                  <a:cubicBezTo>
                    <a:pt x="22" y="974"/>
                    <a:pt x="385" y="1345"/>
                    <a:pt x="832" y="1348"/>
                  </a:cubicBezTo>
                  <a:lnTo>
                    <a:pt x="832" y="1348"/>
                  </a:lnTo>
                  <a:cubicBezTo>
                    <a:pt x="833" y="1348"/>
                    <a:pt x="836" y="1348"/>
                    <a:pt x="838" y="1348"/>
                  </a:cubicBezTo>
                  <a:lnTo>
                    <a:pt x="838" y="1348"/>
                  </a:lnTo>
                  <a:cubicBezTo>
                    <a:pt x="1039" y="1348"/>
                    <a:pt x="1230" y="1275"/>
                    <a:pt x="1379" y="1142"/>
                  </a:cubicBezTo>
                  <a:lnTo>
                    <a:pt x="1379" y="1142"/>
                  </a:lnTo>
                  <a:cubicBezTo>
                    <a:pt x="1556" y="985"/>
                    <a:pt x="1653" y="756"/>
                    <a:pt x="1653" y="519"/>
                  </a:cubicBezTo>
                  <a:lnTo>
                    <a:pt x="1653" y="519"/>
                  </a:lnTo>
                  <a:cubicBezTo>
                    <a:pt x="1653" y="420"/>
                    <a:pt x="1652" y="307"/>
                    <a:pt x="1651" y="182"/>
                  </a:cubicBezTo>
                  <a:lnTo>
                    <a:pt x="1651" y="182"/>
                  </a:lnTo>
                  <a:cubicBezTo>
                    <a:pt x="1650" y="142"/>
                    <a:pt x="1637" y="113"/>
                    <a:pt x="1610" y="91"/>
                  </a:cubicBezTo>
                  <a:lnTo>
                    <a:pt x="1610" y="91"/>
                  </a:lnTo>
                  <a:cubicBezTo>
                    <a:pt x="1551" y="45"/>
                    <a:pt x="1425" y="41"/>
                    <a:pt x="1253" y="79"/>
                  </a:cubicBezTo>
                  <a:lnTo>
                    <a:pt x="1253" y="79"/>
                  </a:lnTo>
                  <a:cubicBezTo>
                    <a:pt x="1154" y="101"/>
                    <a:pt x="1049" y="113"/>
                    <a:pt x="942" y="113"/>
                  </a:cubicBezTo>
                  <a:lnTo>
                    <a:pt x="942" y="113"/>
                  </a:lnTo>
                  <a:lnTo>
                    <a:pt x="754" y="113"/>
                  </a:lnTo>
                  <a:lnTo>
                    <a:pt x="754" y="113"/>
                  </a:lnTo>
                  <a:cubicBezTo>
                    <a:pt x="632" y="113"/>
                    <a:pt x="513" y="99"/>
                    <a:pt x="401" y="71"/>
                  </a:cubicBezTo>
                  <a:lnTo>
                    <a:pt x="401" y="71"/>
                  </a:lnTo>
                  <a:cubicBezTo>
                    <a:pt x="340" y="56"/>
                    <a:pt x="271" y="43"/>
                    <a:pt x="207" y="43"/>
                  </a:cubicBezTo>
                  <a:close/>
                  <a:moveTo>
                    <a:pt x="838" y="1369"/>
                  </a:moveTo>
                  <a:lnTo>
                    <a:pt x="838" y="1369"/>
                  </a:lnTo>
                  <a:cubicBezTo>
                    <a:pt x="836" y="1369"/>
                    <a:pt x="833" y="1369"/>
                    <a:pt x="832" y="1369"/>
                  </a:cubicBezTo>
                  <a:lnTo>
                    <a:pt x="832" y="1369"/>
                  </a:lnTo>
                  <a:cubicBezTo>
                    <a:pt x="373" y="1366"/>
                    <a:pt x="0" y="985"/>
                    <a:pt x="0" y="521"/>
                  </a:cubicBezTo>
                  <a:lnTo>
                    <a:pt x="0" y="521"/>
                  </a:lnTo>
                  <a:cubicBezTo>
                    <a:pt x="0" y="401"/>
                    <a:pt x="0" y="287"/>
                    <a:pt x="0" y="184"/>
                  </a:cubicBezTo>
                  <a:lnTo>
                    <a:pt x="0" y="184"/>
                  </a:lnTo>
                  <a:cubicBezTo>
                    <a:pt x="1" y="131"/>
                    <a:pt x="19" y="90"/>
                    <a:pt x="53" y="63"/>
                  </a:cubicBezTo>
                  <a:lnTo>
                    <a:pt x="53" y="63"/>
                  </a:lnTo>
                  <a:cubicBezTo>
                    <a:pt x="134" y="0"/>
                    <a:pt x="289" y="21"/>
                    <a:pt x="405" y="50"/>
                  </a:cubicBezTo>
                  <a:lnTo>
                    <a:pt x="405" y="50"/>
                  </a:lnTo>
                  <a:cubicBezTo>
                    <a:pt x="517" y="77"/>
                    <a:pt x="634" y="91"/>
                    <a:pt x="754" y="91"/>
                  </a:cubicBezTo>
                  <a:lnTo>
                    <a:pt x="942" y="91"/>
                  </a:lnTo>
                  <a:lnTo>
                    <a:pt x="942" y="91"/>
                  </a:lnTo>
                  <a:lnTo>
                    <a:pt x="942" y="91"/>
                  </a:lnTo>
                  <a:cubicBezTo>
                    <a:pt x="1047" y="91"/>
                    <a:pt x="1150" y="80"/>
                    <a:pt x="1249" y="58"/>
                  </a:cubicBezTo>
                  <a:lnTo>
                    <a:pt x="1249" y="58"/>
                  </a:lnTo>
                  <a:cubicBezTo>
                    <a:pt x="1375" y="30"/>
                    <a:pt x="1542" y="10"/>
                    <a:pt x="1624" y="74"/>
                  </a:cubicBezTo>
                  <a:lnTo>
                    <a:pt x="1624" y="74"/>
                  </a:lnTo>
                  <a:cubicBezTo>
                    <a:pt x="1655" y="100"/>
                    <a:pt x="1672" y="136"/>
                    <a:pt x="1672" y="182"/>
                  </a:cubicBezTo>
                  <a:lnTo>
                    <a:pt x="1672" y="182"/>
                  </a:lnTo>
                  <a:cubicBezTo>
                    <a:pt x="1674" y="307"/>
                    <a:pt x="1675" y="420"/>
                    <a:pt x="1675" y="519"/>
                  </a:cubicBezTo>
                  <a:lnTo>
                    <a:pt x="1675" y="519"/>
                  </a:lnTo>
                  <a:cubicBezTo>
                    <a:pt x="1675" y="754"/>
                    <a:pt x="1582" y="981"/>
                    <a:pt x="1411" y="1142"/>
                  </a:cubicBezTo>
                  <a:lnTo>
                    <a:pt x="1411" y="1142"/>
                  </a:lnTo>
                  <a:cubicBezTo>
                    <a:pt x="1255" y="1289"/>
                    <a:pt x="1052" y="1369"/>
                    <a:pt x="838" y="13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6" name="Freeform 91">
              <a:extLst>
                <a:ext uri="{FF2B5EF4-FFF2-40B4-BE49-F238E27FC236}">
                  <a16:creationId xmlns:a16="http://schemas.microsoft.com/office/drawing/2014/main" id="{C0248922-A942-4726-94D1-5FA4D879D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84" y="4226835"/>
              <a:ext cx="2422430" cy="203240"/>
            </a:xfrm>
            <a:custGeom>
              <a:avLst/>
              <a:gdLst>
                <a:gd name="T0" fmla="*/ 1943 w 1944"/>
                <a:gd name="T1" fmla="*/ 163 h 164"/>
                <a:gd name="T2" fmla="*/ 0 w 1944"/>
                <a:gd name="T3" fmla="*/ 163 h 164"/>
                <a:gd name="T4" fmla="*/ 0 w 1944"/>
                <a:gd name="T5" fmla="*/ 0 h 164"/>
                <a:gd name="T6" fmla="*/ 1943 w 1944"/>
                <a:gd name="T7" fmla="*/ 0 h 164"/>
                <a:gd name="T8" fmla="*/ 1943 w 1944"/>
                <a:gd name="T9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4" h="164">
                  <a:moveTo>
                    <a:pt x="1943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1943" y="0"/>
                  </a:lnTo>
                  <a:lnTo>
                    <a:pt x="1943" y="1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0B23F4D7-BD86-4B9B-A11E-778D78A0C0A4}"/>
              </a:ext>
            </a:extLst>
          </p:cNvPr>
          <p:cNvSpPr txBox="1"/>
          <p:nvPr/>
        </p:nvSpPr>
        <p:spPr>
          <a:xfrm>
            <a:off x="2542122" y="8216370"/>
            <a:ext cx="3600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878A82F-9F5A-4CC2-B844-B4273AFC45AD}"/>
              </a:ext>
            </a:extLst>
          </p:cNvPr>
          <p:cNvSpPr txBox="1"/>
          <p:nvPr/>
        </p:nvSpPr>
        <p:spPr>
          <a:xfrm>
            <a:off x="2542122" y="8874700"/>
            <a:ext cx="3600616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AB64615-5ADB-434F-97A2-AD7E13E4AEF4}"/>
              </a:ext>
            </a:extLst>
          </p:cNvPr>
          <p:cNvSpPr txBox="1"/>
          <p:nvPr/>
        </p:nvSpPr>
        <p:spPr>
          <a:xfrm>
            <a:off x="7778586" y="8216370"/>
            <a:ext cx="3600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0CB4E6D-DCD9-402E-944C-BB0965FF3D3C}"/>
              </a:ext>
            </a:extLst>
          </p:cNvPr>
          <p:cNvSpPr txBox="1"/>
          <p:nvPr/>
        </p:nvSpPr>
        <p:spPr>
          <a:xfrm>
            <a:off x="7778586" y="8874700"/>
            <a:ext cx="3600616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C3D61FD-773C-48C4-9500-BA8749DBF0D0}"/>
              </a:ext>
            </a:extLst>
          </p:cNvPr>
          <p:cNvSpPr txBox="1"/>
          <p:nvPr/>
        </p:nvSpPr>
        <p:spPr>
          <a:xfrm>
            <a:off x="13003530" y="8211290"/>
            <a:ext cx="3600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79CC367-5FFD-4983-AC7E-1200128EA7AE}"/>
              </a:ext>
            </a:extLst>
          </p:cNvPr>
          <p:cNvSpPr txBox="1"/>
          <p:nvPr/>
        </p:nvSpPr>
        <p:spPr>
          <a:xfrm>
            <a:off x="13003530" y="8869620"/>
            <a:ext cx="3600616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7C1F88C-1FE4-421C-A3C5-35AF6E4498C9}"/>
              </a:ext>
            </a:extLst>
          </p:cNvPr>
          <p:cNvSpPr txBox="1"/>
          <p:nvPr/>
        </p:nvSpPr>
        <p:spPr>
          <a:xfrm>
            <a:off x="18228472" y="8211290"/>
            <a:ext cx="3600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905932-9D4B-484D-B446-6C0E6E34104D}"/>
              </a:ext>
            </a:extLst>
          </p:cNvPr>
          <p:cNvSpPr txBox="1"/>
          <p:nvPr/>
        </p:nvSpPr>
        <p:spPr>
          <a:xfrm>
            <a:off x="18228472" y="8869620"/>
            <a:ext cx="3600616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00FE0F7-7AEA-44B5-A317-CF468433DBD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69C5F79-F7F8-4A84-9EF3-5DF403FD80F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2" name="Freeform 82">
            <a:extLst>
              <a:ext uri="{FF2B5EF4-FFF2-40B4-BE49-F238E27FC236}">
                <a16:creationId xmlns:a16="http://schemas.microsoft.com/office/drawing/2014/main" id="{B69B980B-02C7-694E-8D1A-FDB0F5A2D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34" y="8044499"/>
            <a:ext cx="16477" cy="159301"/>
          </a:xfrm>
          <a:custGeom>
            <a:avLst/>
            <a:gdLst>
              <a:gd name="T0" fmla="*/ 11 w 12"/>
              <a:gd name="T1" fmla="*/ 0 h 130"/>
              <a:gd name="T2" fmla="*/ 0 w 12"/>
              <a:gd name="T3" fmla="*/ 0 h 130"/>
              <a:gd name="T4" fmla="*/ 0 w 12"/>
              <a:gd name="T5" fmla="*/ 129 h 130"/>
              <a:gd name="T6" fmla="*/ 11 w 12"/>
              <a:gd name="T7" fmla="*/ 129 h 130"/>
              <a:gd name="T8" fmla="*/ 11 w 12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30">
                <a:moveTo>
                  <a:pt x="11" y="0"/>
                </a:moveTo>
                <a:lnTo>
                  <a:pt x="0" y="0"/>
                </a:lnTo>
                <a:lnTo>
                  <a:pt x="0" y="129"/>
                </a:lnTo>
                <a:lnTo>
                  <a:pt x="11" y="129"/>
                </a:lnTo>
                <a:lnTo>
                  <a:pt x="11" y="0"/>
                </a:lnTo>
              </a:path>
            </a:pathLst>
          </a:custGeom>
          <a:solidFill>
            <a:srgbClr val="1B62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ED40E64-0876-4BB3-B7F0-EC30D17E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34" y="3820349"/>
            <a:ext cx="5343359" cy="4316277"/>
          </a:xfrm>
          <a:custGeom>
            <a:avLst/>
            <a:gdLst>
              <a:gd name="connsiteX0" fmla="*/ 5328255 w 5343359"/>
              <a:gd name="connsiteY0" fmla="*/ 4152744 h 4316277"/>
              <a:gd name="connsiteX1" fmla="*/ 5343359 w 5343359"/>
              <a:gd name="connsiteY1" fmla="*/ 4152744 h 4316277"/>
              <a:gd name="connsiteX2" fmla="*/ 5343359 w 5343359"/>
              <a:gd name="connsiteY2" fmla="*/ 4316277 h 4316277"/>
              <a:gd name="connsiteX3" fmla="*/ 5328255 w 5343359"/>
              <a:gd name="connsiteY3" fmla="*/ 4316277 h 4316277"/>
              <a:gd name="connsiteX4" fmla="*/ 0 w 5343359"/>
              <a:gd name="connsiteY4" fmla="*/ 3905554 h 4316277"/>
              <a:gd name="connsiteX5" fmla="*/ 15104 w 5343359"/>
              <a:gd name="connsiteY5" fmla="*/ 3905554 h 4316277"/>
              <a:gd name="connsiteX6" fmla="*/ 15104 w 5343359"/>
              <a:gd name="connsiteY6" fmla="*/ 4063630 h 4316277"/>
              <a:gd name="connsiteX7" fmla="*/ 0 w 5343359"/>
              <a:gd name="connsiteY7" fmla="*/ 4063630 h 4316277"/>
              <a:gd name="connsiteX8" fmla="*/ 5328255 w 5343359"/>
              <a:gd name="connsiteY8" fmla="*/ 3834146 h 4316277"/>
              <a:gd name="connsiteX9" fmla="*/ 5343359 w 5343359"/>
              <a:gd name="connsiteY9" fmla="*/ 3834146 h 4316277"/>
              <a:gd name="connsiteX10" fmla="*/ 5343359 w 5343359"/>
              <a:gd name="connsiteY10" fmla="*/ 3992208 h 4316277"/>
              <a:gd name="connsiteX11" fmla="*/ 5328255 w 5343359"/>
              <a:gd name="connsiteY11" fmla="*/ 3992208 h 4316277"/>
              <a:gd name="connsiteX12" fmla="*/ 0 w 5343359"/>
              <a:gd name="connsiteY12" fmla="*/ 3581468 h 4316277"/>
              <a:gd name="connsiteX13" fmla="*/ 15104 w 5343359"/>
              <a:gd name="connsiteY13" fmla="*/ 3581468 h 4316277"/>
              <a:gd name="connsiteX14" fmla="*/ 15104 w 5343359"/>
              <a:gd name="connsiteY14" fmla="*/ 3739540 h 4316277"/>
              <a:gd name="connsiteX15" fmla="*/ 0 w 5343359"/>
              <a:gd name="connsiteY15" fmla="*/ 3739540 h 4316277"/>
              <a:gd name="connsiteX16" fmla="*/ 5328255 w 5343359"/>
              <a:gd name="connsiteY16" fmla="*/ 3510054 h 4316277"/>
              <a:gd name="connsiteX17" fmla="*/ 5343359 w 5343359"/>
              <a:gd name="connsiteY17" fmla="*/ 3510054 h 4316277"/>
              <a:gd name="connsiteX18" fmla="*/ 5343359 w 5343359"/>
              <a:gd name="connsiteY18" fmla="*/ 3668130 h 4316277"/>
              <a:gd name="connsiteX19" fmla="*/ 5328255 w 5343359"/>
              <a:gd name="connsiteY19" fmla="*/ 3668130 h 4316277"/>
              <a:gd name="connsiteX20" fmla="*/ 0 w 5343359"/>
              <a:gd name="connsiteY20" fmla="*/ 3262870 h 4316277"/>
              <a:gd name="connsiteX21" fmla="*/ 15104 w 5343359"/>
              <a:gd name="connsiteY21" fmla="*/ 3262870 h 4316277"/>
              <a:gd name="connsiteX22" fmla="*/ 15104 w 5343359"/>
              <a:gd name="connsiteY22" fmla="*/ 3420932 h 4316277"/>
              <a:gd name="connsiteX23" fmla="*/ 0 w 5343359"/>
              <a:gd name="connsiteY23" fmla="*/ 3420932 h 4316277"/>
              <a:gd name="connsiteX24" fmla="*/ 5328255 w 5343359"/>
              <a:gd name="connsiteY24" fmla="*/ 3191457 h 4316277"/>
              <a:gd name="connsiteX25" fmla="*/ 5343359 w 5343359"/>
              <a:gd name="connsiteY25" fmla="*/ 3191457 h 4316277"/>
              <a:gd name="connsiteX26" fmla="*/ 5343359 w 5343359"/>
              <a:gd name="connsiteY26" fmla="*/ 3349533 h 4316277"/>
              <a:gd name="connsiteX27" fmla="*/ 5328255 w 5343359"/>
              <a:gd name="connsiteY27" fmla="*/ 3349533 h 4316277"/>
              <a:gd name="connsiteX28" fmla="*/ 0 w 5343359"/>
              <a:gd name="connsiteY28" fmla="*/ 2944273 h 4316277"/>
              <a:gd name="connsiteX29" fmla="*/ 15104 w 5343359"/>
              <a:gd name="connsiteY29" fmla="*/ 2944273 h 4316277"/>
              <a:gd name="connsiteX30" fmla="*/ 15104 w 5343359"/>
              <a:gd name="connsiteY30" fmla="*/ 3102335 h 4316277"/>
              <a:gd name="connsiteX31" fmla="*/ 0 w 5343359"/>
              <a:gd name="connsiteY31" fmla="*/ 3102335 h 4316277"/>
              <a:gd name="connsiteX32" fmla="*/ 5328255 w 5343359"/>
              <a:gd name="connsiteY32" fmla="*/ 2867371 h 4316277"/>
              <a:gd name="connsiteX33" fmla="*/ 5343359 w 5343359"/>
              <a:gd name="connsiteY33" fmla="*/ 2867371 h 4316277"/>
              <a:gd name="connsiteX34" fmla="*/ 5343359 w 5343359"/>
              <a:gd name="connsiteY34" fmla="*/ 3025443 h 4316277"/>
              <a:gd name="connsiteX35" fmla="*/ 5328255 w 5343359"/>
              <a:gd name="connsiteY35" fmla="*/ 3025443 h 4316277"/>
              <a:gd name="connsiteX36" fmla="*/ 0 w 5343359"/>
              <a:gd name="connsiteY36" fmla="*/ 2620181 h 4316277"/>
              <a:gd name="connsiteX37" fmla="*/ 15104 w 5343359"/>
              <a:gd name="connsiteY37" fmla="*/ 2620181 h 4316277"/>
              <a:gd name="connsiteX38" fmla="*/ 15104 w 5343359"/>
              <a:gd name="connsiteY38" fmla="*/ 2778257 h 4316277"/>
              <a:gd name="connsiteX39" fmla="*/ 0 w 5343359"/>
              <a:gd name="connsiteY39" fmla="*/ 2778257 h 4316277"/>
              <a:gd name="connsiteX40" fmla="*/ 5328255 w 5343359"/>
              <a:gd name="connsiteY40" fmla="*/ 2548775 h 4316277"/>
              <a:gd name="connsiteX41" fmla="*/ 5343359 w 5343359"/>
              <a:gd name="connsiteY41" fmla="*/ 2548775 h 4316277"/>
              <a:gd name="connsiteX42" fmla="*/ 5343359 w 5343359"/>
              <a:gd name="connsiteY42" fmla="*/ 2706847 h 4316277"/>
              <a:gd name="connsiteX43" fmla="*/ 5328255 w 5343359"/>
              <a:gd name="connsiteY43" fmla="*/ 2706847 h 4316277"/>
              <a:gd name="connsiteX44" fmla="*/ 0 w 5343359"/>
              <a:gd name="connsiteY44" fmla="*/ 2301583 h 4316277"/>
              <a:gd name="connsiteX45" fmla="*/ 15104 w 5343359"/>
              <a:gd name="connsiteY45" fmla="*/ 2301583 h 4316277"/>
              <a:gd name="connsiteX46" fmla="*/ 15104 w 5343359"/>
              <a:gd name="connsiteY46" fmla="*/ 2459659 h 4316277"/>
              <a:gd name="connsiteX47" fmla="*/ 0 w 5343359"/>
              <a:gd name="connsiteY47" fmla="*/ 2459659 h 4316277"/>
              <a:gd name="connsiteX48" fmla="*/ 5328255 w 5343359"/>
              <a:gd name="connsiteY48" fmla="*/ 2230177 h 4316277"/>
              <a:gd name="connsiteX49" fmla="*/ 5343359 w 5343359"/>
              <a:gd name="connsiteY49" fmla="*/ 2230177 h 4316277"/>
              <a:gd name="connsiteX50" fmla="*/ 5343359 w 5343359"/>
              <a:gd name="connsiteY50" fmla="*/ 2388249 h 4316277"/>
              <a:gd name="connsiteX51" fmla="*/ 5328255 w 5343359"/>
              <a:gd name="connsiteY51" fmla="*/ 2388249 h 4316277"/>
              <a:gd name="connsiteX52" fmla="*/ 0 w 5343359"/>
              <a:gd name="connsiteY52" fmla="*/ 1977497 h 4316277"/>
              <a:gd name="connsiteX53" fmla="*/ 15104 w 5343359"/>
              <a:gd name="connsiteY53" fmla="*/ 1977497 h 4316277"/>
              <a:gd name="connsiteX54" fmla="*/ 15104 w 5343359"/>
              <a:gd name="connsiteY54" fmla="*/ 2135569 h 4316277"/>
              <a:gd name="connsiteX55" fmla="*/ 0 w 5343359"/>
              <a:gd name="connsiteY55" fmla="*/ 2135569 h 4316277"/>
              <a:gd name="connsiteX56" fmla="*/ 5328255 w 5343359"/>
              <a:gd name="connsiteY56" fmla="*/ 1906084 h 4316277"/>
              <a:gd name="connsiteX57" fmla="*/ 5343359 w 5343359"/>
              <a:gd name="connsiteY57" fmla="*/ 1906084 h 4316277"/>
              <a:gd name="connsiteX58" fmla="*/ 5343359 w 5343359"/>
              <a:gd name="connsiteY58" fmla="*/ 2064160 h 4316277"/>
              <a:gd name="connsiteX59" fmla="*/ 5328255 w 5343359"/>
              <a:gd name="connsiteY59" fmla="*/ 2064160 h 4316277"/>
              <a:gd name="connsiteX60" fmla="*/ 0 w 5343359"/>
              <a:gd name="connsiteY60" fmla="*/ 1658902 h 4316277"/>
              <a:gd name="connsiteX61" fmla="*/ 15104 w 5343359"/>
              <a:gd name="connsiteY61" fmla="*/ 1658902 h 4316277"/>
              <a:gd name="connsiteX62" fmla="*/ 15104 w 5343359"/>
              <a:gd name="connsiteY62" fmla="*/ 1816974 h 4316277"/>
              <a:gd name="connsiteX63" fmla="*/ 0 w 5343359"/>
              <a:gd name="connsiteY63" fmla="*/ 1816974 h 4316277"/>
              <a:gd name="connsiteX64" fmla="*/ 5328255 w 5343359"/>
              <a:gd name="connsiteY64" fmla="*/ 1587488 h 4316277"/>
              <a:gd name="connsiteX65" fmla="*/ 5343359 w 5343359"/>
              <a:gd name="connsiteY65" fmla="*/ 1587488 h 4316277"/>
              <a:gd name="connsiteX66" fmla="*/ 5343359 w 5343359"/>
              <a:gd name="connsiteY66" fmla="*/ 1745554 h 4316277"/>
              <a:gd name="connsiteX67" fmla="*/ 5328255 w 5343359"/>
              <a:gd name="connsiteY67" fmla="*/ 1745554 h 4316277"/>
              <a:gd name="connsiteX68" fmla="*/ 0 w 5343359"/>
              <a:gd name="connsiteY68" fmla="*/ 1334808 h 4316277"/>
              <a:gd name="connsiteX69" fmla="*/ 15104 w 5343359"/>
              <a:gd name="connsiteY69" fmla="*/ 1334808 h 4316277"/>
              <a:gd name="connsiteX70" fmla="*/ 15104 w 5343359"/>
              <a:gd name="connsiteY70" fmla="*/ 1492884 h 4316277"/>
              <a:gd name="connsiteX71" fmla="*/ 0 w 5343359"/>
              <a:gd name="connsiteY71" fmla="*/ 1492884 h 4316277"/>
              <a:gd name="connsiteX72" fmla="*/ 5328255 w 5343359"/>
              <a:gd name="connsiteY72" fmla="*/ 1263402 h 4316277"/>
              <a:gd name="connsiteX73" fmla="*/ 5343359 w 5343359"/>
              <a:gd name="connsiteY73" fmla="*/ 1263402 h 4316277"/>
              <a:gd name="connsiteX74" fmla="*/ 5343359 w 5343359"/>
              <a:gd name="connsiteY74" fmla="*/ 1421474 h 4316277"/>
              <a:gd name="connsiteX75" fmla="*/ 5328255 w 5343359"/>
              <a:gd name="connsiteY75" fmla="*/ 1421474 h 4316277"/>
              <a:gd name="connsiteX76" fmla="*/ 0 w 5343359"/>
              <a:gd name="connsiteY76" fmla="*/ 1016210 h 4316277"/>
              <a:gd name="connsiteX77" fmla="*/ 15104 w 5343359"/>
              <a:gd name="connsiteY77" fmla="*/ 1016210 h 4316277"/>
              <a:gd name="connsiteX78" fmla="*/ 15104 w 5343359"/>
              <a:gd name="connsiteY78" fmla="*/ 1174276 h 4316277"/>
              <a:gd name="connsiteX79" fmla="*/ 0 w 5343359"/>
              <a:gd name="connsiteY79" fmla="*/ 1174276 h 4316277"/>
              <a:gd name="connsiteX80" fmla="*/ 5328255 w 5343359"/>
              <a:gd name="connsiteY80" fmla="*/ 944804 h 4316277"/>
              <a:gd name="connsiteX81" fmla="*/ 5343359 w 5343359"/>
              <a:gd name="connsiteY81" fmla="*/ 944804 h 4316277"/>
              <a:gd name="connsiteX82" fmla="*/ 5343359 w 5343359"/>
              <a:gd name="connsiteY82" fmla="*/ 1102876 h 4316277"/>
              <a:gd name="connsiteX83" fmla="*/ 5328255 w 5343359"/>
              <a:gd name="connsiteY83" fmla="*/ 1102876 h 4316277"/>
              <a:gd name="connsiteX84" fmla="*/ 0 w 5343359"/>
              <a:gd name="connsiteY84" fmla="*/ 692126 h 4316277"/>
              <a:gd name="connsiteX85" fmla="*/ 15104 w 5343359"/>
              <a:gd name="connsiteY85" fmla="*/ 692126 h 4316277"/>
              <a:gd name="connsiteX86" fmla="*/ 15104 w 5343359"/>
              <a:gd name="connsiteY86" fmla="*/ 698253 h 4316277"/>
              <a:gd name="connsiteX87" fmla="*/ 15104 w 5343359"/>
              <a:gd name="connsiteY87" fmla="*/ 850198 h 4316277"/>
              <a:gd name="connsiteX88" fmla="*/ 0 w 5343359"/>
              <a:gd name="connsiteY88" fmla="*/ 850198 h 4316277"/>
              <a:gd name="connsiteX89" fmla="*/ 5337866 w 5343359"/>
              <a:gd name="connsiteY89" fmla="*/ 620712 h 4316277"/>
              <a:gd name="connsiteX90" fmla="*/ 5343359 w 5343359"/>
              <a:gd name="connsiteY90" fmla="*/ 697912 h 4316277"/>
              <a:gd name="connsiteX91" fmla="*/ 5343359 w 5343359"/>
              <a:gd name="connsiteY91" fmla="*/ 778788 h 4316277"/>
              <a:gd name="connsiteX92" fmla="*/ 5328253 w 5343359"/>
              <a:gd name="connsiteY92" fmla="*/ 778788 h 4316277"/>
              <a:gd name="connsiteX93" fmla="*/ 5328253 w 5343359"/>
              <a:gd name="connsiteY93" fmla="*/ 697912 h 4316277"/>
              <a:gd name="connsiteX94" fmla="*/ 5322760 w 5343359"/>
              <a:gd name="connsiteY94" fmla="*/ 621938 h 4316277"/>
              <a:gd name="connsiteX95" fmla="*/ 79839 w 5343359"/>
              <a:gd name="connsiteY95" fmla="*/ 384515 h 4316277"/>
              <a:gd name="connsiteX96" fmla="*/ 92151 w 5343359"/>
              <a:gd name="connsiteY96" fmla="*/ 390837 h 4316277"/>
              <a:gd name="connsiteX97" fmla="*/ 35517 w 5343359"/>
              <a:gd name="connsiteY97" fmla="*/ 542548 h 4316277"/>
              <a:gd name="connsiteX98" fmla="*/ 21974 w 5343359"/>
              <a:gd name="connsiteY98" fmla="*/ 538755 h 4316277"/>
              <a:gd name="connsiteX99" fmla="*/ 79839 w 5343359"/>
              <a:gd name="connsiteY99" fmla="*/ 384515 h 4316277"/>
              <a:gd name="connsiteX100" fmla="*/ 5229858 w 5343359"/>
              <a:gd name="connsiteY100" fmla="*/ 318596 h 4316277"/>
              <a:gd name="connsiteX101" fmla="*/ 5305009 w 5343359"/>
              <a:gd name="connsiteY101" fmla="*/ 462003 h 4316277"/>
              <a:gd name="connsiteX102" fmla="*/ 5290998 w 5343359"/>
              <a:gd name="connsiteY102" fmla="*/ 465681 h 4316277"/>
              <a:gd name="connsiteX103" fmla="*/ 5218394 w 5343359"/>
              <a:gd name="connsiteY103" fmla="*/ 327176 h 4316277"/>
              <a:gd name="connsiteX104" fmla="*/ 291974 w 5343359"/>
              <a:gd name="connsiteY104" fmla="*/ 137325 h 4316277"/>
              <a:gd name="connsiteX105" fmla="*/ 300848 w 5343359"/>
              <a:gd name="connsiteY105" fmla="*/ 147292 h 4316277"/>
              <a:gd name="connsiteX106" fmla="*/ 180424 w 5343359"/>
              <a:gd name="connsiteY106" fmla="*/ 256927 h 4316277"/>
              <a:gd name="connsiteX107" fmla="*/ 170282 w 5343359"/>
              <a:gd name="connsiteY107" fmla="*/ 246960 h 4316277"/>
              <a:gd name="connsiteX108" fmla="*/ 291974 w 5343359"/>
              <a:gd name="connsiteY108" fmla="*/ 137325 h 4316277"/>
              <a:gd name="connsiteX109" fmla="*/ 4993873 w 5343359"/>
              <a:gd name="connsiteY109" fmla="*/ 98874 h 4316277"/>
              <a:gd name="connsiteX110" fmla="*/ 5123775 w 5343359"/>
              <a:gd name="connsiteY110" fmla="*/ 197370 h 4316277"/>
              <a:gd name="connsiteX111" fmla="*/ 5115115 w 5343359"/>
              <a:gd name="connsiteY111" fmla="*/ 207472 h 4316277"/>
              <a:gd name="connsiteX112" fmla="*/ 4987687 w 5343359"/>
              <a:gd name="connsiteY112" fmla="*/ 110239 h 4316277"/>
              <a:gd name="connsiteX113" fmla="*/ 588348 w 5343359"/>
              <a:gd name="connsiteY113" fmla="*/ 10985 h 4316277"/>
              <a:gd name="connsiteX114" fmla="*/ 592024 w 5343359"/>
              <a:gd name="connsiteY114" fmla="*/ 24549 h 4316277"/>
              <a:gd name="connsiteX115" fmla="*/ 438852 w 5343359"/>
              <a:gd name="connsiteY115" fmla="*/ 70173 h 4316277"/>
              <a:gd name="connsiteX116" fmla="*/ 433950 w 5343359"/>
              <a:gd name="connsiteY116" fmla="*/ 57842 h 4316277"/>
              <a:gd name="connsiteX117" fmla="*/ 588348 w 5343359"/>
              <a:gd name="connsiteY117" fmla="*/ 10985 h 4316277"/>
              <a:gd name="connsiteX118" fmla="*/ 4681324 w 5343359"/>
              <a:gd name="connsiteY118" fmla="*/ 0 h 4316277"/>
              <a:gd name="connsiteX119" fmla="*/ 4843618 w 5343359"/>
              <a:gd name="connsiteY119" fmla="*/ 30133 h 4316277"/>
              <a:gd name="connsiteX120" fmla="*/ 4839873 w 5343359"/>
              <a:gd name="connsiteY120" fmla="*/ 42688 h 4316277"/>
              <a:gd name="connsiteX121" fmla="*/ 4680076 w 5343359"/>
              <a:gd name="connsiteY121" fmla="*/ 13811 h 4316277"/>
              <a:gd name="connsiteX122" fmla="*/ 4355986 w 5343359"/>
              <a:gd name="connsiteY122" fmla="*/ 0 h 4316277"/>
              <a:gd name="connsiteX123" fmla="*/ 4519528 w 5343359"/>
              <a:gd name="connsiteY123" fmla="*/ 0 h 4316277"/>
              <a:gd name="connsiteX124" fmla="*/ 4519528 w 5343359"/>
              <a:gd name="connsiteY124" fmla="*/ 9988 h 4316277"/>
              <a:gd name="connsiteX125" fmla="*/ 4355986 w 5343359"/>
              <a:gd name="connsiteY125" fmla="*/ 9988 h 4316277"/>
              <a:gd name="connsiteX126" fmla="*/ 4026404 w 5343359"/>
              <a:gd name="connsiteY126" fmla="*/ 0 h 4316277"/>
              <a:gd name="connsiteX127" fmla="*/ 4189946 w 5343359"/>
              <a:gd name="connsiteY127" fmla="*/ 0 h 4316277"/>
              <a:gd name="connsiteX128" fmla="*/ 4189946 w 5343359"/>
              <a:gd name="connsiteY128" fmla="*/ 9988 h 4316277"/>
              <a:gd name="connsiteX129" fmla="*/ 4026404 w 5343359"/>
              <a:gd name="connsiteY129" fmla="*/ 9988 h 4316277"/>
              <a:gd name="connsiteX130" fmla="*/ 3696819 w 5343359"/>
              <a:gd name="connsiteY130" fmla="*/ 0 h 4316277"/>
              <a:gd name="connsiteX131" fmla="*/ 3860361 w 5343359"/>
              <a:gd name="connsiteY131" fmla="*/ 0 h 4316277"/>
              <a:gd name="connsiteX132" fmla="*/ 3860361 w 5343359"/>
              <a:gd name="connsiteY132" fmla="*/ 9988 h 4316277"/>
              <a:gd name="connsiteX133" fmla="*/ 3696819 w 5343359"/>
              <a:gd name="connsiteY133" fmla="*/ 9988 h 4316277"/>
              <a:gd name="connsiteX134" fmla="*/ 3372731 w 5343359"/>
              <a:gd name="connsiteY134" fmla="*/ 0 h 4316277"/>
              <a:gd name="connsiteX135" fmla="*/ 3536283 w 5343359"/>
              <a:gd name="connsiteY135" fmla="*/ 0 h 4316277"/>
              <a:gd name="connsiteX136" fmla="*/ 3536283 w 5343359"/>
              <a:gd name="connsiteY136" fmla="*/ 9988 h 4316277"/>
              <a:gd name="connsiteX137" fmla="*/ 3372731 w 5343359"/>
              <a:gd name="connsiteY137" fmla="*/ 9988 h 4316277"/>
              <a:gd name="connsiteX138" fmla="*/ 3043149 w 5343359"/>
              <a:gd name="connsiteY138" fmla="*/ 0 h 4316277"/>
              <a:gd name="connsiteX139" fmla="*/ 3206691 w 5343359"/>
              <a:gd name="connsiteY139" fmla="*/ 0 h 4316277"/>
              <a:gd name="connsiteX140" fmla="*/ 3206691 w 5343359"/>
              <a:gd name="connsiteY140" fmla="*/ 9988 h 4316277"/>
              <a:gd name="connsiteX141" fmla="*/ 3043149 w 5343359"/>
              <a:gd name="connsiteY141" fmla="*/ 9988 h 4316277"/>
              <a:gd name="connsiteX142" fmla="*/ 2719059 w 5343359"/>
              <a:gd name="connsiteY142" fmla="*/ 0 h 4316277"/>
              <a:gd name="connsiteX143" fmla="*/ 2882611 w 5343359"/>
              <a:gd name="connsiteY143" fmla="*/ 0 h 4316277"/>
              <a:gd name="connsiteX144" fmla="*/ 2882611 w 5343359"/>
              <a:gd name="connsiteY144" fmla="*/ 9988 h 4316277"/>
              <a:gd name="connsiteX145" fmla="*/ 2719059 w 5343359"/>
              <a:gd name="connsiteY145" fmla="*/ 9988 h 4316277"/>
              <a:gd name="connsiteX146" fmla="*/ 2389474 w 5343359"/>
              <a:gd name="connsiteY146" fmla="*/ 0 h 4316277"/>
              <a:gd name="connsiteX147" fmla="*/ 2553016 w 5343359"/>
              <a:gd name="connsiteY147" fmla="*/ 0 h 4316277"/>
              <a:gd name="connsiteX148" fmla="*/ 2553016 w 5343359"/>
              <a:gd name="connsiteY148" fmla="*/ 9988 h 4316277"/>
              <a:gd name="connsiteX149" fmla="*/ 2389474 w 5343359"/>
              <a:gd name="connsiteY149" fmla="*/ 9988 h 4316277"/>
              <a:gd name="connsiteX150" fmla="*/ 2065386 w 5343359"/>
              <a:gd name="connsiteY150" fmla="*/ 0 h 4316277"/>
              <a:gd name="connsiteX151" fmla="*/ 2228938 w 5343359"/>
              <a:gd name="connsiteY151" fmla="*/ 0 h 4316277"/>
              <a:gd name="connsiteX152" fmla="*/ 2228938 w 5343359"/>
              <a:gd name="connsiteY152" fmla="*/ 9988 h 4316277"/>
              <a:gd name="connsiteX153" fmla="*/ 2065386 w 5343359"/>
              <a:gd name="connsiteY153" fmla="*/ 9988 h 4316277"/>
              <a:gd name="connsiteX154" fmla="*/ 1735804 w 5343359"/>
              <a:gd name="connsiteY154" fmla="*/ 0 h 4316277"/>
              <a:gd name="connsiteX155" fmla="*/ 1899346 w 5343359"/>
              <a:gd name="connsiteY155" fmla="*/ 0 h 4316277"/>
              <a:gd name="connsiteX156" fmla="*/ 1899346 w 5343359"/>
              <a:gd name="connsiteY156" fmla="*/ 9988 h 4316277"/>
              <a:gd name="connsiteX157" fmla="*/ 1735804 w 5343359"/>
              <a:gd name="connsiteY157" fmla="*/ 9988 h 4316277"/>
              <a:gd name="connsiteX158" fmla="*/ 1411714 w 5343359"/>
              <a:gd name="connsiteY158" fmla="*/ 0 h 4316277"/>
              <a:gd name="connsiteX159" fmla="*/ 1575266 w 5343359"/>
              <a:gd name="connsiteY159" fmla="*/ 0 h 4316277"/>
              <a:gd name="connsiteX160" fmla="*/ 1575266 w 5343359"/>
              <a:gd name="connsiteY160" fmla="*/ 9988 h 4316277"/>
              <a:gd name="connsiteX161" fmla="*/ 1411714 w 5343359"/>
              <a:gd name="connsiteY161" fmla="*/ 9988 h 4316277"/>
              <a:gd name="connsiteX162" fmla="*/ 1082129 w 5343359"/>
              <a:gd name="connsiteY162" fmla="*/ 0 h 4316277"/>
              <a:gd name="connsiteX163" fmla="*/ 1245671 w 5343359"/>
              <a:gd name="connsiteY163" fmla="*/ 0 h 4316277"/>
              <a:gd name="connsiteX164" fmla="*/ 1245671 w 5343359"/>
              <a:gd name="connsiteY164" fmla="*/ 9988 h 4316277"/>
              <a:gd name="connsiteX165" fmla="*/ 1082129 w 5343359"/>
              <a:gd name="connsiteY165" fmla="*/ 9988 h 4316277"/>
              <a:gd name="connsiteX166" fmla="*/ 758041 w 5343359"/>
              <a:gd name="connsiteY166" fmla="*/ 0 h 4316277"/>
              <a:gd name="connsiteX167" fmla="*/ 921583 w 5343359"/>
              <a:gd name="connsiteY167" fmla="*/ 0 h 4316277"/>
              <a:gd name="connsiteX168" fmla="*/ 921583 w 5343359"/>
              <a:gd name="connsiteY168" fmla="*/ 9988 h 4316277"/>
              <a:gd name="connsiteX169" fmla="*/ 758041 w 5343359"/>
              <a:gd name="connsiteY169" fmla="*/ 9988 h 431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343359" h="4316277">
                <a:moveTo>
                  <a:pt x="5328255" y="4152744"/>
                </a:moveTo>
                <a:lnTo>
                  <a:pt x="5343359" y="4152744"/>
                </a:lnTo>
                <a:lnTo>
                  <a:pt x="5343359" y="4316277"/>
                </a:lnTo>
                <a:lnTo>
                  <a:pt x="5328255" y="4316277"/>
                </a:lnTo>
                <a:close/>
                <a:moveTo>
                  <a:pt x="0" y="3905554"/>
                </a:moveTo>
                <a:lnTo>
                  <a:pt x="15104" y="3905554"/>
                </a:lnTo>
                <a:lnTo>
                  <a:pt x="15104" y="4063630"/>
                </a:lnTo>
                <a:lnTo>
                  <a:pt x="0" y="4063630"/>
                </a:lnTo>
                <a:close/>
                <a:moveTo>
                  <a:pt x="5328255" y="3834146"/>
                </a:moveTo>
                <a:lnTo>
                  <a:pt x="5343359" y="3834146"/>
                </a:lnTo>
                <a:lnTo>
                  <a:pt x="5343359" y="3992208"/>
                </a:lnTo>
                <a:lnTo>
                  <a:pt x="5328255" y="3992208"/>
                </a:lnTo>
                <a:close/>
                <a:moveTo>
                  <a:pt x="0" y="3581468"/>
                </a:moveTo>
                <a:lnTo>
                  <a:pt x="15104" y="3581468"/>
                </a:lnTo>
                <a:lnTo>
                  <a:pt x="15104" y="3739540"/>
                </a:lnTo>
                <a:lnTo>
                  <a:pt x="0" y="3739540"/>
                </a:lnTo>
                <a:close/>
                <a:moveTo>
                  <a:pt x="5328255" y="3510054"/>
                </a:moveTo>
                <a:lnTo>
                  <a:pt x="5343359" y="3510054"/>
                </a:lnTo>
                <a:lnTo>
                  <a:pt x="5343359" y="3668130"/>
                </a:lnTo>
                <a:lnTo>
                  <a:pt x="5328255" y="3668130"/>
                </a:lnTo>
                <a:close/>
                <a:moveTo>
                  <a:pt x="0" y="3262870"/>
                </a:moveTo>
                <a:lnTo>
                  <a:pt x="15104" y="3262870"/>
                </a:lnTo>
                <a:lnTo>
                  <a:pt x="15104" y="3420932"/>
                </a:lnTo>
                <a:lnTo>
                  <a:pt x="0" y="3420932"/>
                </a:lnTo>
                <a:close/>
                <a:moveTo>
                  <a:pt x="5328255" y="3191457"/>
                </a:moveTo>
                <a:lnTo>
                  <a:pt x="5343359" y="3191457"/>
                </a:lnTo>
                <a:lnTo>
                  <a:pt x="5343359" y="3349533"/>
                </a:lnTo>
                <a:lnTo>
                  <a:pt x="5328255" y="3349533"/>
                </a:lnTo>
                <a:close/>
                <a:moveTo>
                  <a:pt x="0" y="2944273"/>
                </a:moveTo>
                <a:lnTo>
                  <a:pt x="15104" y="2944273"/>
                </a:lnTo>
                <a:lnTo>
                  <a:pt x="15104" y="3102335"/>
                </a:lnTo>
                <a:lnTo>
                  <a:pt x="0" y="3102335"/>
                </a:lnTo>
                <a:close/>
                <a:moveTo>
                  <a:pt x="5328255" y="2867371"/>
                </a:moveTo>
                <a:lnTo>
                  <a:pt x="5343359" y="2867371"/>
                </a:lnTo>
                <a:lnTo>
                  <a:pt x="5343359" y="3025443"/>
                </a:lnTo>
                <a:lnTo>
                  <a:pt x="5328255" y="3025443"/>
                </a:lnTo>
                <a:close/>
                <a:moveTo>
                  <a:pt x="0" y="2620181"/>
                </a:moveTo>
                <a:lnTo>
                  <a:pt x="15104" y="2620181"/>
                </a:lnTo>
                <a:lnTo>
                  <a:pt x="15104" y="2778257"/>
                </a:lnTo>
                <a:lnTo>
                  <a:pt x="0" y="2778257"/>
                </a:lnTo>
                <a:close/>
                <a:moveTo>
                  <a:pt x="5328255" y="2548775"/>
                </a:moveTo>
                <a:lnTo>
                  <a:pt x="5343359" y="2548775"/>
                </a:lnTo>
                <a:lnTo>
                  <a:pt x="5343359" y="2706847"/>
                </a:lnTo>
                <a:lnTo>
                  <a:pt x="5328255" y="2706847"/>
                </a:lnTo>
                <a:close/>
                <a:moveTo>
                  <a:pt x="0" y="2301583"/>
                </a:moveTo>
                <a:lnTo>
                  <a:pt x="15104" y="2301583"/>
                </a:lnTo>
                <a:lnTo>
                  <a:pt x="15104" y="2459659"/>
                </a:lnTo>
                <a:lnTo>
                  <a:pt x="0" y="2459659"/>
                </a:lnTo>
                <a:close/>
                <a:moveTo>
                  <a:pt x="5328255" y="2230177"/>
                </a:moveTo>
                <a:lnTo>
                  <a:pt x="5343359" y="2230177"/>
                </a:lnTo>
                <a:lnTo>
                  <a:pt x="5343359" y="2388249"/>
                </a:lnTo>
                <a:lnTo>
                  <a:pt x="5328255" y="2388249"/>
                </a:lnTo>
                <a:close/>
                <a:moveTo>
                  <a:pt x="0" y="1977497"/>
                </a:moveTo>
                <a:lnTo>
                  <a:pt x="15104" y="1977497"/>
                </a:lnTo>
                <a:lnTo>
                  <a:pt x="15104" y="2135569"/>
                </a:lnTo>
                <a:lnTo>
                  <a:pt x="0" y="2135569"/>
                </a:lnTo>
                <a:close/>
                <a:moveTo>
                  <a:pt x="5328255" y="1906084"/>
                </a:moveTo>
                <a:lnTo>
                  <a:pt x="5343359" y="1906084"/>
                </a:lnTo>
                <a:lnTo>
                  <a:pt x="5343359" y="2064160"/>
                </a:lnTo>
                <a:lnTo>
                  <a:pt x="5328255" y="2064160"/>
                </a:lnTo>
                <a:close/>
                <a:moveTo>
                  <a:pt x="0" y="1658902"/>
                </a:moveTo>
                <a:lnTo>
                  <a:pt x="15104" y="1658902"/>
                </a:lnTo>
                <a:lnTo>
                  <a:pt x="15104" y="1816974"/>
                </a:lnTo>
                <a:lnTo>
                  <a:pt x="0" y="1816974"/>
                </a:lnTo>
                <a:close/>
                <a:moveTo>
                  <a:pt x="5328255" y="1587488"/>
                </a:moveTo>
                <a:lnTo>
                  <a:pt x="5343359" y="1587488"/>
                </a:lnTo>
                <a:lnTo>
                  <a:pt x="5343359" y="1745554"/>
                </a:lnTo>
                <a:lnTo>
                  <a:pt x="5328255" y="1745554"/>
                </a:lnTo>
                <a:close/>
                <a:moveTo>
                  <a:pt x="0" y="1334808"/>
                </a:moveTo>
                <a:lnTo>
                  <a:pt x="15104" y="1334808"/>
                </a:lnTo>
                <a:lnTo>
                  <a:pt x="15104" y="1492884"/>
                </a:lnTo>
                <a:lnTo>
                  <a:pt x="0" y="1492884"/>
                </a:lnTo>
                <a:close/>
                <a:moveTo>
                  <a:pt x="5328255" y="1263402"/>
                </a:moveTo>
                <a:lnTo>
                  <a:pt x="5343359" y="1263402"/>
                </a:lnTo>
                <a:lnTo>
                  <a:pt x="5343359" y="1421474"/>
                </a:lnTo>
                <a:lnTo>
                  <a:pt x="5328255" y="1421474"/>
                </a:lnTo>
                <a:close/>
                <a:moveTo>
                  <a:pt x="0" y="1016210"/>
                </a:moveTo>
                <a:lnTo>
                  <a:pt x="15104" y="1016210"/>
                </a:lnTo>
                <a:lnTo>
                  <a:pt x="15104" y="1174276"/>
                </a:lnTo>
                <a:lnTo>
                  <a:pt x="0" y="1174276"/>
                </a:lnTo>
                <a:close/>
                <a:moveTo>
                  <a:pt x="5328255" y="944804"/>
                </a:moveTo>
                <a:lnTo>
                  <a:pt x="5343359" y="944804"/>
                </a:lnTo>
                <a:lnTo>
                  <a:pt x="5343359" y="1102876"/>
                </a:lnTo>
                <a:lnTo>
                  <a:pt x="5328255" y="1102876"/>
                </a:lnTo>
                <a:close/>
                <a:moveTo>
                  <a:pt x="0" y="692126"/>
                </a:moveTo>
                <a:lnTo>
                  <a:pt x="15104" y="692126"/>
                </a:lnTo>
                <a:lnTo>
                  <a:pt x="15104" y="698253"/>
                </a:lnTo>
                <a:lnTo>
                  <a:pt x="15104" y="850198"/>
                </a:lnTo>
                <a:lnTo>
                  <a:pt x="0" y="850198"/>
                </a:lnTo>
                <a:close/>
                <a:moveTo>
                  <a:pt x="5337866" y="620712"/>
                </a:moveTo>
                <a:cubicBezTo>
                  <a:pt x="5341986" y="646445"/>
                  <a:pt x="5343359" y="672179"/>
                  <a:pt x="5343359" y="697912"/>
                </a:cubicBezTo>
                <a:lnTo>
                  <a:pt x="5343359" y="778788"/>
                </a:lnTo>
                <a:lnTo>
                  <a:pt x="5328253" y="778788"/>
                </a:lnTo>
                <a:lnTo>
                  <a:pt x="5328253" y="697912"/>
                </a:lnTo>
                <a:cubicBezTo>
                  <a:pt x="5328253" y="672179"/>
                  <a:pt x="5326880" y="647671"/>
                  <a:pt x="5322760" y="621938"/>
                </a:cubicBezTo>
                <a:close/>
                <a:moveTo>
                  <a:pt x="79839" y="384515"/>
                </a:moveTo>
                <a:lnTo>
                  <a:pt x="92151" y="390837"/>
                </a:lnTo>
                <a:cubicBezTo>
                  <a:pt x="66297" y="438879"/>
                  <a:pt x="47829" y="489449"/>
                  <a:pt x="35517" y="542548"/>
                </a:cubicBezTo>
                <a:lnTo>
                  <a:pt x="21974" y="538755"/>
                </a:lnTo>
                <a:cubicBezTo>
                  <a:pt x="35517" y="485656"/>
                  <a:pt x="55216" y="433821"/>
                  <a:pt x="79839" y="384515"/>
                </a:cubicBezTo>
                <a:close/>
                <a:moveTo>
                  <a:pt x="5229858" y="318596"/>
                </a:moveTo>
                <a:cubicBezTo>
                  <a:pt x="5260428" y="363947"/>
                  <a:pt x="5285903" y="411750"/>
                  <a:pt x="5305009" y="462003"/>
                </a:cubicBezTo>
                <a:lnTo>
                  <a:pt x="5290998" y="465681"/>
                </a:lnTo>
                <a:cubicBezTo>
                  <a:pt x="5273166" y="417878"/>
                  <a:pt x="5247691" y="370076"/>
                  <a:pt x="5218394" y="327176"/>
                </a:cubicBezTo>
                <a:close/>
                <a:moveTo>
                  <a:pt x="291974" y="137325"/>
                </a:moveTo>
                <a:lnTo>
                  <a:pt x="300848" y="147292"/>
                </a:lnTo>
                <a:cubicBezTo>
                  <a:pt x="256481" y="179684"/>
                  <a:pt x="215917" y="215814"/>
                  <a:pt x="180424" y="256927"/>
                </a:cubicBezTo>
                <a:lnTo>
                  <a:pt x="170282" y="246960"/>
                </a:lnTo>
                <a:cubicBezTo>
                  <a:pt x="205776" y="205847"/>
                  <a:pt x="247607" y="168472"/>
                  <a:pt x="291974" y="137325"/>
                </a:cubicBezTo>
                <a:close/>
                <a:moveTo>
                  <a:pt x="4993873" y="98874"/>
                </a:moveTo>
                <a:cubicBezTo>
                  <a:pt x="5040885" y="126655"/>
                  <a:pt x="5085423" y="159487"/>
                  <a:pt x="5123775" y="197370"/>
                </a:cubicBezTo>
                <a:lnTo>
                  <a:pt x="5115115" y="207472"/>
                </a:lnTo>
                <a:cubicBezTo>
                  <a:pt x="5076763" y="170852"/>
                  <a:pt x="5033462" y="136757"/>
                  <a:pt x="4987687" y="110239"/>
                </a:cubicBezTo>
                <a:close/>
                <a:moveTo>
                  <a:pt x="588348" y="10985"/>
                </a:moveTo>
                <a:lnTo>
                  <a:pt x="592024" y="24549"/>
                </a:lnTo>
                <a:cubicBezTo>
                  <a:pt x="539334" y="33180"/>
                  <a:pt x="487867" y="47977"/>
                  <a:pt x="438852" y="70173"/>
                </a:cubicBezTo>
                <a:lnTo>
                  <a:pt x="433950" y="57842"/>
                </a:lnTo>
                <a:cubicBezTo>
                  <a:pt x="482965" y="36880"/>
                  <a:pt x="535657" y="20850"/>
                  <a:pt x="588348" y="10985"/>
                </a:cubicBezTo>
                <a:close/>
                <a:moveTo>
                  <a:pt x="4681324" y="0"/>
                </a:moveTo>
                <a:cubicBezTo>
                  <a:pt x="4736255" y="3767"/>
                  <a:pt x="4789936" y="13811"/>
                  <a:pt x="4843618" y="30133"/>
                </a:cubicBezTo>
                <a:lnTo>
                  <a:pt x="4839873" y="42688"/>
                </a:lnTo>
                <a:cubicBezTo>
                  <a:pt x="4787440" y="27622"/>
                  <a:pt x="4733758" y="16322"/>
                  <a:pt x="4680076" y="13811"/>
                </a:cubicBezTo>
                <a:close/>
                <a:moveTo>
                  <a:pt x="4355986" y="0"/>
                </a:moveTo>
                <a:lnTo>
                  <a:pt x="4519528" y="0"/>
                </a:lnTo>
                <a:lnTo>
                  <a:pt x="4519528" y="9988"/>
                </a:lnTo>
                <a:lnTo>
                  <a:pt x="4355986" y="9988"/>
                </a:lnTo>
                <a:close/>
                <a:moveTo>
                  <a:pt x="4026404" y="0"/>
                </a:moveTo>
                <a:lnTo>
                  <a:pt x="4189946" y="0"/>
                </a:lnTo>
                <a:lnTo>
                  <a:pt x="4189946" y="9988"/>
                </a:lnTo>
                <a:lnTo>
                  <a:pt x="4026404" y="9988"/>
                </a:lnTo>
                <a:close/>
                <a:moveTo>
                  <a:pt x="3696819" y="0"/>
                </a:moveTo>
                <a:lnTo>
                  <a:pt x="3860361" y="0"/>
                </a:lnTo>
                <a:lnTo>
                  <a:pt x="3860361" y="9988"/>
                </a:lnTo>
                <a:lnTo>
                  <a:pt x="3696819" y="9988"/>
                </a:lnTo>
                <a:close/>
                <a:moveTo>
                  <a:pt x="3372731" y="0"/>
                </a:moveTo>
                <a:lnTo>
                  <a:pt x="3536283" y="0"/>
                </a:lnTo>
                <a:lnTo>
                  <a:pt x="3536283" y="9988"/>
                </a:lnTo>
                <a:lnTo>
                  <a:pt x="3372731" y="9988"/>
                </a:lnTo>
                <a:close/>
                <a:moveTo>
                  <a:pt x="3043149" y="0"/>
                </a:moveTo>
                <a:lnTo>
                  <a:pt x="3206691" y="0"/>
                </a:lnTo>
                <a:lnTo>
                  <a:pt x="3206691" y="9988"/>
                </a:lnTo>
                <a:lnTo>
                  <a:pt x="3043149" y="9988"/>
                </a:lnTo>
                <a:close/>
                <a:moveTo>
                  <a:pt x="2719059" y="0"/>
                </a:moveTo>
                <a:lnTo>
                  <a:pt x="2882611" y="0"/>
                </a:lnTo>
                <a:lnTo>
                  <a:pt x="2882611" y="9988"/>
                </a:lnTo>
                <a:lnTo>
                  <a:pt x="2719059" y="9988"/>
                </a:lnTo>
                <a:close/>
                <a:moveTo>
                  <a:pt x="2389474" y="0"/>
                </a:moveTo>
                <a:lnTo>
                  <a:pt x="2553016" y="0"/>
                </a:lnTo>
                <a:lnTo>
                  <a:pt x="2553016" y="9988"/>
                </a:lnTo>
                <a:lnTo>
                  <a:pt x="2389474" y="9988"/>
                </a:lnTo>
                <a:close/>
                <a:moveTo>
                  <a:pt x="2065386" y="0"/>
                </a:moveTo>
                <a:lnTo>
                  <a:pt x="2228938" y="0"/>
                </a:lnTo>
                <a:lnTo>
                  <a:pt x="2228938" y="9988"/>
                </a:lnTo>
                <a:lnTo>
                  <a:pt x="2065386" y="9988"/>
                </a:lnTo>
                <a:close/>
                <a:moveTo>
                  <a:pt x="1735804" y="0"/>
                </a:moveTo>
                <a:lnTo>
                  <a:pt x="1899346" y="0"/>
                </a:lnTo>
                <a:lnTo>
                  <a:pt x="1899346" y="9988"/>
                </a:lnTo>
                <a:lnTo>
                  <a:pt x="1735804" y="9988"/>
                </a:lnTo>
                <a:close/>
                <a:moveTo>
                  <a:pt x="1411714" y="0"/>
                </a:moveTo>
                <a:lnTo>
                  <a:pt x="1575266" y="0"/>
                </a:lnTo>
                <a:lnTo>
                  <a:pt x="1575266" y="9988"/>
                </a:lnTo>
                <a:lnTo>
                  <a:pt x="1411714" y="9988"/>
                </a:lnTo>
                <a:close/>
                <a:moveTo>
                  <a:pt x="1082129" y="0"/>
                </a:moveTo>
                <a:lnTo>
                  <a:pt x="1245671" y="0"/>
                </a:lnTo>
                <a:lnTo>
                  <a:pt x="1245671" y="9988"/>
                </a:lnTo>
                <a:lnTo>
                  <a:pt x="1082129" y="9988"/>
                </a:lnTo>
                <a:close/>
                <a:moveTo>
                  <a:pt x="758041" y="0"/>
                </a:moveTo>
                <a:lnTo>
                  <a:pt x="921583" y="0"/>
                </a:lnTo>
                <a:lnTo>
                  <a:pt x="921583" y="9988"/>
                </a:lnTo>
                <a:lnTo>
                  <a:pt x="758041" y="99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04" name="Freeform 124">
            <a:extLst>
              <a:ext uri="{FF2B5EF4-FFF2-40B4-BE49-F238E27FC236}">
                <a16:creationId xmlns:a16="http://schemas.microsoft.com/office/drawing/2014/main" id="{D2B6E7A5-A188-4749-AF2B-00EBD7B9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838" y="8220277"/>
            <a:ext cx="16481" cy="159301"/>
          </a:xfrm>
          <a:custGeom>
            <a:avLst/>
            <a:gdLst>
              <a:gd name="T0" fmla="*/ 0 w 13"/>
              <a:gd name="T1" fmla="*/ 128 h 129"/>
              <a:gd name="T2" fmla="*/ 12 w 13"/>
              <a:gd name="T3" fmla="*/ 128 h 129"/>
              <a:gd name="T4" fmla="*/ 12 w 13"/>
              <a:gd name="T5" fmla="*/ 0 h 129"/>
              <a:gd name="T6" fmla="*/ 0 w 13"/>
              <a:gd name="T7" fmla="*/ 0 h 129"/>
              <a:gd name="T8" fmla="*/ 0 w 13"/>
              <a:gd name="T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9">
                <a:moveTo>
                  <a:pt x="0" y="128"/>
                </a:moveTo>
                <a:lnTo>
                  <a:pt x="12" y="128"/>
                </a:lnTo>
                <a:lnTo>
                  <a:pt x="12" y="0"/>
                </a:lnTo>
                <a:lnTo>
                  <a:pt x="0" y="0"/>
                </a:lnTo>
                <a:lnTo>
                  <a:pt x="0" y="128"/>
                </a:lnTo>
              </a:path>
            </a:pathLst>
          </a:custGeom>
          <a:solidFill>
            <a:srgbClr val="2E96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C82A3327-2B19-4EE7-9FCB-2773D4B6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074" y="8291689"/>
            <a:ext cx="5337976" cy="4316276"/>
          </a:xfrm>
          <a:custGeom>
            <a:avLst/>
            <a:gdLst>
              <a:gd name="connsiteX0" fmla="*/ 4421902 w 5337976"/>
              <a:gd name="connsiteY0" fmla="*/ 4301052 h 4316276"/>
              <a:gd name="connsiteX1" fmla="*/ 4585445 w 5337976"/>
              <a:gd name="connsiteY1" fmla="*/ 4301052 h 4316276"/>
              <a:gd name="connsiteX2" fmla="*/ 4585445 w 5337976"/>
              <a:gd name="connsiteY2" fmla="*/ 4316160 h 4316276"/>
              <a:gd name="connsiteX3" fmla="*/ 4421902 w 5337976"/>
              <a:gd name="connsiteY3" fmla="*/ 4316160 h 4316276"/>
              <a:gd name="connsiteX4" fmla="*/ 4092320 w 5337976"/>
              <a:gd name="connsiteY4" fmla="*/ 4301052 h 4316276"/>
              <a:gd name="connsiteX5" fmla="*/ 4255872 w 5337976"/>
              <a:gd name="connsiteY5" fmla="*/ 4301052 h 4316276"/>
              <a:gd name="connsiteX6" fmla="*/ 4255872 w 5337976"/>
              <a:gd name="connsiteY6" fmla="*/ 4316160 h 4316276"/>
              <a:gd name="connsiteX7" fmla="*/ 4092320 w 5337976"/>
              <a:gd name="connsiteY7" fmla="*/ 4316160 h 4316276"/>
              <a:gd name="connsiteX8" fmla="*/ 3768232 w 5337976"/>
              <a:gd name="connsiteY8" fmla="*/ 4301052 h 4316276"/>
              <a:gd name="connsiteX9" fmla="*/ 3931775 w 5337976"/>
              <a:gd name="connsiteY9" fmla="*/ 4301052 h 4316276"/>
              <a:gd name="connsiteX10" fmla="*/ 3931775 w 5337976"/>
              <a:gd name="connsiteY10" fmla="*/ 4316160 h 4316276"/>
              <a:gd name="connsiteX11" fmla="*/ 3768232 w 5337976"/>
              <a:gd name="connsiteY11" fmla="*/ 4316160 h 4316276"/>
              <a:gd name="connsiteX12" fmla="*/ 3438649 w 5337976"/>
              <a:gd name="connsiteY12" fmla="*/ 4301052 h 4316276"/>
              <a:gd name="connsiteX13" fmla="*/ 3602201 w 5337976"/>
              <a:gd name="connsiteY13" fmla="*/ 4301052 h 4316276"/>
              <a:gd name="connsiteX14" fmla="*/ 3602201 w 5337976"/>
              <a:gd name="connsiteY14" fmla="*/ 4316160 h 4316276"/>
              <a:gd name="connsiteX15" fmla="*/ 3438649 w 5337976"/>
              <a:gd name="connsiteY15" fmla="*/ 4316160 h 4316276"/>
              <a:gd name="connsiteX16" fmla="*/ 3114557 w 5337976"/>
              <a:gd name="connsiteY16" fmla="*/ 4301052 h 4316276"/>
              <a:gd name="connsiteX17" fmla="*/ 3278100 w 5337976"/>
              <a:gd name="connsiteY17" fmla="*/ 4301052 h 4316276"/>
              <a:gd name="connsiteX18" fmla="*/ 3278100 w 5337976"/>
              <a:gd name="connsiteY18" fmla="*/ 4316160 h 4316276"/>
              <a:gd name="connsiteX19" fmla="*/ 3114557 w 5337976"/>
              <a:gd name="connsiteY19" fmla="*/ 4316160 h 4316276"/>
              <a:gd name="connsiteX20" fmla="*/ 2784975 w 5337976"/>
              <a:gd name="connsiteY20" fmla="*/ 4301052 h 4316276"/>
              <a:gd name="connsiteX21" fmla="*/ 2948527 w 5337976"/>
              <a:gd name="connsiteY21" fmla="*/ 4301052 h 4316276"/>
              <a:gd name="connsiteX22" fmla="*/ 2948527 w 5337976"/>
              <a:gd name="connsiteY22" fmla="*/ 4316160 h 4316276"/>
              <a:gd name="connsiteX23" fmla="*/ 2784975 w 5337976"/>
              <a:gd name="connsiteY23" fmla="*/ 4316160 h 4316276"/>
              <a:gd name="connsiteX24" fmla="*/ 2460886 w 5337976"/>
              <a:gd name="connsiteY24" fmla="*/ 4301052 h 4316276"/>
              <a:gd name="connsiteX25" fmla="*/ 2624429 w 5337976"/>
              <a:gd name="connsiteY25" fmla="*/ 4301052 h 4316276"/>
              <a:gd name="connsiteX26" fmla="*/ 2624429 w 5337976"/>
              <a:gd name="connsiteY26" fmla="*/ 4316160 h 4316276"/>
              <a:gd name="connsiteX27" fmla="*/ 2460886 w 5337976"/>
              <a:gd name="connsiteY27" fmla="*/ 4316160 h 4316276"/>
              <a:gd name="connsiteX28" fmla="*/ 2131304 w 5337976"/>
              <a:gd name="connsiteY28" fmla="*/ 4301052 h 4316276"/>
              <a:gd name="connsiteX29" fmla="*/ 2294847 w 5337976"/>
              <a:gd name="connsiteY29" fmla="*/ 4301052 h 4316276"/>
              <a:gd name="connsiteX30" fmla="*/ 2294847 w 5337976"/>
              <a:gd name="connsiteY30" fmla="*/ 4316160 h 4316276"/>
              <a:gd name="connsiteX31" fmla="*/ 2131304 w 5337976"/>
              <a:gd name="connsiteY31" fmla="*/ 4316160 h 4316276"/>
              <a:gd name="connsiteX32" fmla="*/ 1807212 w 5337976"/>
              <a:gd name="connsiteY32" fmla="*/ 4301052 h 4316276"/>
              <a:gd name="connsiteX33" fmla="*/ 1970764 w 5337976"/>
              <a:gd name="connsiteY33" fmla="*/ 4301052 h 4316276"/>
              <a:gd name="connsiteX34" fmla="*/ 1970764 w 5337976"/>
              <a:gd name="connsiteY34" fmla="*/ 4316160 h 4316276"/>
              <a:gd name="connsiteX35" fmla="*/ 1807212 w 5337976"/>
              <a:gd name="connsiteY35" fmla="*/ 4316160 h 4316276"/>
              <a:gd name="connsiteX36" fmla="*/ 1477629 w 5337976"/>
              <a:gd name="connsiteY36" fmla="*/ 4301052 h 4316276"/>
              <a:gd name="connsiteX37" fmla="*/ 1641181 w 5337976"/>
              <a:gd name="connsiteY37" fmla="*/ 4301052 h 4316276"/>
              <a:gd name="connsiteX38" fmla="*/ 1641181 w 5337976"/>
              <a:gd name="connsiteY38" fmla="*/ 4316160 h 4316276"/>
              <a:gd name="connsiteX39" fmla="*/ 1477629 w 5337976"/>
              <a:gd name="connsiteY39" fmla="*/ 4316160 h 4316276"/>
              <a:gd name="connsiteX40" fmla="*/ 1153541 w 5337976"/>
              <a:gd name="connsiteY40" fmla="*/ 4301052 h 4316276"/>
              <a:gd name="connsiteX41" fmla="*/ 1317084 w 5337976"/>
              <a:gd name="connsiteY41" fmla="*/ 4301052 h 4316276"/>
              <a:gd name="connsiteX42" fmla="*/ 1317084 w 5337976"/>
              <a:gd name="connsiteY42" fmla="*/ 4316160 h 4316276"/>
              <a:gd name="connsiteX43" fmla="*/ 1153541 w 5337976"/>
              <a:gd name="connsiteY43" fmla="*/ 4316160 h 4316276"/>
              <a:gd name="connsiteX44" fmla="*/ 823959 w 5337976"/>
              <a:gd name="connsiteY44" fmla="*/ 4301052 h 4316276"/>
              <a:gd name="connsiteX45" fmla="*/ 987502 w 5337976"/>
              <a:gd name="connsiteY45" fmla="*/ 4301052 h 4316276"/>
              <a:gd name="connsiteX46" fmla="*/ 987502 w 5337976"/>
              <a:gd name="connsiteY46" fmla="*/ 4316160 h 4316276"/>
              <a:gd name="connsiteX47" fmla="*/ 823959 w 5337976"/>
              <a:gd name="connsiteY47" fmla="*/ 4316160 h 4316276"/>
              <a:gd name="connsiteX48" fmla="*/ 502383 w 5337976"/>
              <a:gd name="connsiteY48" fmla="*/ 4273588 h 4316276"/>
              <a:gd name="connsiteX49" fmla="*/ 663400 w 5337976"/>
              <a:gd name="connsiteY49" fmla="*/ 4303721 h 4316276"/>
              <a:gd name="connsiteX50" fmla="*/ 662142 w 5337976"/>
              <a:gd name="connsiteY50" fmla="*/ 4316276 h 4316276"/>
              <a:gd name="connsiteX51" fmla="*/ 499867 w 5337976"/>
              <a:gd name="connsiteY51" fmla="*/ 4286143 h 4316276"/>
              <a:gd name="connsiteX52" fmla="*/ 4899117 w 5337976"/>
              <a:gd name="connsiteY52" fmla="*/ 4246123 h 4316276"/>
              <a:gd name="connsiteX53" fmla="*/ 4904056 w 5337976"/>
              <a:gd name="connsiteY53" fmla="*/ 4258712 h 4316276"/>
              <a:gd name="connsiteX54" fmla="*/ 4748464 w 5337976"/>
              <a:gd name="connsiteY54" fmla="*/ 4305289 h 4316276"/>
              <a:gd name="connsiteX55" fmla="*/ 4745994 w 5337976"/>
              <a:gd name="connsiteY55" fmla="*/ 4291442 h 4316276"/>
              <a:gd name="connsiteX56" fmla="*/ 4899117 w 5337976"/>
              <a:gd name="connsiteY56" fmla="*/ 4246123 h 4316276"/>
              <a:gd name="connsiteX57" fmla="*/ 228307 w 5337976"/>
              <a:gd name="connsiteY57" fmla="*/ 4108796 h 4316276"/>
              <a:gd name="connsiteX58" fmla="*/ 355823 w 5337976"/>
              <a:gd name="connsiteY58" fmla="*/ 4204924 h 4316276"/>
              <a:gd name="connsiteX59" fmla="*/ 348466 w 5337976"/>
              <a:gd name="connsiteY59" fmla="*/ 4217409 h 4316276"/>
              <a:gd name="connsiteX60" fmla="*/ 219724 w 5337976"/>
              <a:gd name="connsiteY60" fmla="*/ 4118783 h 4316276"/>
              <a:gd name="connsiteX61" fmla="*/ 5163040 w 5337976"/>
              <a:gd name="connsiteY61" fmla="*/ 4059359 h 4316276"/>
              <a:gd name="connsiteX62" fmla="*/ 5173181 w 5337976"/>
              <a:gd name="connsiteY62" fmla="*/ 4068080 h 4316276"/>
              <a:gd name="connsiteX63" fmla="*/ 5051489 w 5337976"/>
              <a:gd name="connsiteY63" fmla="*/ 4178961 h 4316276"/>
              <a:gd name="connsiteX64" fmla="*/ 5042616 w 5337976"/>
              <a:gd name="connsiteY64" fmla="*/ 4167748 h 4316276"/>
              <a:gd name="connsiteX65" fmla="*/ 5163040 w 5337976"/>
              <a:gd name="connsiteY65" fmla="*/ 4059359 h 4316276"/>
              <a:gd name="connsiteX66" fmla="*/ 51187 w 5337976"/>
              <a:gd name="connsiteY66" fmla="*/ 3845131 h 4316276"/>
              <a:gd name="connsiteX67" fmla="*/ 125065 w 5337976"/>
              <a:gd name="connsiteY67" fmla="*/ 3984861 h 4316276"/>
              <a:gd name="connsiteX68" fmla="*/ 113601 w 5337976"/>
              <a:gd name="connsiteY68" fmla="*/ 3992215 h 4316276"/>
              <a:gd name="connsiteX69" fmla="*/ 38450 w 5337976"/>
              <a:gd name="connsiteY69" fmla="*/ 3850034 h 4316276"/>
              <a:gd name="connsiteX70" fmla="*/ 5307730 w 5337976"/>
              <a:gd name="connsiteY70" fmla="*/ 3779214 h 4316276"/>
              <a:gd name="connsiteX71" fmla="*/ 5321510 w 5337976"/>
              <a:gd name="connsiteY71" fmla="*/ 3781675 h 4316276"/>
              <a:gd name="connsiteX72" fmla="*/ 5263883 w 5337976"/>
              <a:gd name="connsiteY72" fmla="*/ 3931788 h 4316276"/>
              <a:gd name="connsiteX73" fmla="*/ 5251355 w 5337976"/>
              <a:gd name="connsiteY73" fmla="*/ 3925635 h 4316276"/>
              <a:gd name="connsiteX74" fmla="*/ 5307730 w 5337976"/>
              <a:gd name="connsiteY74" fmla="*/ 3779214 h 4316276"/>
              <a:gd name="connsiteX75" fmla="*/ 0 w 5337976"/>
              <a:gd name="connsiteY75" fmla="*/ 3532024 h 4316276"/>
              <a:gd name="connsiteX76" fmla="*/ 10984 w 5337976"/>
              <a:gd name="connsiteY76" fmla="*/ 3532024 h 4316276"/>
              <a:gd name="connsiteX77" fmla="*/ 10984 w 5337976"/>
              <a:gd name="connsiteY77" fmla="*/ 3614125 h 4316276"/>
              <a:gd name="connsiteX78" fmla="*/ 15378 w 5337976"/>
              <a:gd name="connsiteY78" fmla="*/ 3688874 h 4316276"/>
              <a:gd name="connsiteX79" fmla="*/ 3295 w 5337976"/>
              <a:gd name="connsiteY79" fmla="*/ 3690100 h 4316276"/>
              <a:gd name="connsiteX80" fmla="*/ 0 w 5337976"/>
              <a:gd name="connsiteY80" fmla="*/ 3614125 h 4316276"/>
              <a:gd name="connsiteX81" fmla="*/ 5322763 w 5337976"/>
              <a:gd name="connsiteY81" fmla="*/ 3460618 h 4316276"/>
              <a:gd name="connsiteX82" fmla="*/ 5337976 w 5337976"/>
              <a:gd name="connsiteY82" fmla="*/ 3460618 h 4316276"/>
              <a:gd name="connsiteX83" fmla="*/ 5337976 w 5337976"/>
              <a:gd name="connsiteY83" fmla="*/ 3618690 h 4316276"/>
              <a:gd name="connsiteX84" fmla="*/ 5322763 w 5337976"/>
              <a:gd name="connsiteY84" fmla="*/ 3618690 h 4316276"/>
              <a:gd name="connsiteX85" fmla="*/ 5322763 w 5337976"/>
              <a:gd name="connsiteY85" fmla="*/ 3612563 h 4316276"/>
              <a:gd name="connsiteX86" fmla="*/ 0 w 5337976"/>
              <a:gd name="connsiteY86" fmla="*/ 3207938 h 4316276"/>
              <a:gd name="connsiteX87" fmla="*/ 9988 w 5337976"/>
              <a:gd name="connsiteY87" fmla="*/ 3207938 h 4316276"/>
              <a:gd name="connsiteX88" fmla="*/ 9988 w 5337976"/>
              <a:gd name="connsiteY88" fmla="*/ 3366010 h 4316276"/>
              <a:gd name="connsiteX89" fmla="*/ 0 w 5337976"/>
              <a:gd name="connsiteY89" fmla="*/ 3366010 h 4316276"/>
              <a:gd name="connsiteX90" fmla="*/ 5322763 w 5337976"/>
              <a:gd name="connsiteY90" fmla="*/ 3136525 h 4316276"/>
              <a:gd name="connsiteX91" fmla="*/ 5337976 w 5337976"/>
              <a:gd name="connsiteY91" fmla="*/ 3136525 h 4316276"/>
              <a:gd name="connsiteX92" fmla="*/ 5337976 w 5337976"/>
              <a:gd name="connsiteY92" fmla="*/ 3294601 h 4316276"/>
              <a:gd name="connsiteX93" fmla="*/ 5322763 w 5337976"/>
              <a:gd name="connsiteY93" fmla="*/ 3294601 h 4316276"/>
              <a:gd name="connsiteX94" fmla="*/ 0 w 5337976"/>
              <a:gd name="connsiteY94" fmla="*/ 2889342 h 4316276"/>
              <a:gd name="connsiteX95" fmla="*/ 9988 w 5337976"/>
              <a:gd name="connsiteY95" fmla="*/ 2889342 h 4316276"/>
              <a:gd name="connsiteX96" fmla="*/ 9988 w 5337976"/>
              <a:gd name="connsiteY96" fmla="*/ 3047414 h 4316276"/>
              <a:gd name="connsiteX97" fmla="*/ 0 w 5337976"/>
              <a:gd name="connsiteY97" fmla="*/ 3047414 h 4316276"/>
              <a:gd name="connsiteX98" fmla="*/ 5322763 w 5337976"/>
              <a:gd name="connsiteY98" fmla="*/ 2817929 h 4316276"/>
              <a:gd name="connsiteX99" fmla="*/ 5337976 w 5337976"/>
              <a:gd name="connsiteY99" fmla="*/ 2817929 h 4316276"/>
              <a:gd name="connsiteX100" fmla="*/ 5337976 w 5337976"/>
              <a:gd name="connsiteY100" fmla="*/ 2976005 h 4316276"/>
              <a:gd name="connsiteX101" fmla="*/ 5322763 w 5337976"/>
              <a:gd name="connsiteY101" fmla="*/ 2976005 h 4316276"/>
              <a:gd name="connsiteX102" fmla="*/ 0 w 5337976"/>
              <a:gd name="connsiteY102" fmla="*/ 2570745 h 4316276"/>
              <a:gd name="connsiteX103" fmla="*/ 9988 w 5337976"/>
              <a:gd name="connsiteY103" fmla="*/ 2570745 h 4316276"/>
              <a:gd name="connsiteX104" fmla="*/ 9988 w 5337976"/>
              <a:gd name="connsiteY104" fmla="*/ 2728817 h 4316276"/>
              <a:gd name="connsiteX105" fmla="*/ 0 w 5337976"/>
              <a:gd name="connsiteY105" fmla="*/ 2728817 h 4316276"/>
              <a:gd name="connsiteX106" fmla="*/ 5322763 w 5337976"/>
              <a:gd name="connsiteY106" fmla="*/ 2499331 h 4316276"/>
              <a:gd name="connsiteX107" fmla="*/ 5337976 w 5337976"/>
              <a:gd name="connsiteY107" fmla="*/ 2499331 h 4316276"/>
              <a:gd name="connsiteX108" fmla="*/ 5337976 w 5337976"/>
              <a:gd name="connsiteY108" fmla="*/ 2657407 h 4316276"/>
              <a:gd name="connsiteX109" fmla="*/ 5322763 w 5337976"/>
              <a:gd name="connsiteY109" fmla="*/ 2657407 h 4316276"/>
              <a:gd name="connsiteX110" fmla="*/ 0 w 5337976"/>
              <a:gd name="connsiteY110" fmla="*/ 2246651 h 4316276"/>
              <a:gd name="connsiteX111" fmla="*/ 9988 w 5337976"/>
              <a:gd name="connsiteY111" fmla="*/ 2246651 h 4316276"/>
              <a:gd name="connsiteX112" fmla="*/ 9988 w 5337976"/>
              <a:gd name="connsiteY112" fmla="*/ 2404727 h 4316276"/>
              <a:gd name="connsiteX113" fmla="*/ 0 w 5337976"/>
              <a:gd name="connsiteY113" fmla="*/ 2404727 h 4316276"/>
              <a:gd name="connsiteX114" fmla="*/ 5322763 w 5337976"/>
              <a:gd name="connsiteY114" fmla="*/ 2175245 h 4316276"/>
              <a:gd name="connsiteX115" fmla="*/ 5337976 w 5337976"/>
              <a:gd name="connsiteY115" fmla="*/ 2175245 h 4316276"/>
              <a:gd name="connsiteX116" fmla="*/ 5337976 w 5337976"/>
              <a:gd name="connsiteY116" fmla="*/ 2333317 h 4316276"/>
              <a:gd name="connsiteX117" fmla="*/ 5322763 w 5337976"/>
              <a:gd name="connsiteY117" fmla="*/ 2333317 h 4316276"/>
              <a:gd name="connsiteX118" fmla="*/ 0 w 5337976"/>
              <a:gd name="connsiteY118" fmla="*/ 1928055 h 4316276"/>
              <a:gd name="connsiteX119" fmla="*/ 9988 w 5337976"/>
              <a:gd name="connsiteY119" fmla="*/ 1928055 h 4316276"/>
              <a:gd name="connsiteX120" fmla="*/ 9988 w 5337976"/>
              <a:gd name="connsiteY120" fmla="*/ 2086121 h 4316276"/>
              <a:gd name="connsiteX121" fmla="*/ 0 w 5337976"/>
              <a:gd name="connsiteY121" fmla="*/ 2086121 h 4316276"/>
              <a:gd name="connsiteX122" fmla="*/ 5322763 w 5337976"/>
              <a:gd name="connsiteY122" fmla="*/ 1856650 h 4316276"/>
              <a:gd name="connsiteX123" fmla="*/ 5337976 w 5337976"/>
              <a:gd name="connsiteY123" fmla="*/ 1856650 h 4316276"/>
              <a:gd name="connsiteX124" fmla="*/ 5337976 w 5337976"/>
              <a:gd name="connsiteY124" fmla="*/ 2014722 h 4316276"/>
              <a:gd name="connsiteX125" fmla="*/ 5322763 w 5337976"/>
              <a:gd name="connsiteY125" fmla="*/ 2014722 h 4316276"/>
              <a:gd name="connsiteX126" fmla="*/ 0 w 5337976"/>
              <a:gd name="connsiteY126" fmla="*/ 1603969 h 4316276"/>
              <a:gd name="connsiteX127" fmla="*/ 9988 w 5337976"/>
              <a:gd name="connsiteY127" fmla="*/ 1603969 h 4316276"/>
              <a:gd name="connsiteX128" fmla="*/ 9988 w 5337976"/>
              <a:gd name="connsiteY128" fmla="*/ 1762041 h 4316276"/>
              <a:gd name="connsiteX129" fmla="*/ 0 w 5337976"/>
              <a:gd name="connsiteY129" fmla="*/ 1762041 h 4316276"/>
              <a:gd name="connsiteX130" fmla="*/ 5322763 w 5337976"/>
              <a:gd name="connsiteY130" fmla="*/ 1532556 h 4316276"/>
              <a:gd name="connsiteX131" fmla="*/ 5337976 w 5337976"/>
              <a:gd name="connsiteY131" fmla="*/ 1532556 h 4316276"/>
              <a:gd name="connsiteX132" fmla="*/ 5337976 w 5337976"/>
              <a:gd name="connsiteY132" fmla="*/ 1690622 h 4316276"/>
              <a:gd name="connsiteX133" fmla="*/ 5322763 w 5337976"/>
              <a:gd name="connsiteY133" fmla="*/ 1690622 h 4316276"/>
              <a:gd name="connsiteX134" fmla="*/ 0 w 5337976"/>
              <a:gd name="connsiteY134" fmla="*/ 1285372 h 4316276"/>
              <a:gd name="connsiteX135" fmla="*/ 9988 w 5337976"/>
              <a:gd name="connsiteY135" fmla="*/ 1285372 h 4316276"/>
              <a:gd name="connsiteX136" fmla="*/ 9988 w 5337976"/>
              <a:gd name="connsiteY136" fmla="*/ 1443444 h 4316276"/>
              <a:gd name="connsiteX137" fmla="*/ 0 w 5337976"/>
              <a:gd name="connsiteY137" fmla="*/ 1443444 h 4316276"/>
              <a:gd name="connsiteX138" fmla="*/ 5322763 w 5337976"/>
              <a:gd name="connsiteY138" fmla="*/ 1213958 h 4316276"/>
              <a:gd name="connsiteX139" fmla="*/ 5337976 w 5337976"/>
              <a:gd name="connsiteY139" fmla="*/ 1213958 h 4316276"/>
              <a:gd name="connsiteX140" fmla="*/ 5337976 w 5337976"/>
              <a:gd name="connsiteY140" fmla="*/ 1372034 h 4316276"/>
              <a:gd name="connsiteX141" fmla="*/ 5322763 w 5337976"/>
              <a:gd name="connsiteY141" fmla="*/ 1372034 h 4316276"/>
              <a:gd name="connsiteX142" fmla="*/ 0 w 5337976"/>
              <a:gd name="connsiteY142" fmla="*/ 961280 h 4316276"/>
              <a:gd name="connsiteX143" fmla="*/ 9988 w 5337976"/>
              <a:gd name="connsiteY143" fmla="*/ 961280 h 4316276"/>
              <a:gd name="connsiteX144" fmla="*/ 9988 w 5337976"/>
              <a:gd name="connsiteY144" fmla="*/ 1119356 h 4316276"/>
              <a:gd name="connsiteX145" fmla="*/ 0 w 5337976"/>
              <a:gd name="connsiteY145" fmla="*/ 1119356 h 4316276"/>
              <a:gd name="connsiteX146" fmla="*/ 5322763 w 5337976"/>
              <a:gd name="connsiteY146" fmla="*/ 889874 h 4316276"/>
              <a:gd name="connsiteX147" fmla="*/ 5337976 w 5337976"/>
              <a:gd name="connsiteY147" fmla="*/ 889874 h 4316276"/>
              <a:gd name="connsiteX148" fmla="*/ 5337976 w 5337976"/>
              <a:gd name="connsiteY148" fmla="*/ 1047946 h 4316276"/>
              <a:gd name="connsiteX149" fmla="*/ 5322763 w 5337976"/>
              <a:gd name="connsiteY149" fmla="*/ 1047946 h 4316276"/>
              <a:gd name="connsiteX150" fmla="*/ 0 w 5337976"/>
              <a:gd name="connsiteY150" fmla="*/ 642682 h 4316276"/>
              <a:gd name="connsiteX151" fmla="*/ 9988 w 5337976"/>
              <a:gd name="connsiteY151" fmla="*/ 642682 h 4316276"/>
              <a:gd name="connsiteX152" fmla="*/ 9988 w 5337976"/>
              <a:gd name="connsiteY152" fmla="*/ 800758 h 4316276"/>
              <a:gd name="connsiteX153" fmla="*/ 0 w 5337976"/>
              <a:gd name="connsiteY153" fmla="*/ 800758 h 4316276"/>
              <a:gd name="connsiteX154" fmla="*/ 5322763 w 5337976"/>
              <a:gd name="connsiteY154" fmla="*/ 571276 h 4316276"/>
              <a:gd name="connsiteX155" fmla="*/ 5337976 w 5337976"/>
              <a:gd name="connsiteY155" fmla="*/ 571276 h 4316276"/>
              <a:gd name="connsiteX156" fmla="*/ 5337976 w 5337976"/>
              <a:gd name="connsiteY156" fmla="*/ 729348 h 4316276"/>
              <a:gd name="connsiteX157" fmla="*/ 5322763 w 5337976"/>
              <a:gd name="connsiteY157" fmla="*/ 729348 h 4316276"/>
              <a:gd name="connsiteX158" fmla="*/ 0 w 5337976"/>
              <a:gd name="connsiteY158" fmla="*/ 324085 h 4316276"/>
              <a:gd name="connsiteX159" fmla="*/ 9988 w 5337976"/>
              <a:gd name="connsiteY159" fmla="*/ 324085 h 4316276"/>
              <a:gd name="connsiteX160" fmla="*/ 9988 w 5337976"/>
              <a:gd name="connsiteY160" fmla="*/ 482151 h 4316276"/>
              <a:gd name="connsiteX161" fmla="*/ 0 w 5337976"/>
              <a:gd name="connsiteY161" fmla="*/ 482151 h 4316276"/>
              <a:gd name="connsiteX162" fmla="*/ 5322763 w 5337976"/>
              <a:gd name="connsiteY162" fmla="*/ 252679 h 4316276"/>
              <a:gd name="connsiteX163" fmla="*/ 5337976 w 5337976"/>
              <a:gd name="connsiteY163" fmla="*/ 252679 h 4316276"/>
              <a:gd name="connsiteX164" fmla="*/ 5337976 w 5337976"/>
              <a:gd name="connsiteY164" fmla="*/ 410751 h 4316276"/>
              <a:gd name="connsiteX165" fmla="*/ 5322763 w 5337976"/>
              <a:gd name="connsiteY165" fmla="*/ 410751 h 4316276"/>
              <a:gd name="connsiteX166" fmla="*/ 0 w 5337976"/>
              <a:gd name="connsiteY166" fmla="*/ 0 h 4316276"/>
              <a:gd name="connsiteX167" fmla="*/ 9988 w 5337976"/>
              <a:gd name="connsiteY167" fmla="*/ 0 h 4316276"/>
              <a:gd name="connsiteX168" fmla="*/ 9988 w 5337976"/>
              <a:gd name="connsiteY168" fmla="*/ 158072 h 4316276"/>
              <a:gd name="connsiteX169" fmla="*/ 0 w 5337976"/>
              <a:gd name="connsiteY169" fmla="*/ 158072 h 43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337976" h="4316276">
                <a:moveTo>
                  <a:pt x="4421902" y="4301052"/>
                </a:moveTo>
                <a:lnTo>
                  <a:pt x="4585445" y="4301052"/>
                </a:lnTo>
                <a:lnTo>
                  <a:pt x="4585445" y="4316160"/>
                </a:lnTo>
                <a:lnTo>
                  <a:pt x="4421902" y="4316160"/>
                </a:lnTo>
                <a:close/>
                <a:moveTo>
                  <a:pt x="4092320" y="4301052"/>
                </a:moveTo>
                <a:lnTo>
                  <a:pt x="4255872" y="4301052"/>
                </a:lnTo>
                <a:lnTo>
                  <a:pt x="4255872" y="4316160"/>
                </a:lnTo>
                <a:lnTo>
                  <a:pt x="4092320" y="4316160"/>
                </a:lnTo>
                <a:close/>
                <a:moveTo>
                  <a:pt x="3768232" y="4301052"/>
                </a:moveTo>
                <a:lnTo>
                  <a:pt x="3931775" y="4301052"/>
                </a:lnTo>
                <a:lnTo>
                  <a:pt x="3931775" y="4316160"/>
                </a:lnTo>
                <a:lnTo>
                  <a:pt x="3768232" y="4316160"/>
                </a:lnTo>
                <a:close/>
                <a:moveTo>
                  <a:pt x="3438649" y="4301052"/>
                </a:moveTo>
                <a:lnTo>
                  <a:pt x="3602201" y="4301052"/>
                </a:lnTo>
                <a:lnTo>
                  <a:pt x="3602201" y="4316160"/>
                </a:lnTo>
                <a:lnTo>
                  <a:pt x="3438649" y="4316160"/>
                </a:lnTo>
                <a:close/>
                <a:moveTo>
                  <a:pt x="3114557" y="4301052"/>
                </a:moveTo>
                <a:lnTo>
                  <a:pt x="3278100" y="4301052"/>
                </a:lnTo>
                <a:lnTo>
                  <a:pt x="3278100" y="4316160"/>
                </a:lnTo>
                <a:lnTo>
                  <a:pt x="3114557" y="4316160"/>
                </a:lnTo>
                <a:close/>
                <a:moveTo>
                  <a:pt x="2784975" y="4301052"/>
                </a:moveTo>
                <a:lnTo>
                  <a:pt x="2948527" y="4301052"/>
                </a:lnTo>
                <a:lnTo>
                  <a:pt x="2948527" y="4316160"/>
                </a:lnTo>
                <a:lnTo>
                  <a:pt x="2784975" y="4316160"/>
                </a:lnTo>
                <a:close/>
                <a:moveTo>
                  <a:pt x="2460886" y="4301052"/>
                </a:moveTo>
                <a:lnTo>
                  <a:pt x="2624429" y="4301052"/>
                </a:lnTo>
                <a:lnTo>
                  <a:pt x="2624429" y="4316160"/>
                </a:lnTo>
                <a:lnTo>
                  <a:pt x="2460886" y="4316160"/>
                </a:lnTo>
                <a:close/>
                <a:moveTo>
                  <a:pt x="2131304" y="4301052"/>
                </a:moveTo>
                <a:lnTo>
                  <a:pt x="2294847" y="4301052"/>
                </a:lnTo>
                <a:lnTo>
                  <a:pt x="2294847" y="4316160"/>
                </a:lnTo>
                <a:lnTo>
                  <a:pt x="2131304" y="4316160"/>
                </a:lnTo>
                <a:close/>
                <a:moveTo>
                  <a:pt x="1807212" y="4301052"/>
                </a:moveTo>
                <a:lnTo>
                  <a:pt x="1970764" y="4301052"/>
                </a:lnTo>
                <a:lnTo>
                  <a:pt x="1970764" y="4316160"/>
                </a:lnTo>
                <a:lnTo>
                  <a:pt x="1807212" y="4316160"/>
                </a:lnTo>
                <a:close/>
                <a:moveTo>
                  <a:pt x="1477629" y="4301052"/>
                </a:moveTo>
                <a:lnTo>
                  <a:pt x="1641181" y="4301052"/>
                </a:lnTo>
                <a:lnTo>
                  <a:pt x="1641181" y="4316160"/>
                </a:lnTo>
                <a:lnTo>
                  <a:pt x="1477629" y="4316160"/>
                </a:lnTo>
                <a:close/>
                <a:moveTo>
                  <a:pt x="1153541" y="4301052"/>
                </a:moveTo>
                <a:lnTo>
                  <a:pt x="1317084" y="4301052"/>
                </a:lnTo>
                <a:lnTo>
                  <a:pt x="1317084" y="4316160"/>
                </a:lnTo>
                <a:lnTo>
                  <a:pt x="1153541" y="4316160"/>
                </a:lnTo>
                <a:close/>
                <a:moveTo>
                  <a:pt x="823959" y="4301052"/>
                </a:moveTo>
                <a:lnTo>
                  <a:pt x="987502" y="4301052"/>
                </a:lnTo>
                <a:lnTo>
                  <a:pt x="987502" y="4316160"/>
                </a:lnTo>
                <a:lnTo>
                  <a:pt x="823959" y="4316160"/>
                </a:lnTo>
                <a:close/>
                <a:moveTo>
                  <a:pt x="502383" y="4273588"/>
                </a:moveTo>
                <a:cubicBezTo>
                  <a:pt x="555217" y="4288655"/>
                  <a:pt x="609309" y="4299954"/>
                  <a:pt x="663400" y="4303721"/>
                </a:cubicBezTo>
                <a:lnTo>
                  <a:pt x="662142" y="4316276"/>
                </a:lnTo>
                <a:cubicBezTo>
                  <a:pt x="606793" y="4312510"/>
                  <a:pt x="552701" y="4302465"/>
                  <a:pt x="499867" y="4286143"/>
                </a:cubicBezTo>
                <a:close/>
                <a:moveTo>
                  <a:pt x="4899117" y="4246123"/>
                </a:moveTo>
                <a:lnTo>
                  <a:pt x="4904056" y="4258712"/>
                </a:lnTo>
                <a:cubicBezTo>
                  <a:pt x="4854662" y="4280112"/>
                  <a:pt x="4802798" y="4296477"/>
                  <a:pt x="4748464" y="4305289"/>
                </a:cubicBezTo>
                <a:lnTo>
                  <a:pt x="4745994" y="4291442"/>
                </a:lnTo>
                <a:cubicBezTo>
                  <a:pt x="4797858" y="4282630"/>
                  <a:pt x="4849722" y="4267524"/>
                  <a:pt x="4899117" y="4246123"/>
                </a:cubicBezTo>
                <a:close/>
                <a:moveTo>
                  <a:pt x="228307" y="4108796"/>
                </a:moveTo>
                <a:cubicBezTo>
                  <a:pt x="266317" y="4146249"/>
                  <a:pt x="309231" y="4178708"/>
                  <a:pt x="355823" y="4204924"/>
                </a:cubicBezTo>
                <a:lnTo>
                  <a:pt x="348466" y="4217409"/>
                </a:lnTo>
                <a:cubicBezTo>
                  <a:pt x="301874" y="4189943"/>
                  <a:pt x="258960" y="4156236"/>
                  <a:pt x="219724" y="4118783"/>
                </a:cubicBezTo>
                <a:close/>
                <a:moveTo>
                  <a:pt x="5163040" y="4059359"/>
                </a:moveTo>
                <a:lnTo>
                  <a:pt x="5173181" y="4068080"/>
                </a:lnTo>
                <a:cubicBezTo>
                  <a:pt x="5137688" y="4109193"/>
                  <a:pt x="5095856" y="4146569"/>
                  <a:pt x="5051489" y="4178961"/>
                </a:cubicBezTo>
                <a:lnTo>
                  <a:pt x="5042616" y="4167748"/>
                </a:lnTo>
                <a:cubicBezTo>
                  <a:pt x="5086983" y="4136602"/>
                  <a:pt x="5127547" y="4100472"/>
                  <a:pt x="5163040" y="4059359"/>
                </a:cubicBezTo>
                <a:close/>
                <a:moveTo>
                  <a:pt x="51187" y="3845131"/>
                </a:moveTo>
                <a:cubicBezTo>
                  <a:pt x="70294" y="3894159"/>
                  <a:pt x="94495" y="3941961"/>
                  <a:pt x="125065" y="3984861"/>
                </a:cubicBezTo>
                <a:lnTo>
                  <a:pt x="113601" y="3992215"/>
                </a:lnTo>
                <a:cubicBezTo>
                  <a:pt x="83031" y="3946864"/>
                  <a:pt x="57556" y="3899062"/>
                  <a:pt x="38450" y="3850034"/>
                </a:cubicBezTo>
                <a:close/>
                <a:moveTo>
                  <a:pt x="5307730" y="3779214"/>
                </a:moveTo>
                <a:lnTo>
                  <a:pt x="5321510" y="3781675"/>
                </a:lnTo>
                <a:cubicBezTo>
                  <a:pt x="5307730" y="3833353"/>
                  <a:pt x="5287685" y="3883801"/>
                  <a:pt x="5263883" y="3931788"/>
                </a:cubicBezTo>
                <a:lnTo>
                  <a:pt x="5251355" y="3925635"/>
                </a:lnTo>
                <a:cubicBezTo>
                  <a:pt x="5276410" y="3878879"/>
                  <a:pt x="5295202" y="3829662"/>
                  <a:pt x="5307730" y="3779214"/>
                </a:cubicBezTo>
                <a:close/>
                <a:moveTo>
                  <a:pt x="0" y="3532024"/>
                </a:moveTo>
                <a:lnTo>
                  <a:pt x="10984" y="3532024"/>
                </a:lnTo>
                <a:lnTo>
                  <a:pt x="10984" y="3614125"/>
                </a:lnTo>
                <a:cubicBezTo>
                  <a:pt x="10984" y="3638633"/>
                  <a:pt x="12083" y="3664366"/>
                  <a:pt x="15378" y="3688874"/>
                </a:cubicBezTo>
                <a:lnTo>
                  <a:pt x="3295" y="3690100"/>
                </a:lnTo>
                <a:cubicBezTo>
                  <a:pt x="1098" y="3665592"/>
                  <a:pt x="0" y="3639859"/>
                  <a:pt x="0" y="3614125"/>
                </a:cubicBezTo>
                <a:close/>
                <a:moveTo>
                  <a:pt x="5322763" y="3460618"/>
                </a:moveTo>
                <a:lnTo>
                  <a:pt x="5337976" y="3460618"/>
                </a:lnTo>
                <a:lnTo>
                  <a:pt x="5337976" y="3618690"/>
                </a:lnTo>
                <a:lnTo>
                  <a:pt x="5322763" y="3618690"/>
                </a:lnTo>
                <a:lnTo>
                  <a:pt x="5322763" y="3612563"/>
                </a:lnTo>
                <a:close/>
                <a:moveTo>
                  <a:pt x="0" y="3207938"/>
                </a:moveTo>
                <a:lnTo>
                  <a:pt x="9988" y="3207938"/>
                </a:lnTo>
                <a:lnTo>
                  <a:pt x="9988" y="3366010"/>
                </a:lnTo>
                <a:lnTo>
                  <a:pt x="0" y="3366010"/>
                </a:lnTo>
                <a:close/>
                <a:moveTo>
                  <a:pt x="5322763" y="3136525"/>
                </a:moveTo>
                <a:lnTo>
                  <a:pt x="5337976" y="3136525"/>
                </a:lnTo>
                <a:lnTo>
                  <a:pt x="5337976" y="3294601"/>
                </a:lnTo>
                <a:lnTo>
                  <a:pt x="5322763" y="3294601"/>
                </a:lnTo>
                <a:close/>
                <a:moveTo>
                  <a:pt x="0" y="2889342"/>
                </a:moveTo>
                <a:lnTo>
                  <a:pt x="9988" y="2889342"/>
                </a:lnTo>
                <a:lnTo>
                  <a:pt x="9988" y="3047414"/>
                </a:lnTo>
                <a:lnTo>
                  <a:pt x="0" y="3047414"/>
                </a:lnTo>
                <a:close/>
                <a:moveTo>
                  <a:pt x="5322763" y="2817929"/>
                </a:moveTo>
                <a:lnTo>
                  <a:pt x="5337976" y="2817929"/>
                </a:lnTo>
                <a:lnTo>
                  <a:pt x="5337976" y="2976005"/>
                </a:lnTo>
                <a:lnTo>
                  <a:pt x="5322763" y="2976005"/>
                </a:lnTo>
                <a:close/>
                <a:moveTo>
                  <a:pt x="0" y="2570745"/>
                </a:moveTo>
                <a:lnTo>
                  <a:pt x="9988" y="2570745"/>
                </a:lnTo>
                <a:lnTo>
                  <a:pt x="9988" y="2728817"/>
                </a:lnTo>
                <a:lnTo>
                  <a:pt x="0" y="2728817"/>
                </a:lnTo>
                <a:close/>
                <a:moveTo>
                  <a:pt x="5322763" y="2499331"/>
                </a:moveTo>
                <a:lnTo>
                  <a:pt x="5337976" y="2499331"/>
                </a:lnTo>
                <a:lnTo>
                  <a:pt x="5337976" y="2657407"/>
                </a:lnTo>
                <a:lnTo>
                  <a:pt x="5322763" y="2657407"/>
                </a:lnTo>
                <a:close/>
                <a:moveTo>
                  <a:pt x="0" y="2246651"/>
                </a:moveTo>
                <a:lnTo>
                  <a:pt x="9988" y="2246651"/>
                </a:lnTo>
                <a:lnTo>
                  <a:pt x="9988" y="2404727"/>
                </a:lnTo>
                <a:lnTo>
                  <a:pt x="0" y="2404727"/>
                </a:lnTo>
                <a:close/>
                <a:moveTo>
                  <a:pt x="5322763" y="2175245"/>
                </a:moveTo>
                <a:lnTo>
                  <a:pt x="5337976" y="2175245"/>
                </a:lnTo>
                <a:lnTo>
                  <a:pt x="5337976" y="2333317"/>
                </a:lnTo>
                <a:lnTo>
                  <a:pt x="5322763" y="2333317"/>
                </a:lnTo>
                <a:close/>
                <a:moveTo>
                  <a:pt x="0" y="1928055"/>
                </a:moveTo>
                <a:lnTo>
                  <a:pt x="9988" y="1928055"/>
                </a:lnTo>
                <a:lnTo>
                  <a:pt x="9988" y="2086121"/>
                </a:lnTo>
                <a:lnTo>
                  <a:pt x="0" y="2086121"/>
                </a:lnTo>
                <a:close/>
                <a:moveTo>
                  <a:pt x="5322763" y="1856650"/>
                </a:moveTo>
                <a:lnTo>
                  <a:pt x="5337976" y="1856650"/>
                </a:lnTo>
                <a:lnTo>
                  <a:pt x="5337976" y="2014722"/>
                </a:lnTo>
                <a:lnTo>
                  <a:pt x="5322763" y="2014722"/>
                </a:lnTo>
                <a:close/>
                <a:moveTo>
                  <a:pt x="0" y="1603969"/>
                </a:moveTo>
                <a:lnTo>
                  <a:pt x="9988" y="1603969"/>
                </a:lnTo>
                <a:lnTo>
                  <a:pt x="9988" y="1762041"/>
                </a:lnTo>
                <a:lnTo>
                  <a:pt x="0" y="1762041"/>
                </a:lnTo>
                <a:close/>
                <a:moveTo>
                  <a:pt x="5322763" y="1532556"/>
                </a:moveTo>
                <a:lnTo>
                  <a:pt x="5337976" y="1532556"/>
                </a:lnTo>
                <a:lnTo>
                  <a:pt x="5337976" y="1690622"/>
                </a:lnTo>
                <a:lnTo>
                  <a:pt x="5322763" y="1690622"/>
                </a:lnTo>
                <a:close/>
                <a:moveTo>
                  <a:pt x="0" y="1285372"/>
                </a:moveTo>
                <a:lnTo>
                  <a:pt x="9988" y="1285372"/>
                </a:lnTo>
                <a:lnTo>
                  <a:pt x="9988" y="1443444"/>
                </a:lnTo>
                <a:lnTo>
                  <a:pt x="0" y="1443444"/>
                </a:lnTo>
                <a:close/>
                <a:moveTo>
                  <a:pt x="5322763" y="1213958"/>
                </a:moveTo>
                <a:lnTo>
                  <a:pt x="5337976" y="1213958"/>
                </a:lnTo>
                <a:lnTo>
                  <a:pt x="5337976" y="1372034"/>
                </a:lnTo>
                <a:lnTo>
                  <a:pt x="5322763" y="1372034"/>
                </a:lnTo>
                <a:close/>
                <a:moveTo>
                  <a:pt x="0" y="961280"/>
                </a:moveTo>
                <a:lnTo>
                  <a:pt x="9988" y="961280"/>
                </a:lnTo>
                <a:lnTo>
                  <a:pt x="9988" y="1119356"/>
                </a:lnTo>
                <a:lnTo>
                  <a:pt x="0" y="1119356"/>
                </a:lnTo>
                <a:close/>
                <a:moveTo>
                  <a:pt x="5322763" y="889874"/>
                </a:moveTo>
                <a:lnTo>
                  <a:pt x="5337976" y="889874"/>
                </a:lnTo>
                <a:lnTo>
                  <a:pt x="5337976" y="1047946"/>
                </a:lnTo>
                <a:lnTo>
                  <a:pt x="5322763" y="1047946"/>
                </a:lnTo>
                <a:close/>
                <a:moveTo>
                  <a:pt x="0" y="642682"/>
                </a:moveTo>
                <a:lnTo>
                  <a:pt x="9988" y="642682"/>
                </a:lnTo>
                <a:lnTo>
                  <a:pt x="9988" y="800758"/>
                </a:lnTo>
                <a:lnTo>
                  <a:pt x="0" y="800758"/>
                </a:lnTo>
                <a:close/>
                <a:moveTo>
                  <a:pt x="5322763" y="571276"/>
                </a:moveTo>
                <a:lnTo>
                  <a:pt x="5337976" y="571276"/>
                </a:lnTo>
                <a:lnTo>
                  <a:pt x="5337976" y="729348"/>
                </a:lnTo>
                <a:lnTo>
                  <a:pt x="5322763" y="729348"/>
                </a:lnTo>
                <a:close/>
                <a:moveTo>
                  <a:pt x="0" y="324085"/>
                </a:moveTo>
                <a:lnTo>
                  <a:pt x="9988" y="324085"/>
                </a:lnTo>
                <a:lnTo>
                  <a:pt x="9988" y="482151"/>
                </a:lnTo>
                <a:lnTo>
                  <a:pt x="0" y="482151"/>
                </a:lnTo>
                <a:close/>
                <a:moveTo>
                  <a:pt x="5322763" y="252679"/>
                </a:moveTo>
                <a:lnTo>
                  <a:pt x="5337976" y="252679"/>
                </a:lnTo>
                <a:lnTo>
                  <a:pt x="5337976" y="410751"/>
                </a:lnTo>
                <a:lnTo>
                  <a:pt x="5322763" y="410751"/>
                </a:lnTo>
                <a:close/>
                <a:moveTo>
                  <a:pt x="0" y="0"/>
                </a:moveTo>
                <a:lnTo>
                  <a:pt x="9988" y="0"/>
                </a:lnTo>
                <a:lnTo>
                  <a:pt x="9988" y="158072"/>
                </a:lnTo>
                <a:lnTo>
                  <a:pt x="0" y="1580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646" name="Freeform 166">
            <a:extLst>
              <a:ext uri="{FF2B5EF4-FFF2-40B4-BE49-F238E27FC236}">
                <a16:creationId xmlns:a16="http://schemas.microsoft.com/office/drawing/2014/main" id="{E24F01E0-BEF7-CF4C-8C75-FDDD753E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330" y="8039010"/>
            <a:ext cx="16477" cy="159297"/>
          </a:xfrm>
          <a:custGeom>
            <a:avLst/>
            <a:gdLst>
              <a:gd name="T0" fmla="*/ 11 w 12"/>
              <a:gd name="T1" fmla="*/ 0 h 130"/>
              <a:gd name="T2" fmla="*/ 0 w 12"/>
              <a:gd name="T3" fmla="*/ 0 h 130"/>
              <a:gd name="T4" fmla="*/ 0 w 12"/>
              <a:gd name="T5" fmla="*/ 129 h 130"/>
              <a:gd name="T6" fmla="*/ 11 w 12"/>
              <a:gd name="T7" fmla="*/ 129 h 130"/>
              <a:gd name="T8" fmla="*/ 11 w 12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30">
                <a:moveTo>
                  <a:pt x="11" y="0"/>
                </a:moveTo>
                <a:lnTo>
                  <a:pt x="0" y="0"/>
                </a:lnTo>
                <a:lnTo>
                  <a:pt x="0" y="129"/>
                </a:lnTo>
                <a:lnTo>
                  <a:pt x="11" y="129"/>
                </a:lnTo>
                <a:lnTo>
                  <a:pt x="11" y="0"/>
                </a:lnTo>
              </a:path>
            </a:pathLst>
          </a:custGeom>
          <a:solidFill>
            <a:srgbClr val="79AA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CC4A7ACD-8677-4CC0-869B-56B3D965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329" y="3814854"/>
            <a:ext cx="5338246" cy="4310818"/>
          </a:xfrm>
          <a:custGeom>
            <a:avLst/>
            <a:gdLst>
              <a:gd name="connsiteX0" fmla="*/ 5328258 w 5338246"/>
              <a:gd name="connsiteY0" fmla="*/ 4152742 h 4310818"/>
              <a:gd name="connsiteX1" fmla="*/ 5338246 w 5338246"/>
              <a:gd name="connsiteY1" fmla="*/ 4152742 h 4310818"/>
              <a:gd name="connsiteX2" fmla="*/ 5338246 w 5338246"/>
              <a:gd name="connsiteY2" fmla="*/ 4310818 h 4310818"/>
              <a:gd name="connsiteX3" fmla="*/ 5328258 w 5338246"/>
              <a:gd name="connsiteY3" fmla="*/ 4310818 h 4310818"/>
              <a:gd name="connsiteX4" fmla="*/ 0 w 5338246"/>
              <a:gd name="connsiteY4" fmla="*/ 3900061 h 4310818"/>
              <a:gd name="connsiteX5" fmla="*/ 15104 w 5338246"/>
              <a:gd name="connsiteY5" fmla="*/ 3900061 h 4310818"/>
              <a:gd name="connsiteX6" fmla="*/ 15104 w 5338246"/>
              <a:gd name="connsiteY6" fmla="*/ 4058137 h 4310818"/>
              <a:gd name="connsiteX7" fmla="*/ 0 w 5338246"/>
              <a:gd name="connsiteY7" fmla="*/ 4058137 h 4310818"/>
              <a:gd name="connsiteX8" fmla="*/ 5328258 w 5338246"/>
              <a:gd name="connsiteY8" fmla="*/ 3828655 h 4310818"/>
              <a:gd name="connsiteX9" fmla="*/ 5338246 w 5338246"/>
              <a:gd name="connsiteY9" fmla="*/ 3828655 h 4310818"/>
              <a:gd name="connsiteX10" fmla="*/ 5338246 w 5338246"/>
              <a:gd name="connsiteY10" fmla="*/ 3986727 h 4310818"/>
              <a:gd name="connsiteX11" fmla="*/ 5328258 w 5338246"/>
              <a:gd name="connsiteY11" fmla="*/ 3986727 h 4310818"/>
              <a:gd name="connsiteX12" fmla="*/ 0 w 5338246"/>
              <a:gd name="connsiteY12" fmla="*/ 3581464 h 4310818"/>
              <a:gd name="connsiteX13" fmla="*/ 15104 w 5338246"/>
              <a:gd name="connsiteY13" fmla="*/ 3581464 h 4310818"/>
              <a:gd name="connsiteX14" fmla="*/ 15104 w 5338246"/>
              <a:gd name="connsiteY14" fmla="*/ 3739540 h 4310818"/>
              <a:gd name="connsiteX15" fmla="*/ 0 w 5338246"/>
              <a:gd name="connsiteY15" fmla="*/ 3739540 h 4310818"/>
              <a:gd name="connsiteX16" fmla="*/ 5328258 w 5338246"/>
              <a:gd name="connsiteY16" fmla="*/ 3510058 h 4310818"/>
              <a:gd name="connsiteX17" fmla="*/ 5338246 w 5338246"/>
              <a:gd name="connsiteY17" fmla="*/ 3510058 h 4310818"/>
              <a:gd name="connsiteX18" fmla="*/ 5338246 w 5338246"/>
              <a:gd name="connsiteY18" fmla="*/ 3668130 h 4310818"/>
              <a:gd name="connsiteX19" fmla="*/ 5328258 w 5338246"/>
              <a:gd name="connsiteY19" fmla="*/ 3668130 h 4310818"/>
              <a:gd name="connsiteX20" fmla="*/ 0 w 5338246"/>
              <a:gd name="connsiteY20" fmla="*/ 3257378 h 4310818"/>
              <a:gd name="connsiteX21" fmla="*/ 15104 w 5338246"/>
              <a:gd name="connsiteY21" fmla="*/ 3257378 h 4310818"/>
              <a:gd name="connsiteX22" fmla="*/ 15104 w 5338246"/>
              <a:gd name="connsiteY22" fmla="*/ 3415440 h 4310818"/>
              <a:gd name="connsiteX23" fmla="*/ 0 w 5338246"/>
              <a:gd name="connsiteY23" fmla="*/ 3415440 h 4310818"/>
              <a:gd name="connsiteX24" fmla="*/ 5328258 w 5338246"/>
              <a:gd name="connsiteY24" fmla="*/ 3185966 h 4310818"/>
              <a:gd name="connsiteX25" fmla="*/ 5338246 w 5338246"/>
              <a:gd name="connsiteY25" fmla="*/ 3185966 h 4310818"/>
              <a:gd name="connsiteX26" fmla="*/ 5338246 w 5338246"/>
              <a:gd name="connsiteY26" fmla="*/ 3344042 h 4310818"/>
              <a:gd name="connsiteX27" fmla="*/ 5328258 w 5338246"/>
              <a:gd name="connsiteY27" fmla="*/ 3344042 h 4310818"/>
              <a:gd name="connsiteX28" fmla="*/ 0 w 5338246"/>
              <a:gd name="connsiteY28" fmla="*/ 2938782 h 4310818"/>
              <a:gd name="connsiteX29" fmla="*/ 15104 w 5338246"/>
              <a:gd name="connsiteY29" fmla="*/ 2938782 h 4310818"/>
              <a:gd name="connsiteX30" fmla="*/ 15104 w 5338246"/>
              <a:gd name="connsiteY30" fmla="*/ 3096844 h 4310818"/>
              <a:gd name="connsiteX31" fmla="*/ 0 w 5338246"/>
              <a:gd name="connsiteY31" fmla="*/ 3096844 h 4310818"/>
              <a:gd name="connsiteX32" fmla="*/ 5328258 w 5338246"/>
              <a:gd name="connsiteY32" fmla="*/ 2867368 h 4310818"/>
              <a:gd name="connsiteX33" fmla="*/ 5338246 w 5338246"/>
              <a:gd name="connsiteY33" fmla="*/ 2867368 h 4310818"/>
              <a:gd name="connsiteX34" fmla="*/ 5338246 w 5338246"/>
              <a:gd name="connsiteY34" fmla="*/ 3025434 h 4310818"/>
              <a:gd name="connsiteX35" fmla="*/ 5328258 w 5338246"/>
              <a:gd name="connsiteY35" fmla="*/ 3025434 h 4310818"/>
              <a:gd name="connsiteX36" fmla="*/ 0 w 5338246"/>
              <a:gd name="connsiteY36" fmla="*/ 2620184 h 4310818"/>
              <a:gd name="connsiteX37" fmla="*/ 15104 w 5338246"/>
              <a:gd name="connsiteY37" fmla="*/ 2620184 h 4310818"/>
              <a:gd name="connsiteX38" fmla="*/ 15104 w 5338246"/>
              <a:gd name="connsiteY38" fmla="*/ 2778256 h 4310818"/>
              <a:gd name="connsiteX39" fmla="*/ 0 w 5338246"/>
              <a:gd name="connsiteY39" fmla="*/ 2778256 h 4310818"/>
              <a:gd name="connsiteX40" fmla="*/ 5328258 w 5338246"/>
              <a:gd name="connsiteY40" fmla="*/ 2548773 h 4310818"/>
              <a:gd name="connsiteX41" fmla="*/ 5338246 w 5338246"/>
              <a:gd name="connsiteY41" fmla="*/ 2548773 h 4310818"/>
              <a:gd name="connsiteX42" fmla="*/ 5338246 w 5338246"/>
              <a:gd name="connsiteY42" fmla="*/ 2706849 h 4310818"/>
              <a:gd name="connsiteX43" fmla="*/ 5328258 w 5338246"/>
              <a:gd name="connsiteY43" fmla="*/ 2706849 h 4310818"/>
              <a:gd name="connsiteX44" fmla="*/ 0 w 5338246"/>
              <a:gd name="connsiteY44" fmla="*/ 2296092 h 4310818"/>
              <a:gd name="connsiteX45" fmla="*/ 15104 w 5338246"/>
              <a:gd name="connsiteY45" fmla="*/ 2296092 h 4310818"/>
              <a:gd name="connsiteX46" fmla="*/ 15104 w 5338246"/>
              <a:gd name="connsiteY46" fmla="*/ 2454168 h 4310818"/>
              <a:gd name="connsiteX47" fmla="*/ 0 w 5338246"/>
              <a:gd name="connsiteY47" fmla="*/ 2454168 h 4310818"/>
              <a:gd name="connsiteX48" fmla="*/ 5328258 w 5338246"/>
              <a:gd name="connsiteY48" fmla="*/ 2224687 h 4310818"/>
              <a:gd name="connsiteX49" fmla="*/ 5338246 w 5338246"/>
              <a:gd name="connsiteY49" fmla="*/ 2224687 h 4310818"/>
              <a:gd name="connsiteX50" fmla="*/ 5338246 w 5338246"/>
              <a:gd name="connsiteY50" fmla="*/ 2382759 h 4310818"/>
              <a:gd name="connsiteX51" fmla="*/ 5328258 w 5338246"/>
              <a:gd name="connsiteY51" fmla="*/ 2382759 h 4310818"/>
              <a:gd name="connsiteX52" fmla="*/ 0 w 5338246"/>
              <a:gd name="connsiteY52" fmla="*/ 1977495 h 4310818"/>
              <a:gd name="connsiteX53" fmla="*/ 15104 w 5338246"/>
              <a:gd name="connsiteY53" fmla="*/ 1977495 h 4310818"/>
              <a:gd name="connsiteX54" fmla="*/ 15104 w 5338246"/>
              <a:gd name="connsiteY54" fmla="*/ 2135571 h 4310818"/>
              <a:gd name="connsiteX55" fmla="*/ 0 w 5338246"/>
              <a:gd name="connsiteY55" fmla="*/ 2135571 h 4310818"/>
              <a:gd name="connsiteX56" fmla="*/ 5328258 w 5338246"/>
              <a:gd name="connsiteY56" fmla="*/ 1906089 h 4310818"/>
              <a:gd name="connsiteX57" fmla="*/ 5338246 w 5338246"/>
              <a:gd name="connsiteY57" fmla="*/ 1906089 h 4310818"/>
              <a:gd name="connsiteX58" fmla="*/ 5338246 w 5338246"/>
              <a:gd name="connsiteY58" fmla="*/ 2064161 h 4310818"/>
              <a:gd name="connsiteX59" fmla="*/ 5328258 w 5338246"/>
              <a:gd name="connsiteY59" fmla="*/ 2064161 h 4310818"/>
              <a:gd name="connsiteX60" fmla="*/ 0 w 5338246"/>
              <a:gd name="connsiteY60" fmla="*/ 1653409 h 4310818"/>
              <a:gd name="connsiteX61" fmla="*/ 15104 w 5338246"/>
              <a:gd name="connsiteY61" fmla="*/ 1653409 h 4310818"/>
              <a:gd name="connsiteX62" fmla="*/ 15104 w 5338246"/>
              <a:gd name="connsiteY62" fmla="*/ 1811481 h 4310818"/>
              <a:gd name="connsiteX63" fmla="*/ 0 w 5338246"/>
              <a:gd name="connsiteY63" fmla="*/ 1811481 h 4310818"/>
              <a:gd name="connsiteX64" fmla="*/ 5328258 w 5338246"/>
              <a:gd name="connsiteY64" fmla="*/ 1581995 h 4310818"/>
              <a:gd name="connsiteX65" fmla="*/ 5338246 w 5338246"/>
              <a:gd name="connsiteY65" fmla="*/ 1581995 h 4310818"/>
              <a:gd name="connsiteX66" fmla="*/ 5338246 w 5338246"/>
              <a:gd name="connsiteY66" fmla="*/ 1740071 h 4310818"/>
              <a:gd name="connsiteX67" fmla="*/ 5328258 w 5338246"/>
              <a:gd name="connsiteY67" fmla="*/ 1740071 h 4310818"/>
              <a:gd name="connsiteX68" fmla="*/ 0 w 5338246"/>
              <a:gd name="connsiteY68" fmla="*/ 1334813 h 4310818"/>
              <a:gd name="connsiteX69" fmla="*/ 15104 w 5338246"/>
              <a:gd name="connsiteY69" fmla="*/ 1334813 h 4310818"/>
              <a:gd name="connsiteX70" fmla="*/ 15104 w 5338246"/>
              <a:gd name="connsiteY70" fmla="*/ 1492885 h 4310818"/>
              <a:gd name="connsiteX71" fmla="*/ 0 w 5338246"/>
              <a:gd name="connsiteY71" fmla="*/ 1492885 h 4310818"/>
              <a:gd name="connsiteX72" fmla="*/ 5328258 w 5338246"/>
              <a:gd name="connsiteY72" fmla="*/ 1263400 h 4310818"/>
              <a:gd name="connsiteX73" fmla="*/ 5338246 w 5338246"/>
              <a:gd name="connsiteY73" fmla="*/ 1263400 h 4310818"/>
              <a:gd name="connsiteX74" fmla="*/ 5338246 w 5338246"/>
              <a:gd name="connsiteY74" fmla="*/ 1421476 h 4310818"/>
              <a:gd name="connsiteX75" fmla="*/ 5328258 w 5338246"/>
              <a:gd name="connsiteY75" fmla="*/ 1421476 h 4310818"/>
              <a:gd name="connsiteX76" fmla="*/ 0 w 5338246"/>
              <a:gd name="connsiteY76" fmla="*/ 1016216 h 4310818"/>
              <a:gd name="connsiteX77" fmla="*/ 15104 w 5338246"/>
              <a:gd name="connsiteY77" fmla="*/ 1016216 h 4310818"/>
              <a:gd name="connsiteX78" fmla="*/ 15104 w 5338246"/>
              <a:gd name="connsiteY78" fmla="*/ 1174278 h 4310818"/>
              <a:gd name="connsiteX79" fmla="*/ 0 w 5338246"/>
              <a:gd name="connsiteY79" fmla="*/ 1174278 h 4310818"/>
              <a:gd name="connsiteX80" fmla="*/ 5328258 w 5338246"/>
              <a:gd name="connsiteY80" fmla="*/ 939313 h 4310818"/>
              <a:gd name="connsiteX81" fmla="*/ 5338246 w 5338246"/>
              <a:gd name="connsiteY81" fmla="*/ 939313 h 4310818"/>
              <a:gd name="connsiteX82" fmla="*/ 5338246 w 5338246"/>
              <a:gd name="connsiteY82" fmla="*/ 1097385 h 4310818"/>
              <a:gd name="connsiteX83" fmla="*/ 5328258 w 5338246"/>
              <a:gd name="connsiteY83" fmla="*/ 1097385 h 4310818"/>
              <a:gd name="connsiteX84" fmla="*/ 0 w 5338246"/>
              <a:gd name="connsiteY84" fmla="*/ 692122 h 4310818"/>
              <a:gd name="connsiteX85" fmla="*/ 15104 w 5338246"/>
              <a:gd name="connsiteY85" fmla="*/ 692122 h 4310818"/>
              <a:gd name="connsiteX86" fmla="*/ 15104 w 5338246"/>
              <a:gd name="connsiteY86" fmla="*/ 698297 h 4310818"/>
              <a:gd name="connsiteX87" fmla="*/ 15104 w 5338246"/>
              <a:gd name="connsiteY87" fmla="*/ 850188 h 4310818"/>
              <a:gd name="connsiteX88" fmla="*/ 0 w 5338246"/>
              <a:gd name="connsiteY88" fmla="*/ 850188 h 4310818"/>
              <a:gd name="connsiteX89" fmla="*/ 5335712 w 5338246"/>
              <a:gd name="connsiteY89" fmla="*/ 620716 h 4310818"/>
              <a:gd name="connsiteX90" fmla="*/ 5338066 w 5338246"/>
              <a:gd name="connsiteY90" fmla="*/ 697914 h 4310818"/>
              <a:gd name="connsiteX91" fmla="*/ 5338066 w 5338246"/>
              <a:gd name="connsiteY91" fmla="*/ 778788 h 4310818"/>
              <a:gd name="connsiteX92" fmla="*/ 5326294 w 5338246"/>
              <a:gd name="connsiteY92" fmla="*/ 778788 h 4310818"/>
              <a:gd name="connsiteX93" fmla="*/ 5326294 w 5338246"/>
              <a:gd name="connsiteY93" fmla="*/ 697914 h 4310818"/>
              <a:gd name="connsiteX94" fmla="*/ 5322762 w 5338246"/>
              <a:gd name="connsiteY94" fmla="*/ 621942 h 4310818"/>
              <a:gd name="connsiteX95" fmla="*/ 75362 w 5338246"/>
              <a:gd name="connsiteY95" fmla="*/ 379022 h 4310818"/>
              <a:gd name="connsiteX96" fmla="*/ 86637 w 5338246"/>
              <a:gd name="connsiteY96" fmla="*/ 385344 h 4310818"/>
              <a:gd name="connsiteX97" fmla="*/ 30259 w 5338246"/>
              <a:gd name="connsiteY97" fmla="*/ 537055 h 4310818"/>
              <a:gd name="connsiteX98" fmla="*/ 16478 w 5338246"/>
              <a:gd name="connsiteY98" fmla="*/ 533262 h 4310818"/>
              <a:gd name="connsiteX99" fmla="*/ 75362 w 5338246"/>
              <a:gd name="connsiteY99" fmla="*/ 379022 h 4310818"/>
              <a:gd name="connsiteX100" fmla="*/ 5223806 w 5338246"/>
              <a:gd name="connsiteY100" fmla="*/ 318598 h 4310818"/>
              <a:gd name="connsiteX101" fmla="*/ 5294086 w 5338246"/>
              <a:gd name="connsiteY101" fmla="*/ 462009 h 4310818"/>
              <a:gd name="connsiteX102" fmla="*/ 5281970 w 5338246"/>
              <a:gd name="connsiteY102" fmla="*/ 465687 h 4310818"/>
              <a:gd name="connsiteX103" fmla="*/ 5212902 w 5338246"/>
              <a:gd name="connsiteY103" fmla="*/ 325953 h 4310818"/>
              <a:gd name="connsiteX104" fmla="*/ 291976 w 5338246"/>
              <a:gd name="connsiteY104" fmla="*/ 137329 h 4310818"/>
              <a:gd name="connsiteX105" fmla="*/ 300849 w 5338246"/>
              <a:gd name="connsiteY105" fmla="*/ 147296 h 4310818"/>
              <a:gd name="connsiteX106" fmla="*/ 180425 w 5338246"/>
              <a:gd name="connsiteY106" fmla="*/ 256931 h 4310818"/>
              <a:gd name="connsiteX107" fmla="*/ 170284 w 5338246"/>
              <a:gd name="connsiteY107" fmla="*/ 246964 h 4310818"/>
              <a:gd name="connsiteX108" fmla="*/ 291976 w 5338246"/>
              <a:gd name="connsiteY108" fmla="*/ 137329 h 4310818"/>
              <a:gd name="connsiteX109" fmla="*/ 4988378 w 5338246"/>
              <a:gd name="connsiteY109" fmla="*/ 93382 h 4310818"/>
              <a:gd name="connsiteX110" fmla="*/ 5118282 w 5338246"/>
              <a:gd name="connsiteY110" fmla="*/ 191878 h 4310818"/>
              <a:gd name="connsiteX111" fmla="*/ 5109622 w 5338246"/>
              <a:gd name="connsiteY111" fmla="*/ 201980 h 4310818"/>
              <a:gd name="connsiteX112" fmla="*/ 4982194 w 5338246"/>
              <a:gd name="connsiteY112" fmla="*/ 104747 h 4310818"/>
              <a:gd name="connsiteX113" fmla="*/ 589545 w 5338246"/>
              <a:gd name="connsiteY113" fmla="*/ 5494 h 4310818"/>
              <a:gd name="connsiteX114" fmla="*/ 592015 w 5338246"/>
              <a:gd name="connsiteY114" fmla="*/ 19340 h 4310818"/>
              <a:gd name="connsiteX115" fmla="*/ 438889 w 5338246"/>
              <a:gd name="connsiteY115" fmla="*/ 64656 h 4310818"/>
              <a:gd name="connsiteX116" fmla="*/ 433949 w 5338246"/>
              <a:gd name="connsiteY116" fmla="*/ 53327 h 4310818"/>
              <a:gd name="connsiteX117" fmla="*/ 589545 w 5338246"/>
              <a:gd name="connsiteY117" fmla="*/ 5494 h 4310818"/>
              <a:gd name="connsiteX118" fmla="*/ 4675830 w 5338246"/>
              <a:gd name="connsiteY118" fmla="*/ 0 h 4310818"/>
              <a:gd name="connsiteX119" fmla="*/ 4838124 w 5338246"/>
              <a:gd name="connsiteY119" fmla="*/ 29296 h 4310818"/>
              <a:gd name="connsiteX120" fmla="*/ 4834380 w 5338246"/>
              <a:gd name="connsiteY120" fmla="*/ 42723 h 4310818"/>
              <a:gd name="connsiteX121" fmla="*/ 4674582 w 5338246"/>
              <a:gd name="connsiteY121" fmla="*/ 13427 h 4310818"/>
              <a:gd name="connsiteX122" fmla="*/ 4350496 w 5338246"/>
              <a:gd name="connsiteY122" fmla="*/ 0 h 4310818"/>
              <a:gd name="connsiteX123" fmla="*/ 4514039 w 5338246"/>
              <a:gd name="connsiteY123" fmla="*/ 0 h 4310818"/>
              <a:gd name="connsiteX124" fmla="*/ 4514039 w 5338246"/>
              <a:gd name="connsiteY124" fmla="*/ 9988 h 4310818"/>
              <a:gd name="connsiteX125" fmla="*/ 4350496 w 5338246"/>
              <a:gd name="connsiteY125" fmla="*/ 9988 h 4310818"/>
              <a:gd name="connsiteX126" fmla="*/ 4020912 w 5338246"/>
              <a:gd name="connsiteY126" fmla="*/ 0 h 4310818"/>
              <a:gd name="connsiteX127" fmla="*/ 4184464 w 5338246"/>
              <a:gd name="connsiteY127" fmla="*/ 0 h 4310818"/>
              <a:gd name="connsiteX128" fmla="*/ 4184464 w 5338246"/>
              <a:gd name="connsiteY128" fmla="*/ 9988 h 4310818"/>
              <a:gd name="connsiteX129" fmla="*/ 4020912 w 5338246"/>
              <a:gd name="connsiteY129" fmla="*/ 9988 h 4310818"/>
              <a:gd name="connsiteX130" fmla="*/ 3696821 w 5338246"/>
              <a:gd name="connsiteY130" fmla="*/ 0 h 4310818"/>
              <a:gd name="connsiteX131" fmla="*/ 3860364 w 5338246"/>
              <a:gd name="connsiteY131" fmla="*/ 0 h 4310818"/>
              <a:gd name="connsiteX132" fmla="*/ 3860364 w 5338246"/>
              <a:gd name="connsiteY132" fmla="*/ 9988 h 4310818"/>
              <a:gd name="connsiteX133" fmla="*/ 3696821 w 5338246"/>
              <a:gd name="connsiteY133" fmla="*/ 9988 h 4310818"/>
              <a:gd name="connsiteX134" fmla="*/ 3367237 w 5338246"/>
              <a:gd name="connsiteY134" fmla="*/ 0 h 4310818"/>
              <a:gd name="connsiteX135" fmla="*/ 3530789 w 5338246"/>
              <a:gd name="connsiteY135" fmla="*/ 0 h 4310818"/>
              <a:gd name="connsiteX136" fmla="*/ 3530789 w 5338246"/>
              <a:gd name="connsiteY136" fmla="*/ 9988 h 4310818"/>
              <a:gd name="connsiteX137" fmla="*/ 3367237 w 5338246"/>
              <a:gd name="connsiteY137" fmla="*/ 9988 h 4310818"/>
              <a:gd name="connsiteX138" fmla="*/ 3043151 w 5338246"/>
              <a:gd name="connsiteY138" fmla="*/ 0 h 4310818"/>
              <a:gd name="connsiteX139" fmla="*/ 3206694 w 5338246"/>
              <a:gd name="connsiteY139" fmla="*/ 0 h 4310818"/>
              <a:gd name="connsiteX140" fmla="*/ 3206694 w 5338246"/>
              <a:gd name="connsiteY140" fmla="*/ 9988 h 4310818"/>
              <a:gd name="connsiteX141" fmla="*/ 3043151 w 5338246"/>
              <a:gd name="connsiteY141" fmla="*/ 9988 h 4310818"/>
              <a:gd name="connsiteX142" fmla="*/ 2713566 w 5338246"/>
              <a:gd name="connsiteY142" fmla="*/ 0 h 4310818"/>
              <a:gd name="connsiteX143" fmla="*/ 2877118 w 5338246"/>
              <a:gd name="connsiteY143" fmla="*/ 0 h 4310818"/>
              <a:gd name="connsiteX144" fmla="*/ 2877118 w 5338246"/>
              <a:gd name="connsiteY144" fmla="*/ 9988 h 4310818"/>
              <a:gd name="connsiteX145" fmla="*/ 2713566 w 5338246"/>
              <a:gd name="connsiteY145" fmla="*/ 9988 h 4310818"/>
              <a:gd name="connsiteX146" fmla="*/ 2389476 w 5338246"/>
              <a:gd name="connsiteY146" fmla="*/ 0 h 4310818"/>
              <a:gd name="connsiteX147" fmla="*/ 2553019 w 5338246"/>
              <a:gd name="connsiteY147" fmla="*/ 0 h 4310818"/>
              <a:gd name="connsiteX148" fmla="*/ 2553019 w 5338246"/>
              <a:gd name="connsiteY148" fmla="*/ 9988 h 4310818"/>
              <a:gd name="connsiteX149" fmla="*/ 2389476 w 5338246"/>
              <a:gd name="connsiteY149" fmla="*/ 9988 h 4310818"/>
              <a:gd name="connsiteX150" fmla="*/ 2059894 w 5338246"/>
              <a:gd name="connsiteY150" fmla="*/ 0 h 4310818"/>
              <a:gd name="connsiteX151" fmla="*/ 2223437 w 5338246"/>
              <a:gd name="connsiteY151" fmla="*/ 0 h 4310818"/>
              <a:gd name="connsiteX152" fmla="*/ 2223437 w 5338246"/>
              <a:gd name="connsiteY152" fmla="*/ 9988 h 4310818"/>
              <a:gd name="connsiteX153" fmla="*/ 2059894 w 5338246"/>
              <a:gd name="connsiteY153" fmla="*/ 9988 h 4310818"/>
              <a:gd name="connsiteX154" fmla="*/ 1730309 w 5338246"/>
              <a:gd name="connsiteY154" fmla="*/ 0 h 4310818"/>
              <a:gd name="connsiteX155" fmla="*/ 1893861 w 5338246"/>
              <a:gd name="connsiteY155" fmla="*/ 0 h 4310818"/>
              <a:gd name="connsiteX156" fmla="*/ 1893861 w 5338246"/>
              <a:gd name="connsiteY156" fmla="*/ 9988 h 4310818"/>
              <a:gd name="connsiteX157" fmla="*/ 1730309 w 5338246"/>
              <a:gd name="connsiteY157" fmla="*/ 9988 h 4310818"/>
              <a:gd name="connsiteX158" fmla="*/ 1406221 w 5338246"/>
              <a:gd name="connsiteY158" fmla="*/ 0 h 4310818"/>
              <a:gd name="connsiteX159" fmla="*/ 1569773 w 5338246"/>
              <a:gd name="connsiteY159" fmla="*/ 0 h 4310818"/>
              <a:gd name="connsiteX160" fmla="*/ 1569773 w 5338246"/>
              <a:gd name="connsiteY160" fmla="*/ 9988 h 4310818"/>
              <a:gd name="connsiteX161" fmla="*/ 1406221 w 5338246"/>
              <a:gd name="connsiteY161" fmla="*/ 9988 h 4310818"/>
              <a:gd name="connsiteX162" fmla="*/ 1082131 w 5338246"/>
              <a:gd name="connsiteY162" fmla="*/ 0 h 4310818"/>
              <a:gd name="connsiteX163" fmla="*/ 1245674 w 5338246"/>
              <a:gd name="connsiteY163" fmla="*/ 0 h 4310818"/>
              <a:gd name="connsiteX164" fmla="*/ 1245674 w 5338246"/>
              <a:gd name="connsiteY164" fmla="*/ 9988 h 4310818"/>
              <a:gd name="connsiteX165" fmla="*/ 1082131 w 5338246"/>
              <a:gd name="connsiteY165" fmla="*/ 9988 h 4310818"/>
              <a:gd name="connsiteX166" fmla="*/ 752549 w 5338246"/>
              <a:gd name="connsiteY166" fmla="*/ 0 h 4310818"/>
              <a:gd name="connsiteX167" fmla="*/ 916092 w 5338246"/>
              <a:gd name="connsiteY167" fmla="*/ 0 h 4310818"/>
              <a:gd name="connsiteX168" fmla="*/ 916092 w 5338246"/>
              <a:gd name="connsiteY168" fmla="*/ 9988 h 4310818"/>
              <a:gd name="connsiteX169" fmla="*/ 752549 w 5338246"/>
              <a:gd name="connsiteY169" fmla="*/ 9988 h 4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338246" h="4310818">
                <a:moveTo>
                  <a:pt x="5328258" y="4152742"/>
                </a:moveTo>
                <a:lnTo>
                  <a:pt x="5338246" y="4152742"/>
                </a:lnTo>
                <a:lnTo>
                  <a:pt x="5338246" y="4310818"/>
                </a:lnTo>
                <a:lnTo>
                  <a:pt x="5328258" y="4310818"/>
                </a:lnTo>
                <a:close/>
                <a:moveTo>
                  <a:pt x="0" y="3900061"/>
                </a:moveTo>
                <a:lnTo>
                  <a:pt x="15104" y="3900061"/>
                </a:lnTo>
                <a:lnTo>
                  <a:pt x="15104" y="4058137"/>
                </a:lnTo>
                <a:lnTo>
                  <a:pt x="0" y="4058137"/>
                </a:lnTo>
                <a:close/>
                <a:moveTo>
                  <a:pt x="5328258" y="3828655"/>
                </a:moveTo>
                <a:lnTo>
                  <a:pt x="5338246" y="3828655"/>
                </a:lnTo>
                <a:lnTo>
                  <a:pt x="5338246" y="3986727"/>
                </a:lnTo>
                <a:lnTo>
                  <a:pt x="5328258" y="3986727"/>
                </a:lnTo>
                <a:close/>
                <a:moveTo>
                  <a:pt x="0" y="3581464"/>
                </a:moveTo>
                <a:lnTo>
                  <a:pt x="15104" y="3581464"/>
                </a:lnTo>
                <a:lnTo>
                  <a:pt x="15104" y="3739540"/>
                </a:lnTo>
                <a:lnTo>
                  <a:pt x="0" y="3739540"/>
                </a:lnTo>
                <a:close/>
                <a:moveTo>
                  <a:pt x="5328258" y="3510058"/>
                </a:moveTo>
                <a:lnTo>
                  <a:pt x="5338246" y="3510058"/>
                </a:lnTo>
                <a:lnTo>
                  <a:pt x="5338246" y="3668130"/>
                </a:lnTo>
                <a:lnTo>
                  <a:pt x="5328258" y="3668130"/>
                </a:lnTo>
                <a:close/>
                <a:moveTo>
                  <a:pt x="0" y="3257378"/>
                </a:moveTo>
                <a:lnTo>
                  <a:pt x="15104" y="3257378"/>
                </a:lnTo>
                <a:lnTo>
                  <a:pt x="15104" y="3415440"/>
                </a:lnTo>
                <a:lnTo>
                  <a:pt x="0" y="3415440"/>
                </a:lnTo>
                <a:close/>
                <a:moveTo>
                  <a:pt x="5328258" y="3185966"/>
                </a:moveTo>
                <a:lnTo>
                  <a:pt x="5338246" y="3185966"/>
                </a:lnTo>
                <a:lnTo>
                  <a:pt x="5338246" y="3344042"/>
                </a:lnTo>
                <a:lnTo>
                  <a:pt x="5328258" y="3344042"/>
                </a:lnTo>
                <a:close/>
                <a:moveTo>
                  <a:pt x="0" y="2938782"/>
                </a:moveTo>
                <a:lnTo>
                  <a:pt x="15104" y="2938782"/>
                </a:lnTo>
                <a:lnTo>
                  <a:pt x="15104" y="3096844"/>
                </a:lnTo>
                <a:lnTo>
                  <a:pt x="0" y="3096844"/>
                </a:lnTo>
                <a:close/>
                <a:moveTo>
                  <a:pt x="5328258" y="2867368"/>
                </a:moveTo>
                <a:lnTo>
                  <a:pt x="5338246" y="2867368"/>
                </a:lnTo>
                <a:lnTo>
                  <a:pt x="5338246" y="3025434"/>
                </a:lnTo>
                <a:lnTo>
                  <a:pt x="5328258" y="3025434"/>
                </a:lnTo>
                <a:close/>
                <a:moveTo>
                  <a:pt x="0" y="2620184"/>
                </a:moveTo>
                <a:lnTo>
                  <a:pt x="15104" y="2620184"/>
                </a:lnTo>
                <a:lnTo>
                  <a:pt x="15104" y="2778256"/>
                </a:lnTo>
                <a:lnTo>
                  <a:pt x="0" y="2778256"/>
                </a:lnTo>
                <a:close/>
                <a:moveTo>
                  <a:pt x="5328258" y="2548773"/>
                </a:moveTo>
                <a:lnTo>
                  <a:pt x="5338246" y="2548773"/>
                </a:lnTo>
                <a:lnTo>
                  <a:pt x="5338246" y="2706849"/>
                </a:lnTo>
                <a:lnTo>
                  <a:pt x="5328258" y="2706849"/>
                </a:lnTo>
                <a:close/>
                <a:moveTo>
                  <a:pt x="0" y="2296092"/>
                </a:moveTo>
                <a:lnTo>
                  <a:pt x="15104" y="2296092"/>
                </a:lnTo>
                <a:lnTo>
                  <a:pt x="15104" y="2454168"/>
                </a:lnTo>
                <a:lnTo>
                  <a:pt x="0" y="2454168"/>
                </a:lnTo>
                <a:close/>
                <a:moveTo>
                  <a:pt x="5328258" y="2224687"/>
                </a:moveTo>
                <a:lnTo>
                  <a:pt x="5338246" y="2224687"/>
                </a:lnTo>
                <a:lnTo>
                  <a:pt x="5338246" y="2382759"/>
                </a:lnTo>
                <a:lnTo>
                  <a:pt x="5328258" y="2382759"/>
                </a:lnTo>
                <a:close/>
                <a:moveTo>
                  <a:pt x="0" y="1977495"/>
                </a:moveTo>
                <a:lnTo>
                  <a:pt x="15104" y="1977495"/>
                </a:lnTo>
                <a:lnTo>
                  <a:pt x="15104" y="2135571"/>
                </a:lnTo>
                <a:lnTo>
                  <a:pt x="0" y="2135571"/>
                </a:lnTo>
                <a:close/>
                <a:moveTo>
                  <a:pt x="5328258" y="1906089"/>
                </a:moveTo>
                <a:lnTo>
                  <a:pt x="5338246" y="1906089"/>
                </a:lnTo>
                <a:lnTo>
                  <a:pt x="5338246" y="2064161"/>
                </a:lnTo>
                <a:lnTo>
                  <a:pt x="5328258" y="2064161"/>
                </a:lnTo>
                <a:close/>
                <a:moveTo>
                  <a:pt x="0" y="1653409"/>
                </a:moveTo>
                <a:lnTo>
                  <a:pt x="15104" y="1653409"/>
                </a:lnTo>
                <a:lnTo>
                  <a:pt x="15104" y="1811481"/>
                </a:lnTo>
                <a:lnTo>
                  <a:pt x="0" y="1811481"/>
                </a:lnTo>
                <a:close/>
                <a:moveTo>
                  <a:pt x="5328258" y="1581995"/>
                </a:moveTo>
                <a:lnTo>
                  <a:pt x="5338246" y="1581995"/>
                </a:lnTo>
                <a:lnTo>
                  <a:pt x="5338246" y="1740071"/>
                </a:lnTo>
                <a:lnTo>
                  <a:pt x="5328258" y="1740071"/>
                </a:lnTo>
                <a:close/>
                <a:moveTo>
                  <a:pt x="0" y="1334813"/>
                </a:moveTo>
                <a:lnTo>
                  <a:pt x="15104" y="1334813"/>
                </a:lnTo>
                <a:lnTo>
                  <a:pt x="15104" y="1492885"/>
                </a:lnTo>
                <a:lnTo>
                  <a:pt x="0" y="1492885"/>
                </a:lnTo>
                <a:close/>
                <a:moveTo>
                  <a:pt x="5328258" y="1263400"/>
                </a:moveTo>
                <a:lnTo>
                  <a:pt x="5338246" y="1263400"/>
                </a:lnTo>
                <a:lnTo>
                  <a:pt x="5338246" y="1421476"/>
                </a:lnTo>
                <a:lnTo>
                  <a:pt x="5328258" y="1421476"/>
                </a:lnTo>
                <a:close/>
                <a:moveTo>
                  <a:pt x="0" y="1016216"/>
                </a:moveTo>
                <a:lnTo>
                  <a:pt x="15104" y="1016216"/>
                </a:lnTo>
                <a:lnTo>
                  <a:pt x="15104" y="1174278"/>
                </a:lnTo>
                <a:lnTo>
                  <a:pt x="0" y="1174278"/>
                </a:lnTo>
                <a:close/>
                <a:moveTo>
                  <a:pt x="5328258" y="939313"/>
                </a:moveTo>
                <a:lnTo>
                  <a:pt x="5338246" y="939313"/>
                </a:lnTo>
                <a:lnTo>
                  <a:pt x="5338246" y="1097385"/>
                </a:lnTo>
                <a:lnTo>
                  <a:pt x="5328258" y="1097385"/>
                </a:lnTo>
                <a:close/>
                <a:moveTo>
                  <a:pt x="0" y="692122"/>
                </a:moveTo>
                <a:lnTo>
                  <a:pt x="15104" y="692122"/>
                </a:lnTo>
                <a:lnTo>
                  <a:pt x="15104" y="698297"/>
                </a:lnTo>
                <a:lnTo>
                  <a:pt x="15104" y="850188"/>
                </a:lnTo>
                <a:lnTo>
                  <a:pt x="0" y="850188"/>
                </a:lnTo>
                <a:close/>
                <a:moveTo>
                  <a:pt x="5335712" y="620716"/>
                </a:moveTo>
                <a:cubicBezTo>
                  <a:pt x="5336888" y="646449"/>
                  <a:pt x="5338066" y="672181"/>
                  <a:pt x="5338066" y="697914"/>
                </a:cubicBezTo>
                <a:lnTo>
                  <a:pt x="5338066" y="778788"/>
                </a:lnTo>
                <a:lnTo>
                  <a:pt x="5326294" y="778788"/>
                </a:lnTo>
                <a:lnTo>
                  <a:pt x="5326294" y="697914"/>
                </a:lnTo>
                <a:cubicBezTo>
                  <a:pt x="5326294" y="672181"/>
                  <a:pt x="5325116" y="646449"/>
                  <a:pt x="5322762" y="621942"/>
                </a:cubicBezTo>
                <a:close/>
                <a:moveTo>
                  <a:pt x="75362" y="379022"/>
                </a:moveTo>
                <a:lnTo>
                  <a:pt x="86637" y="385344"/>
                </a:lnTo>
                <a:cubicBezTo>
                  <a:pt x="61580" y="433386"/>
                  <a:pt x="42788" y="483956"/>
                  <a:pt x="30259" y="537055"/>
                </a:cubicBezTo>
                <a:lnTo>
                  <a:pt x="16478" y="533262"/>
                </a:lnTo>
                <a:cubicBezTo>
                  <a:pt x="30259" y="480163"/>
                  <a:pt x="50305" y="428328"/>
                  <a:pt x="75362" y="379022"/>
                </a:cubicBezTo>
                <a:close/>
                <a:moveTo>
                  <a:pt x="5223806" y="318598"/>
                </a:moveTo>
                <a:cubicBezTo>
                  <a:pt x="5252888" y="363950"/>
                  <a:pt x="5275910" y="411754"/>
                  <a:pt x="5294086" y="462009"/>
                </a:cubicBezTo>
                <a:lnTo>
                  <a:pt x="5281970" y="465687"/>
                </a:lnTo>
                <a:cubicBezTo>
                  <a:pt x="5263794" y="416657"/>
                  <a:pt x="5240770" y="370079"/>
                  <a:pt x="5212902" y="325953"/>
                </a:cubicBezTo>
                <a:close/>
                <a:moveTo>
                  <a:pt x="291976" y="137329"/>
                </a:moveTo>
                <a:lnTo>
                  <a:pt x="300849" y="147296"/>
                </a:lnTo>
                <a:cubicBezTo>
                  <a:pt x="256482" y="179688"/>
                  <a:pt x="215918" y="215818"/>
                  <a:pt x="180425" y="256931"/>
                </a:cubicBezTo>
                <a:lnTo>
                  <a:pt x="170284" y="246964"/>
                </a:lnTo>
                <a:cubicBezTo>
                  <a:pt x="205778" y="205851"/>
                  <a:pt x="247609" y="168476"/>
                  <a:pt x="291976" y="137329"/>
                </a:cubicBezTo>
                <a:close/>
                <a:moveTo>
                  <a:pt x="4988378" y="93382"/>
                </a:moveTo>
                <a:cubicBezTo>
                  <a:pt x="5035392" y="121163"/>
                  <a:pt x="5079930" y="153995"/>
                  <a:pt x="5118282" y="191878"/>
                </a:cubicBezTo>
                <a:lnTo>
                  <a:pt x="5109622" y="201980"/>
                </a:lnTo>
                <a:cubicBezTo>
                  <a:pt x="5071270" y="164097"/>
                  <a:pt x="5027968" y="131265"/>
                  <a:pt x="4982194" y="104747"/>
                </a:cubicBezTo>
                <a:close/>
                <a:moveTo>
                  <a:pt x="589545" y="5494"/>
                </a:moveTo>
                <a:lnTo>
                  <a:pt x="592015" y="19340"/>
                </a:lnTo>
                <a:cubicBezTo>
                  <a:pt x="540150" y="28152"/>
                  <a:pt x="488284" y="43257"/>
                  <a:pt x="438889" y="64656"/>
                </a:cubicBezTo>
                <a:lnTo>
                  <a:pt x="433949" y="53327"/>
                </a:lnTo>
                <a:cubicBezTo>
                  <a:pt x="484580" y="31928"/>
                  <a:pt x="536445" y="15564"/>
                  <a:pt x="589545" y="5494"/>
                </a:cubicBezTo>
                <a:close/>
                <a:moveTo>
                  <a:pt x="4675830" y="0"/>
                </a:moveTo>
                <a:cubicBezTo>
                  <a:pt x="4730760" y="3662"/>
                  <a:pt x="4785692" y="13427"/>
                  <a:pt x="4838124" y="29296"/>
                </a:cubicBezTo>
                <a:lnTo>
                  <a:pt x="4834380" y="42723"/>
                </a:lnTo>
                <a:cubicBezTo>
                  <a:pt x="4781946" y="26855"/>
                  <a:pt x="4728264" y="15869"/>
                  <a:pt x="4674582" y="13427"/>
                </a:cubicBezTo>
                <a:close/>
                <a:moveTo>
                  <a:pt x="4350496" y="0"/>
                </a:moveTo>
                <a:lnTo>
                  <a:pt x="4514039" y="0"/>
                </a:lnTo>
                <a:lnTo>
                  <a:pt x="4514039" y="9988"/>
                </a:lnTo>
                <a:lnTo>
                  <a:pt x="4350496" y="9988"/>
                </a:lnTo>
                <a:close/>
                <a:moveTo>
                  <a:pt x="4020912" y="0"/>
                </a:moveTo>
                <a:lnTo>
                  <a:pt x="4184464" y="0"/>
                </a:lnTo>
                <a:lnTo>
                  <a:pt x="4184464" y="9988"/>
                </a:lnTo>
                <a:lnTo>
                  <a:pt x="4020912" y="9988"/>
                </a:lnTo>
                <a:close/>
                <a:moveTo>
                  <a:pt x="3696821" y="0"/>
                </a:moveTo>
                <a:lnTo>
                  <a:pt x="3860364" y="0"/>
                </a:lnTo>
                <a:lnTo>
                  <a:pt x="3860364" y="9988"/>
                </a:lnTo>
                <a:lnTo>
                  <a:pt x="3696821" y="9988"/>
                </a:lnTo>
                <a:close/>
                <a:moveTo>
                  <a:pt x="3367237" y="0"/>
                </a:moveTo>
                <a:lnTo>
                  <a:pt x="3530789" y="0"/>
                </a:lnTo>
                <a:lnTo>
                  <a:pt x="3530789" y="9988"/>
                </a:lnTo>
                <a:lnTo>
                  <a:pt x="3367237" y="9988"/>
                </a:lnTo>
                <a:close/>
                <a:moveTo>
                  <a:pt x="3043151" y="0"/>
                </a:moveTo>
                <a:lnTo>
                  <a:pt x="3206694" y="0"/>
                </a:lnTo>
                <a:lnTo>
                  <a:pt x="3206694" y="9988"/>
                </a:lnTo>
                <a:lnTo>
                  <a:pt x="3043151" y="9988"/>
                </a:lnTo>
                <a:close/>
                <a:moveTo>
                  <a:pt x="2713566" y="0"/>
                </a:moveTo>
                <a:lnTo>
                  <a:pt x="2877118" y="0"/>
                </a:lnTo>
                <a:lnTo>
                  <a:pt x="2877118" y="9988"/>
                </a:lnTo>
                <a:lnTo>
                  <a:pt x="2713566" y="9988"/>
                </a:lnTo>
                <a:close/>
                <a:moveTo>
                  <a:pt x="2389476" y="0"/>
                </a:moveTo>
                <a:lnTo>
                  <a:pt x="2553019" y="0"/>
                </a:lnTo>
                <a:lnTo>
                  <a:pt x="2553019" y="9988"/>
                </a:lnTo>
                <a:lnTo>
                  <a:pt x="2389476" y="9988"/>
                </a:lnTo>
                <a:close/>
                <a:moveTo>
                  <a:pt x="2059894" y="0"/>
                </a:moveTo>
                <a:lnTo>
                  <a:pt x="2223437" y="0"/>
                </a:lnTo>
                <a:lnTo>
                  <a:pt x="2223437" y="9988"/>
                </a:lnTo>
                <a:lnTo>
                  <a:pt x="2059894" y="9988"/>
                </a:lnTo>
                <a:close/>
                <a:moveTo>
                  <a:pt x="1730309" y="0"/>
                </a:moveTo>
                <a:lnTo>
                  <a:pt x="1893861" y="0"/>
                </a:lnTo>
                <a:lnTo>
                  <a:pt x="1893861" y="9988"/>
                </a:lnTo>
                <a:lnTo>
                  <a:pt x="1730309" y="9988"/>
                </a:lnTo>
                <a:close/>
                <a:moveTo>
                  <a:pt x="1406221" y="0"/>
                </a:moveTo>
                <a:lnTo>
                  <a:pt x="1569773" y="0"/>
                </a:lnTo>
                <a:lnTo>
                  <a:pt x="1569773" y="9988"/>
                </a:lnTo>
                <a:lnTo>
                  <a:pt x="1406221" y="9988"/>
                </a:lnTo>
                <a:close/>
                <a:moveTo>
                  <a:pt x="1082131" y="0"/>
                </a:moveTo>
                <a:lnTo>
                  <a:pt x="1245674" y="0"/>
                </a:lnTo>
                <a:lnTo>
                  <a:pt x="1245674" y="9988"/>
                </a:lnTo>
                <a:lnTo>
                  <a:pt x="1082131" y="9988"/>
                </a:lnTo>
                <a:close/>
                <a:moveTo>
                  <a:pt x="752549" y="0"/>
                </a:moveTo>
                <a:lnTo>
                  <a:pt x="916092" y="0"/>
                </a:lnTo>
                <a:lnTo>
                  <a:pt x="916092" y="9988"/>
                </a:lnTo>
                <a:lnTo>
                  <a:pt x="752549" y="99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A8DF1C9E-CDBC-47BF-AB02-B3A59B9BC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075" y="8209289"/>
            <a:ext cx="5343366" cy="4387726"/>
          </a:xfrm>
          <a:custGeom>
            <a:avLst/>
            <a:gdLst>
              <a:gd name="connsiteX0" fmla="*/ 4421908 w 5343366"/>
              <a:gd name="connsiteY0" fmla="*/ 4372467 h 4387726"/>
              <a:gd name="connsiteX1" fmla="*/ 4585450 w 5343366"/>
              <a:gd name="connsiteY1" fmla="*/ 4372467 h 4387726"/>
              <a:gd name="connsiteX2" fmla="*/ 4585450 w 5343366"/>
              <a:gd name="connsiteY2" fmla="*/ 4387575 h 4387726"/>
              <a:gd name="connsiteX3" fmla="*/ 4421908 w 5343366"/>
              <a:gd name="connsiteY3" fmla="*/ 4387575 h 4387726"/>
              <a:gd name="connsiteX4" fmla="*/ 4097816 w 5343366"/>
              <a:gd name="connsiteY4" fmla="*/ 4372467 h 4387726"/>
              <a:gd name="connsiteX5" fmla="*/ 4261366 w 5343366"/>
              <a:gd name="connsiteY5" fmla="*/ 4372467 h 4387726"/>
              <a:gd name="connsiteX6" fmla="*/ 4261366 w 5343366"/>
              <a:gd name="connsiteY6" fmla="*/ 4387575 h 4387726"/>
              <a:gd name="connsiteX7" fmla="*/ 4097816 w 5343366"/>
              <a:gd name="connsiteY7" fmla="*/ 4387575 h 4387726"/>
              <a:gd name="connsiteX8" fmla="*/ 3768232 w 5343366"/>
              <a:gd name="connsiteY8" fmla="*/ 4372467 h 4387726"/>
              <a:gd name="connsiteX9" fmla="*/ 3931774 w 5343366"/>
              <a:gd name="connsiteY9" fmla="*/ 4372467 h 4387726"/>
              <a:gd name="connsiteX10" fmla="*/ 3931774 w 5343366"/>
              <a:gd name="connsiteY10" fmla="*/ 4387575 h 4387726"/>
              <a:gd name="connsiteX11" fmla="*/ 3768232 w 5343366"/>
              <a:gd name="connsiteY11" fmla="*/ 4387575 h 4387726"/>
              <a:gd name="connsiteX12" fmla="*/ 3444144 w 5343366"/>
              <a:gd name="connsiteY12" fmla="*/ 4372467 h 4387726"/>
              <a:gd name="connsiteX13" fmla="*/ 3607686 w 5343366"/>
              <a:gd name="connsiteY13" fmla="*/ 4372467 h 4387726"/>
              <a:gd name="connsiteX14" fmla="*/ 3607686 w 5343366"/>
              <a:gd name="connsiteY14" fmla="*/ 4387575 h 4387726"/>
              <a:gd name="connsiteX15" fmla="*/ 3444144 w 5343366"/>
              <a:gd name="connsiteY15" fmla="*/ 4387575 h 4387726"/>
              <a:gd name="connsiteX16" fmla="*/ 3114562 w 5343366"/>
              <a:gd name="connsiteY16" fmla="*/ 4372467 h 4387726"/>
              <a:gd name="connsiteX17" fmla="*/ 3278114 w 5343366"/>
              <a:gd name="connsiteY17" fmla="*/ 4372467 h 4387726"/>
              <a:gd name="connsiteX18" fmla="*/ 3278114 w 5343366"/>
              <a:gd name="connsiteY18" fmla="*/ 4387575 h 4387726"/>
              <a:gd name="connsiteX19" fmla="*/ 3114562 w 5343366"/>
              <a:gd name="connsiteY19" fmla="*/ 4387575 h 4387726"/>
              <a:gd name="connsiteX20" fmla="*/ 2790470 w 5343366"/>
              <a:gd name="connsiteY20" fmla="*/ 4372467 h 4387726"/>
              <a:gd name="connsiteX21" fmla="*/ 2954012 w 5343366"/>
              <a:gd name="connsiteY21" fmla="*/ 4372467 h 4387726"/>
              <a:gd name="connsiteX22" fmla="*/ 2954012 w 5343366"/>
              <a:gd name="connsiteY22" fmla="*/ 4387575 h 4387726"/>
              <a:gd name="connsiteX23" fmla="*/ 2790470 w 5343366"/>
              <a:gd name="connsiteY23" fmla="*/ 4387575 h 4387726"/>
              <a:gd name="connsiteX24" fmla="*/ 2460888 w 5343366"/>
              <a:gd name="connsiteY24" fmla="*/ 4372467 h 4387726"/>
              <a:gd name="connsiteX25" fmla="*/ 2624430 w 5343366"/>
              <a:gd name="connsiteY25" fmla="*/ 4372467 h 4387726"/>
              <a:gd name="connsiteX26" fmla="*/ 2624430 w 5343366"/>
              <a:gd name="connsiteY26" fmla="*/ 4387575 h 4387726"/>
              <a:gd name="connsiteX27" fmla="*/ 2460888 w 5343366"/>
              <a:gd name="connsiteY27" fmla="*/ 4387575 h 4387726"/>
              <a:gd name="connsiteX28" fmla="*/ 2136800 w 5343366"/>
              <a:gd name="connsiteY28" fmla="*/ 4372467 h 4387726"/>
              <a:gd name="connsiteX29" fmla="*/ 2300342 w 5343366"/>
              <a:gd name="connsiteY29" fmla="*/ 4372467 h 4387726"/>
              <a:gd name="connsiteX30" fmla="*/ 2300342 w 5343366"/>
              <a:gd name="connsiteY30" fmla="*/ 4387575 h 4387726"/>
              <a:gd name="connsiteX31" fmla="*/ 2136800 w 5343366"/>
              <a:gd name="connsiteY31" fmla="*/ 4387575 h 4387726"/>
              <a:gd name="connsiteX32" fmla="*/ 1807216 w 5343366"/>
              <a:gd name="connsiteY32" fmla="*/ 4372467 h 4387726"/>
              <a:gd name="connsiteX33" fmla="*/ 1970768 w 5343366"/>
              <a:gd name="connsiteY33" fmla="*/ 4372467 h 4387726"/>
              <a:gd name="connsiteX34" fmla="*/ 1970768 w 5343366"/>
              <a:gd name="connsiteY34" fmla="*/ 4387575 h 4387726"/>
              <a:gd name="connsiteX35" fmla="*/ 1807216 w 5343366"/>
              <a:gd name="connsiteY35" fmla="*/ 4387575 h 4387726"/>
              <a:gd name="connsiteX36" fmla="*/ 1477634 w 5343366"/>
              <a:gd name="connsiteY36" fmla="*/ 4372467 h 4387726"/>
              <a:gd name="connsiteX37" fmla="*/ 1641176 w 5343366"/>
              <a:gd name="connsiteY37" fmla="*/ 4372467 h 4387726"/>
              <a:gd name="connsiteX38" fmla="*/ 1641176 w 5343366"/>
              <a:gd name="connsiteY38" fmla="*/ 4387575 h 4387726"/>
              <a:gd name="connsiteX39" fmla="*/ 1477634 w 5343366"/>
              <a:gd name="connsiteY39" fmla="*/ 4387575 h 4387726"/>
              <a:gd name="connsiteX40" fmla="*/ 1153542 w 5343366"/>
              <a:gd name="connsiteY40" fmla="*/ 4372467 h 4387726"/>
              <a:gd name="connsiteX41" fmla="*/ 1317076 w 5343366"/>
              <a:gd name="connsiteY41" fmla="*/ 4372467 h 4387726"/>
              <a:gd name="connsiteX42" fmla="*/ 1317076 w 5343366"/>
              <a:gd name="connsiteY42" fmla="*/ 4387575 h 4387726"/>
              <a:gd name="connsiteX43" fmla="*/ 1153542 w 5343366"/>
              <a:gd name="connsiteY43" fmla="*/ 4387575 h 4387726"/>
              <a:gd name="connsiteX44" fmla="*/ 823960 w 5343366"/>
              <a:gd name="connsiteY44" fmla="*/ 4372467 h 4387726"/>
              <a:gd name="connsiteX45" fmla="*/ 987502 w 5343366"/>
              <a:gd name="connsiteY45" fmla="*/ 4372467 h 4387726"/>
              <a:gd name="connsiteX46" fmla="*/ 987502 w 5343366"/>
              <a:gd name="connsiteY46" fmla="*/ 4387575 h 4387726"/>
              <a:gd name="connsiteX47" fmla="*/ 823960 w 5343366"/>
              <a:gd name="connsiteY47" fmla="*/ 4387575 h 4387726"/>
              <a:gd name="connsiteX48" fmla="*/ 504864 w 5343366"/>
              <a:gd name="connsiteY48" fmla="*/ 4345003 h 4387726"/>
              <a:gd name="connsiteX49" fmla="*/ 663414 w 5343366"/>
              <a:gd name="connsiteY49" fmla="*/ 4374299 h 4387726"/>
              <a:gd name="connsiteX50" fmla="*/ 662166 w 5343366"/>
              <a:gd name="connsiteY50" fmla="*/ 4387726 h 4387726"/>
              <a:gd name="connsiteX51" fmla="*/ 499872 w 5343366"/>
              <a:gd name="connsiteY51" fmla="*/ 4358430 h 4387726"/>
              <a:gd name="connsiteX52" fmla="*/ 4903238 w 5343366"/>
              <a:gd name="connsiteY52" fmla="*/ 4317537 h 4387726"/>
              <a:gd name="connsiteX53" fmla="*/ 4909528 w 5343366"/>
              <a:gd name="connsiteY53" fmla="*/ 4331102 h 4387726"/>
              <a:gd name="connsiteX54" fmla="*/ 4749768 w 5343366"/>
              <a:gd name="connsiteY54" fmla="*/ 4376729 h 4387726"/>
              <a:gd name="connsiteX55" fmla="*/ 4745996 w 5343366"/>
              <a:gd name="connsiteY55" fmla="*/ 4363164 h 4387726"/>
              <a:gd name="connsiteX56" fmla="*/ 4903238 w 5343366"/>
              <a:gd name="connsiteY56" fmla="*/ 4317537 h 4387726"/>
              <a:gd name="connsiteX57" fmla="*/ 228384 w 5343366"/>
              <a:gd name="connsiteY57" fmla="*/ 4180210 h 4387726"/>
              <a:gd name="connsiteX58" fmla="*/ 355812 w 5343366"/>
              <a:gd name="connsiteY58" fmla="*/ 4276338 h 4387726"/>
              <a:gd name="connsiteX59" fmla="*/ 349626 w 5343366"/>
              <a:gd name="connsiteY59" fmla="*/ 4288823 h 4387726"/>
              <a:gd name="connsiteX60" fmla="*/ 219724 w 5343366"/>
              <a:gd name="connsiteY60" fmla="*/ 4190197 h 4387726"/>
              <a:gd name="connsiteX61" fmla="*/ 5163044 w 5343366"/>
              <a:gd name="connsiteY61" fmla="*/ 4130772 h 4387726"/>
              <a:gd name="connsiteX62" fmla="*/ 5173184 w 5343366"/>
              <a:gd name="connsiteY62" fmla="*/ 4139584 h 4387726"/>
              <a:gd name="connsiteX63" fmla="*/ 5051492 w 5343366"/>
              <a:gd name="connsiteY63" fmla="*/ 4250361 h 4387726"/>
              <a:gd name="connsiteX64" fmla="*/ 5042620 w 5343366"/>
              <a:gd name="connsiteY64" fmla="*/ 4240290 h 4387726"/>
              <a:gd name="connsiteX65" fmla="*/ 5163044 w 5343366"/>
              <a:gd name="connsiteY65" fmla="*/ 4130772 h 4387726"/>
              <a:gd name="connsiteX66" fmla="*/ 56682 w 5343366"/>
              <a:gd name="connsiteY66" fmla="*/ 3916544 h 4387726"/>
              <a:gd name="connsiteX67" fmla="*/ 130560 w 5343366"/>
              <a:gd name="connsiteY67" fmla="*/ 4057438 h 4387726"/>
              <a:gd name="connsiteX68" fmla="*/ 117822 w 5343366"/>
              <a:gd name="connsiteY68" fmla="*/ 4063618 h 4387726"/>
              <a:gd name="connsiteX69" fmla="*/ 43944 w 5343366"/>
              <a:gd name="connsiteY69" fmla="*/ 3920252 h 4387726"/>
              <a:gd name="connsiteX70" fmla="*/ 5307732 w 5343366"/>
              <a:gd name="connsiteY70" fmla="*/ 3850627 h 4387726"/>
              <a:gd name="connsiteX71" fmla="*/ 5321514 w 5343366"/>
              <a:gd name="connsiteY71" fmla="*/ 3853088 h 4387726"/>
              <a:gd name="connsiteX72" fmla="*/ 5262630 w 5343366"/>
              <a:gd name="connsiteY72" fmla="*/ 4003201 h 4387726"/>
              <a:gd name="connsiteX73" fmla="*/ 5251354 w 5343366"/>
              <a:gd name="connsiteY73" fmla="*/ 3997048 h 4387726"/>
              <a:gd name="connsiteX74" fmla="*/ 5307732 w 5343366"/>
              <a:gd name="connsiteY74" fmla="*/ 3850627 h 4387726"/>
              <a:gd name="connsiteX75" fmla="*/ 0 w 5343366"/>
              <a:gd name="connsiteY75" fmla="*/ 3603437 h 4387726"/>
              <a:gd name="connsiteX76" fmla="*/ 15106 w 5343366"/>
              <a:gd name="connsiteY76" fmla="*/ 3603437 h 4387726"/>
              <a:gd name="connsiteX77" fmla="*/ 15106 w 5343366"/>
              <a:gd name="connsiteY77" fmla="*/ 3684313 h 4387726"/>
              <a:gd name="connsiteX78" fmla="*/ 20600 w 5343366"/>
              <a:gd name="connsiteY78" fmla="*/ 3760287 h 4387726"/>
              <a:gd name="connsiteX79" fmla="*/ 5494 w 5343366"/>
              <a:gd name="connsiteY79" fmla="*/ 3761513 h 4387726"/>
              <a:gd name="connsiteX80" fmla="*/ 0 w 5343366"/>
              <a:gd name="connsiteY80" fmla="*/ 3684313 h 4387726"/>
              <a:gd name="connsiteX81" fmla="*/ 5328258 w 5343366"/>
              <a:gd name="connsiteY81" fmla="*/ 3532031 h 4387726"/>
              <a:gd name="connsiteX82" fmla="*/ 5343366 w 5343366"/>
              <a:gd name="connsiteY82" fmla="*/ 3532031 h 4387726"/>
              <a:gd name="connsiteX83" fmla="*/ 5343366 w 5343366"/>
              <a:gd name="connsiteY83" fmla="*/ 3690103 h 4387726"/>
              <a:gd name="connsiteX84" fmla="*/ 5328258 w 5343366"/>
              <a:gd name="connsiteY84" fmla="*/ 3690103 h 4387726"/>
              <a:gd name="connsiteX85" fmla="*/ 5328258 w 5343366"/>
              <a:gd name="connsiteY85" fmla="*/ 3683976 h 4387726"/>
              <a:gd name="connsiteX86" fmla="*/ 4 w 5343366"/>
              <a:gd name="connsiteY86" fmla="*/ 3284842 h 4387726"/>
              <a:gd name="connsiteX87" fmla="*/ 15110 w 5343366"/>
              <a:gd name="connsiteY87" fmla="*/ 3284842 h 4387726"/>
              <a:gd name="connsiteX88" fmla="*/ 15110 w 5343366"/>
              <a:gd name="connsiteY88" fmla="*/ 3442908 h 4387726"/>
              <a:gd name="connsiteX89" fmla="*/ 4 w 5343366"/>
              <a:gd name="connsiteY89" fmla="*/ 3442908 h 4387726"/>
              <a:gd name="connsiteX90" fmla="*/ 5328258 w 5343366"/>
              <a:gd name="connsiteY90" fmla="*/ 3213436 h 4387726"/>
              <a:gd name="connsiteX91" fmla="*/ 5343366 w 5343366"/>
              <a:gd name="connsiteY91" fmla="*/ 3213436 h 4387726"/>
              <a:gd name="connsiteX92" fmla="*/ 5343366 w 5343366"/>
              <a:gd name="connsiteY92" fmla="*/ 3371508 h 4387726"/>
              <a:gd name="connsiteX93" fmla="*/ 5328258 w 5343366"/>
              <a:gd name="connsiteY93" fmla="*/ 3371508 h 4387726"/>
              <a:gd name="connsiteX94" fmla="*/ 4 w 5343366"/>
              <a:gd name="connsiteY94" fmla="*/ 2960756 h 4387726"/>
              <a:gd name="connsiteX95" fmla="*/ 15110 w 5343366"/>
              <a:gd name="connsiteY95" fmla="*/ 2960756 h 4387726"/>
              <a:gd name="connsiteX96" fmla="*/ 15110 w 5343366"/>
              <a:gd name="connsiteY96" fmla="*/ 3118828 h 4387726"/>
              <a:gd name="connsiteX97" fmla="*/ 4 w 5343366"/>
              <a:gd name="connsiteY97" fmla="*/ 3118828 h 4387726"/>
              <a:gd name="connsiteX98" fmla="*/ 5328258 w 5343366"/>
              <a:gd name="connsiteY98" fmla="*/ 2889342 h 4387726"/>
              <a:gd name="connsiteX99" fmla="*/ 5343366 w 5343366"/>
              <a:gd name="connsiteY99" fmla="*/ 2889342 h 4387726"/>
              <a:gd name="connsiteX100" fmla="*/ 5343366 w 5343366"/>
              <a:gd name="connsiteY100" fmla="*/ 3047418 h 4387726"/>
              <a:gd name="connsiteX101" fmla="*/ 5328258 w 5343366"/>
              <a:gd name="connsiteY101" fmla="*/ 3047418 h 4387726"/>
              <a:gd name="connsiteX102" fmla="*/ 4 w 5343366"/>
              <a:gd name="connsiteY102" fmla="*/ 2642158 h 4387726"/>
              <a:gd name="connsiteX103" fmla="*/ 15110 w 5343366"/>
              <a:gd name="connsiteY103" fmla="*/ 2642158 h 4387726"/>
              <a:gd name="connsiteX104" fmla="*/ 15110 w 5343366"/>
              <a:gd name="connsiteY104" fmla="*/ 2800230 h 4387726"/>
              <a:gd name="connsiteX105" fmla="*/ 4 w 5343366"/>
              <a:gd name="connsiteY105" fmla="*/ 2800230 h 4387726"/>
              <a:gd name="connsiteX106" fmla="*/ 5328258 w 5343366"/>
              <a:gd name="connsiteY106" fmla="*/ 2570746 h 4387726"/>
              <a:gd name="connsiteX107" fmla="*/ 5343366 w 5343366"/>
              <a:gd name="connsiteY107" fmla="*/ 2570746 h 4387726"/>
              <a:gd name="connsiteX108" fmla="*/ 5343366 w 5343366"/>
              <a:gd name="connsiteY108" fmla="*/ 2728822 h 4387726"/>
              <a:gd name="connsiteX109" fmla="*/ 5328258 w 5343366"/>
              <a:gd name="connsiteY109" fmla="*/ 2728822 h 4387726"/>
              <a:gd name="connsiteX110" fmla="*/ 4 w 5343366"/>
              <a:gd name="connsiteY110" fmla="*/ 2318068 h 4387726"/>
              <a:gd name="connsiteX111" fmla="*/ 15110 w 5343366"/>
              <a:gd name="connsiteY111" fmla="*/ 2318068 h 4387726"/>
              <a:gd name="connsiteX112" fmla="*/ 15110 w 5343366"/>
              <a:gd name="connsiteY112" fmla="*/ 2481601 h 4387726"/>
              <a:gd name="connsiteX113" fmla="*/ 4 w 5343366"/>
              <a:gd name="connsiteY113" fmla="*/ 2481601 h 4387726"/>
              <a:gd name="connsiteX114" fmla="*/ 5328258 w 5343366"/>
              <a:gd name="connsiteY114" fmla="*/ 2246660 h 4387726"/>
              <a:gd name="connsiteX115" fmla="*/ 5343366 w 5343366"/>
              <a:gd name="connsiteY115" fmla="*/ 2246660 h 4387726"/>
              <a:gd name="connsiteX116" fmla="*/ 5343366 w 5343366"/>
              <a:gd name="connsiteY116" fmla="*/ 2404722 h 4387726"/>
              <a:gd name="connsiteX117" fmla="*/ 5328258 w 5343366"/>
              <a:gd name="connsiteY117" fmla="*/ 2404722 h 4387726"/>
              <a:gd name="connsiteX118" fmla="*/ 4 w 5343366"/>
              <a:gd name="connsiteY118" fmla="*/ 1999469 h 4387726"/>
              <a:gd name="connsiteX119" fmla="*/ 15110 w 5343366"/>
              <a:gd name="connsiteY119" fmla="*/ 1999469 h 4387726"/>
              <a:gd name="connsiteX120" fmla="*/ 15110 w 5343366"/>
              <a:gd name="connsiteY120" fmla="*/ 2157545 h 4387726"/>
              <a:gd name="connsiteX121" fmla="*/ 4 w 5343366"/>
              <a:gd name="connsiteY121" fmla="*/ 2157545 h 4387726"/>
              <a:gd name="connsiteX122" fmla="*/ 5328258 w 5343366"/>
              <a:gd name="connsiteY122" fmla="*/ 1928063 h 4387726"/>
              <a:gd name="connsiteX123" fmla="*/ 5343366 w 5343366"/>
              <a:gd name="connsiteY123" fmla="*/ 1928063 h 4387726"/>
              <a:gd name="connsiteX124" fmla="*/ 5343366 w 5343366"/>
              <a:gd name="connsiteY124" fmla="*/ 2086135 h 4387726"/>
              <a:gd name="connsiteX125" fmla="*/ 5328258 w 5343366"/>
              <a:gd name="connsiteY125" fmla="*/ 2086135 h 4387726"/>
              <a:gd name="connsiteX126" fmla="*/ 4 w 5343366"/>
              <a:gd name="connsiteY126" fmla="*/ 1680873 h 4387726"/>
              <a:gd name="connsiteX127" fmla="*/ 15110 w 5343366"/>
              <a:gd name="connsiteY127" fmla="*/ 1680873 h 4387726"/>
              <a:gd name="connsiteX128" fmla="*/ 15110 w 5343366"/>
              <a:gd name="connsiteY128" fmla="*/ 1838939 h 4387726"/>
              <a:gd name="connsiteX129" fmla="*/ 4 w 5343366"/>
              <a:gd name="connsiteY129" fmla="*/ 1838939 h 4387726"/>
              <a:gd name="connsiteX130" fmla="*/ 5328258 w 5343366"/>
              <a:gd name="connsiteY130" fmla="*/ 1603969 h 4387726"/>
              <a:gd name="connsiteX131" fmla="*/ 5343366 w 5343366"/>
              <a:gd name="connsiteY131" fmla="*/ 1603969 h 4387726"/>
              <a:gd name="connsiteX132" fmla="*/ 5343366 w 5343366"/>
              <a:gd name="connsiteY132" fmla="*/ 1762045 h 4387726"/>
              <a:gd name="connsiteX133" fmla="*/ 5328258 w 5343366"/>
              <a:gd name="connsiteY133" fmla="*/ 1762045 h 4387726"/>
              <a:gd name="connsiteX134" fmla="*/ 4 w 5343366"/>
              <a:gd name="connsiteY134" fmla="*/ 1356787 h 4387726"/>
              <a:gd name="connsiteX135" fmla="*/ 15110 w 5343366"/>
              <a:gd name="connsiteY135" fmla="*/ 1356787 h 4387726"/>
              <a:gd name="connsiteX136" fmla="*/ 15110 w 5343366"/>
              <a:gd name="connsiteY136" fmla="*/ 1514849 h 4387726"/>
              <a:gd name="connsiteX137" fmla="*/ 4 w 5343366"/>
              <a:gd name="connsiteY137" fmla="*/ 1514849 h 4387726"/>
              <a:gd name="connsiteX138" fmla="*/ 5328258 w 5343366"/>
              <a:gd name="connsiteY138" fmla="*/ 1285373 h 4387726"/>
              <a:gd name="connsiteX139" fmla="*/ 5343366 w 5343366"/>
              <a:gd name="connsiteY139" fmla="*/ 1285373 h 4387726"/>
              <a:gd name="connsiteX140" fmla="*/ 5343366 w 5343366"/>
              <a:gd name="connsiteY140" fmla="*/ 1443449 h 4387726"/>
              <a:gd name="connsiteX141" fmla="*/ 5328258 w 5343366"/>
              <a:gd name="connsiteY141" fmla="*/ 1443449 h 4387726"/>
              <a:gd name="connsiteX142" fmla="*/ 4 w 5343366"/>
              <a:gd name="connsiteY142" fmla="*/ 1032693 h 4387726"/>
              <a:gd name="connsiteX143" fmla="*/ 15110 w 5343366"/>
              <a:gd name="connsiteY143" fmla="*/ 1032693 h 4387726"/>
              <a:gd name="connsiteX144" fmla="*/ 15110 w 5343366"/>
              <a:gd name="connsiteY144" fmla="*/ 1190759 h 4387726"/>
              <a:gd name="connsiteX145" fmla="*/ 4 w 5343366"/>
              <a:gd name="connsiteY145" fmla="*/ 1190759 h 4387726"/>
              <a:gd name="connsiteX146" fmla="*/ 5328258 w 5343366"/>
              <a:gd name="connsiteY146" fmla="*/ 966776 h 4387726"/>
              <a:gd name="connsiteX147" fmla="*/ 5343366 w 5343366"/>
              <a:gd name="connsiteY147" fmla="*/ 966776 h 4387726"/>
              <a:gd name="connsiteX148" fmla="*/ 5343366 w 5343366"/>
              <a:gd name="connsiteY148" fmla="*/ 1124852 h 4387726"/>
              <a:gd name="connsiteX149" fmla="*/ 5328258 w 5343366"/>
              <a:gd name="connsiteY149" fmla="*/ 1124852 h 4387726"/>
              <a:gd name="connsiteX150" fmla="*/ 4 w 5343366"/>
              <a:gd name="connsiteY150" fmla="*/ 714095 h 4387726"/>
              <a:gd name="connsiteX151" fmla="*/ 15110 w 5343366"/>
              <a:gd name="connsiteY151" fmla="*/ 714095 h 4387726"/>
              <a:gd name="connsiteX152" fmla="*/ 15110 w 5343366"/>
              <a:gd name="connsiteY152" fmla="*/ 872171 h 4387726"/>
              <a:gd name="connsiteX153" fmla="*/ 4 w 5343366"/>
              <a:gd name="connsiteY153" fmla="*/ 872171 h 4387726"/>
              <a:gd name="connsiteX154" fmla="*/ 5328258 w 5343366"/>
              <a:gd name="connsiteY154" fmla="*/ 642689 h 4387726"/>
              <a:gd name="connsiteX155" fmla="*/ 5343366 w 5343366"/>
              <a:gd name="connsiteY155" fmla="*/ 642689 h 4387726"/>
              <a:gd name="connsiteX156" fmla="*/ 5343366 w 5343366"/>
              <a:gd name="connsiteY156" fmla="*/ 800751 h 4387726"/>
              <a:gd name="connsiteX157" fmla="*/ 5328258 w 5343366"/>
              <a:gd name="connsiteY157" fmla="*/ 800751 h 4387726"/>
              <a:gd name="connsiteX158" fmla="*/ 4 w 5343366"/>
              <a:gd name="connsiteY158" fmla="*/ 390011 h 4387726"/>
              <a:gd name="connsiteX159" fmla="*/ 15110 w 5343366"/>
              <a:gd name="connsiteY159" fmla="*/ 390011 h 4387726"/>
              <a:gd name="connsiteX160" fmla="*/ 15110 w 5343366"/>
              <a:gd name="connsiteY160" fmla="*/ 553544 h 4387726"/>
              <a:gd name="connsiteX161" fmla="*/ 4 w 5343366"/>
              <a:gd name="connsiteY161" fmla="*/ 553544 h 4387726"/>
              <a:gd name="connsiteX162" fmla="*/ 5328258 w 5343366"/>
              <a:gd name="connsiteY162" fmla="*/ 324094 h 4387726"/>
              <a:gd name="connsiteX163" fmla="*/ 5343366 w 5343366"/>
              <a:gd name="connsiteY163" fmla="*/ 324094 h 4387726"/>
              <a:gd name="connsiteX164" fmla="*/ 5343366 w 5343366"/>
              <a:gd name="connsiteY164" fmla="*/ 482166 h 4387726"/>
              <a:gd name="connsiteX165" fmla="*/ 5328258 w 5343366"/>
              <a:gd name="connsiteY165" fmla="*/ 482166 h 4387726"/>
              <a:gd name="connsiteX166" fmla="*/ 4 w 5343366"/>
              <a:gd name="connsiteY166" fmla="*/ 71414 h 4387726"/>
              <a:gd name="connsiteX167" fmla="*/ 15110 w 5343366"/>
              <a:gd name="connsiteY167" fmla="*/ 71414 h 4387726"/>
              <a:gd name="connsiteX168" fmla="*/ 15110 w 5343366"/>
              <a:gd name="connsiteY168" fmla="*/ 234947 h 4387726"/>
              <a:gd name="connsiteX169" fmla="*/ 4 w 5343366"/>
              <a:gd name="connsiteY169" fmla="*/ 234947 h 4387726"/>
              <a:gd name="connsiteX170" fmla="*/ 5328258 w 5343366"/>
              <a:gd name="connsiteY170" fmla="*/ 0 h 4387726"/>
              <a:gd name="connsiteX171" fmla="*/ 5343366 w 5343366"/>
              <a:gd name="connsiteY171" fmla="*/ 0 h 4387726"/>
              <a:gd name="connsiteX172" fmla="*/ 5343366 w 5343366"/>
              <a:gd name="connsiteY172" fmla="*/ 158075 h 4387726"/>
              <a:gd name="connsiteX173" fmla="*/ 5328258 w 5343366"/>
              <a:gd name="connsiteY173" fmla="*/ 158075 h 43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343366" h="4387726">
                <a:moveTo>
                  <a:pt x="4421908" y="4372467"/>
                </a:moveTo>
                <a:lnTo>
                  <a:pt x="4585450" y="4372467"/>
                </a:lnTo>
                <a:lnTo>
                  <a:pt x="4585450" y="4387575"/>
                </a:lnTo>
                <a:lnTo>
                  <a:pt x="4421908" y="4387575"/>
                </a:lnTo>
                <a:close/>
                <a:moveTo>
                  <a:pt x="4097816" y="4372467"/>
                </a:moveTo>
                <a:lnTo>
                  <a:pt x="4261366" y="4372467"/>
                </a:lnTo>
                <a:lnTo>
                  <a:pt x="4261366" y="4387575"/>
                </a:lnTo>
                <a:lnTo>
                  <a:pt x="4097816" y="4387575"/>
                </a:lnTo>
                <a:close/>
                <a:moveTo>
                  <a:pt x="3768232" y="4372467"/>
                </a:moveTo>
                <a:lnTo>
                  <a:pt x="3931774" y="4372467"/>
                </a:lnTo>
                <a:lnTo>
                  <a:pt x="3931774" y="4387575"/>
                </a:lnTo>
                <a:lnTo>
                  <a:pt x="3768232" y="4387575"/>
                </a:lnTo>
                <a:close/>
                <a:moveTo>
                  <a:pt x="3444144" y="4372467"/>
                </a:moveTo>
                <a:lnTo>
                  <a:pt x="3607686" y="4372467"/>
                </a:lnTo>
                <a:lnTo>
                  <a:pt x="3607686" y="4387575"/>
                </a:lnTo>
                <a:lnTo>
                  <a:pt x="3444144" y="4387575"/>
                </a:lnTo>
                <a:close/>
                <a:moveTo>
                  <a:pt x="3114562" y="4372467"/>
                </a:moveTo>
                <a:lnTo>
                  <a:pt x="3278114" y="4372467"/>
                </a:lnTo>
                <a:lnTo>
                  <a:pt x="3278114" y="4387575"/>
                </a:lnTo>
                <a:lnTo>
                  <a:pt x="3114562" y="4387575"/>
                </a:lnTo>
                <a:close/>
                <a:moveTo>
                  <a:pt x="2790470" y="4372467"/>
                </a:moveTo>
                <a:lnTo>
                  <a:pt x="2954012" y="4372467"/>
                </a:lnTo>
                <a:lnTo>
                  <a:pt x="2954012" y="4387575"/>
                </a:lnTo>
                <a:lnTo>
                  <a:pt x="2790470" y="4387575"/>
                </a:lnTo>
                <a:close/>
                <a:moveTo>
                  <a:pt x="2460888" y="4372467"/>
                </a:moveTo>
                <a:lnTo>
                  <a:pt x="2624430" y="4372467"/>
                </a:lnTo>
                <a:lnTo>
                  <a:pt x="2624430" y="4387575"/>
                </a:lnTo>
                <a:lnTo>
                  <a:pt x="2460888" y="4387575"/>
                </a:lnTo>
                <a:close/>
                <a:moveTo>
                  <a:pt x="2136800" y="4372467"/>
                </a:moveTo>
                <a:lnTo>
                  <a:pt x="2300342" y="4372467"/>
                </a:lnTo>
                <a:lnTo>
                  <a:pt x="2300342" y="4387575"/>
                </a:lnTo>
                <a:lnTo>
                  <a:pt x="2136800" y="4387575"/>
                </a:lnTo>
                <a:close/>
                <a:moveTo>
                  <a:pt x="1807216" y="4372467"/>
                </a:moveTo>
                <a:lnTo>
                  <a:pt x="1970768" y="4372467"/>
                </a:lnTo>
                <a:lnTo>
                  <a:pt x="1970768" y="4387575"/>
                </a:lnTo>
                <a:lnTo>
                  <a:pt x="1807216" y="4387575"/>
                </a:lnTo>
                <a:close/>
                <a:moveTo>
                  <a:pt x="1477634" y="4372467"/>
                </a:moveTo>
                <a:lnTo>
                  <a:pt x="1641176" y="4372467"/>
                </a:lnTo>
                <a:lnTo>
                  <a:pt x="1641176" y="4387575"/>
                </a:lnTo>
                <a:lnTo>
                  <a:pt x="1477634" y="4387575"/>
                </a:lnTo>
                <a:close/>
                <a:moveTo>
                  <a:pt x="1153542" y="4372467"/>
                </a:moveTo>
                <a:lnTo>
                  <a:pt x="1317076" y="4372467"/>
                </a:lnTo>
                <a:lnTo>
                  <a:pt x="1317076" y="4387575"/>
                </a:lnTo>
                <a:lnTo>
                  <a:pt x="1153542" y="4387575"/>
                </a:lnTo>
                <a:close/>
                <a:moveTo>
                  <a:pt x="823960" y="4372467"/>
                </a:moveTo>
                <a:lnTo>
                  <a:pt x="987502" y="4372467"/>
                </a:lnTo>
                <a:lnTo>
                  <a:pt x="987502" y="4387575"/>
                </a:lnTo>
                <a:lnTo>
                  <a:pt x="823960" y="4387575"/>
                </a:lnTo>
                <a:close/>
                <a:moveTo>
                  <a:pt x="504864" y="4345003"/>
                </a:moveTo>
                <a:cubicBezTo>
                  <a:pt x="556050" y="4360872"/>
                  <a:pt x="609732" y="4370637"/>
                  <a:pt x="663414" y="4374299"/>
                </a:cubicBezTo>
                <a:lnTo>
                  <a:pt x="662166" y="4387726"/>
                </a:lnTo>
                <a:cubicBezTo>
                  <a:pt x="607234" y="4384064"/>
                  <a:pt x="553552" y="4374299"/>
                  <a:pt x="499872" y="4358430"/>
                </a:cubicBezTo>
                <a:close/>
                <a:moveTo>
                  <a:pt x="4903238" y="4317537"/>
                </a:moveTo>
                <a:lnTo>
                  <a:pt x="4909528" y="4331102"/>
                </a:lnTo>
                <a:cubicBezTo>
                  <a:pt x="4857952" y="4352066"/>
                  <a:pt x="4803860" y="4366864"/>
                  <a:pt x="4749768" y="4376729"/>
                </a:cubicBezTo>
                <a:lnTo>
                  <a:pt x="4745996" y="4363164"/>
                </a:lnTo>
                <a:cubicBezTo>
                  <a:pt x="4800086" y="4354532"/>
                  <a:pt x="4852920" y="4338501"/>
                  <a:pt x="4903238" y="4317537"/>
                </a:cubicBezTo>
                <a:close/>
                <a:moveTo>
                  <a:pt x="228384" y="4180210"/>
                </a:moveTo>
                <a:cubicBezTo>
                  <a:pt x="266736" y="4217663"/>
                  <a:pt x="310038" y="4248873"/>
                  <a:pt x="355812" y="4276338"/>
                </a:cubicBezTo>
                <a:lnTo>
                  <a:pt x="349626" y="4288823"/>
                </a:lnTo>
                <a:cubicBezTo>
                  <a:pt x="302614" y="4260109"/>
                  <a:pt x="259312" y="4227650"/>
                  <a:pt x="219724" y="4190197"/>
                </a:cubicBezTo>
                <a:close/>
                <a:moveTo>
                  <a:pt x="5163044" y="4130772"/>
                </a:moveTo>
                <a:lnTo>
                  <a:pt x="5173184" y="4139584"/>
                </a:lnTo>
                <a:cubicBezTo>
                  <a:pt x="5137690" y="4179866"/>
                  <a:pt x="5095860" y="4218890"/>
                  <a:pt x="5051492" y="4250361"/>
                </a:cubicBezTo>
                <a:lnTo>
                  <a:pt x="5042620" y="4240290"/>
                </a:lnTo>
                <a:cubicBezTo>
                  <a:pt x="5086986" y="4208820"/>
                  <a:pt x="5127550" y="4171055"/>
                  <a:pt x="5163044" y="4130772"/>
                </a:cubicBezTo>
                <a:close/>
                <a:moveTo>
                  <a:pt x="56682" y="3916544"/>
                </a:moveTo>
                <a:cubicBezTo>
                  <a:pt x="75788" y="3965981"/>
                  <a:pt x="99990" y="4012946"/>
                  <a:pt x="130560" y="4057438"/>
                </a:cubicBezTo>
                <a:lnTo>
                  <a:pt x="117822" y="4063618"/>
                </a:lnTo>
                <a:cubicBezTo>
                  <a:pt x="87252" y="4019125"/>
                  <a:pt x="61778" y="3970924"/>
                  <a:pt x="43944" y="3920252"/>
                </a:cubicBezTo>
                <a:close/>
                <a:moveTo>
                  <a:pt x="5307732" y="3850627"/>
                </a:moveTo>
                <a:lnTo>
                  <a:pt x="5321514" y="3853088"/>
                </a:lnTo>
                <a:cubicBezTo>
                  <a:pt x="5307732" y="3904766"/>
                  <a:pt x="5288940" y="3955214"/>
                  <a:pt x="5262630" y="4003201"/>
                </a:cubicBezTo>
                <a:lnTo>
                  <a:pt x="5251354" y="3997048"/>
                </a:lnTo>
                <a:cubicBezTo>
                  <a:pt x="5276410" y="3950292"/>
                  <a:pt x="5295204" y="3901075"/>
                  <a:pt x="5307732" y="3850627"/>
                </a:cubicBezTo>
                <a:close/>
                <a:moveTo>
                  <a:pt x="0" y="3603437"/>
                </a:moveTo>
                <a:lnTo>
                  <a:pt x="15106" y="3603437"/>
                </a:lnTo>
                <a:lnTo>
                  <a:pt x="15106" y="3684313"/>
                </a:lnTo>
                <a:cubicBezTo>
                  <a:pt x="15106" y="3710046"/>
                  <a:pt x="16480" y="3734554"/>
                  <a:pt x="20600" y="3760287"/>
                </a:cubicBezTo>
                <a:lnTo>
                  <a:pt x="5494" y="3761513"/>
                </a:lnTo>
                <a:cubicBezTo>
                  <a:pt x="1374" y="3737005"/>
                  <a:pt x="0" y="3710046"/>
                  <a:pt x="0" y="3684313"/>
                </a:cubicBezTo>
                <a:close/>
                <a:moveTo>
                  <a:pt x="5328258" y="3532031"/>
                </a:moveTo>
                <a:lnTo>
                  <a:pt x="5343366" y="3532031"/>
                </a:lnTo>
                <a:lnTo>
                  <a:pt x="5343366" y="3690103"/>
                </a:lnTo>
                <a:lnTo>
                  <a:pt x="5328258" y="3690103"/>
                </a:lnTo>
                <a:lnTo>
                  <a:pt x="5328258" y="3683976"/>
                </a:lnTo>
                <a:close/>
                <a:moveTo>
                  <a:pt x="4" y="3284842"/>
                </a:moveTo>
                <a:lnTo>
                  <a:pt x="15110" y="3284842"/>
                </a:lnTo>
                <a:lnTo>
                  <a:pt x="15110" y="3442908"/>
                </a:lnTo>
                <a:lnTo>
                  <a:pt x="4" y="3442908"/>
                </a:lnTo>
                <a:close/>
                <a:moveTo>
                  <a:pt x="5328258" y="3213436"/>
                </a:moveTo>
                <a:lnTo>
                  <a:pt x="5343366" y="3213436"/>
                </a:lnTo>
                <a:lnTo>
                  <a:pt x="5343366" y="3371508"/>
                </a:lnTo>
                <a:lnTo>
                  <a:pt x="5328258" y="3371508"/>
                </a:lnTo>
                <a:close/>
                <a:moveTo>
                  <a:pt x="4" y="2960756"/>
                </a:moveTo>
                <a:lnTo>
                  <a:pt x="15110" y="2960756"/>
                </a:lnTo>
                <a:lnTo>
                  <a:pt x="15110" y="3118828"/>
                </a:lnTo>
                <a:lnTo>
                  <a:pt x="4" y="3118828"/>
                </a:lnTo>
                <a:close/>
                <a:moveTo>
                  <a:pt x="5328258" y="2889342"/>
                </a:moveTo>
                <a:lnTo>
                  <a:pt x="5343366" y="2889342"/>
                </a:lnTo>
                <a:lnTo>
                  <a:pt x="5343366" y="3047418"/>
                </a:lnTo>
                <a:lnTo>
                  <a:pt x="5328258" y="3047418"/>
                </a:lnTo>
                <a:close/>
                <a:moveTo>
                  <a:pt x="4" y="2642158"/>
                </a:moveTo>
                <a:lnTo>
                  <a:pt x="15110" y="2642158"/>
                </a:lnTo>
                <a:lnTo>
                  <a:pt x="15110" y="2800230"/>
                </a:lnTo>
                <a:lnTo>
                  <a:pt x="4" y="2800230"/>
                </a:lnTo>
                <a:close/>
                <a:moveTo>
                  <a:pt x="5328258" y="2570746"/>
                </a:moveTo>
                <a:lnTo>
                  <a:pt x="5343366" y="2570746"/>
                </a:lnTo>
                <a:lnTo>
                  <a:pt x="5343366" y="2728822"/>
                </a:lnTo>
                <a:lnTo>
                  <a:pt x="5328258" y="2728822"/>
                </a:lnTo>
                <a:close/>
                <a:moveTo>
                  <a:pt x="4" y="2318068"/>
                </a:moveTo>
                <a:lnTo>
                  <a:pt x="15110" y="2318068"/>
                </a:lnTo>
                <a:lnTo>
                  <a:pt x="15110" y="2481601"/>
                </a:lnTo>
                <a:lnTo>
                  <a:pt x="4" y="2481601"/>
                </a:lnTo>
                <a:close/>
                <a:moveTo>
                  <a:pt x="5328258" y="2246660"/>
                </a:moveTo>
                <a:lnTo>
                  <a:pt x="5343366" y="2246660"/>
                </a:lnTo>
                <a:lnTo>
                  <a:pt x="5343366" y="2404722"/>
                </a:lnTo>
                <a:lnTo>
                  <a:pt x="5328258" y="2404722"/>
                </a:lnTo>
                <a:close/>
                <a:moveTo>
                  <a:pt x="4" y="1999469"/>
                </a:moveTo>
                <a:lnTo>
                  <a:pt x="15110" y="1999469"/>
                </a:lnTo>
                <a:lnTo>
                  <a:pt x="15110" y="2157545"/>
                </a:lnTo>
                <a:lnTo>
                  <a:pt x="4" y="2157545"/>
                </a:lnTo>
                <a:close/>
                <a:moveTo>
                  <a:pt x="5328258" y="1928063"/>
                </a:moveTo>
                <a:lnTo>
                  <a:pt x="5343366" y="1928063"/>
                </a:lnTo>
                <a:lnTo>
                  <a:pt x="5343366" y="2086135"/>
                </a:lnTo>
                <a:lnTo>
                  <a:pt x="5328258" y="2086135"/>
                </a:lnTo>
                <a:close/>
                <a:moveTo>
                  <a:pt x="4" y="1680873"/>
                </a:moveTo>
                <a:lnTo>
                  <a:pt x="15110" y="1680873"/>
                </a:lnTo>
                <a:lnTo>
                  <a:pt x="15110" y="1838939"/>
                </a:lnTo>
                <a:lnTo>
                  <a:pt x="4" y="1838939"/>
                </a:lnTo>
                <a:close/>
                <a:moveTo>
                  <a:pt x="5328258" y="1603969"/>
                </a:moveTo>
                <a:lnTo>
                  <a:pt x="5343366" y="1603969"/>
                </a:lnTo>
                <a:lnTo>
                  <a:pt x="5343366" y="1762045"/>
                </a:lnTo>
                <a:lnTo>
                  <a:pt x="5328258" y="1762045"/>
                </a:lnTo>
                <a:close/>
                <a:moveTo>
                  <a:pt x="4" y="1356787"/>
                </a:moveTo>
                <a:lnTo>
                  <a:pt x="15110" y="1356787"/>
                </a:lnTo>
                <a:lnTo>
                  <a:pt x="15110" y="1514849"/>
                </a:lnTo>
                <a:lnTo>
                  <a:pt x="4" y="1514849"/>
                </a:lnTo>
                <a:close/>
                <a:moveTo>
                  <a:pt x="5328258" y="1285373"/>
                </a:moveTo>
                <a:lnTo>
                  <a:pt x="5343366" y="1285373"/>
                </a:lnTo>
                <a:lnTo>
                  <a:pt x="5343366" y="1443449"/>
                </a:lnTo>
                <a:lnTo>
                  <a:pt x="5328258" y="1443449"/>
                </a:lnTo>
                <a:close/>
                <a:moveTo>
                  <a:pt x="4" y="1032693"/>
                </a:moveTo>
                <a:lnTo>
                  <a:pt x="15110" y="1032693"/>
                </a:lnTo>
                <a:lnTo>
                  <a:pt x="15110" y="1190759"/>
                </a:lnTo>
                <a:lnTo>
                  <a:pt x="4" y="1190759"/>
                </a:lnTo>
                <a:close/>
                <a:moveTo>
                  <a:pt x="5328258" y="966776"/>
                </a:moveTo>
                <a:lnTo>
                  <a:pt x="5343366" y="966776"/>
                </a:lnTo>
                <a:lnTo>
                  <a:pt x="5343366" y="1124852"/>
                </a:lnTo>
                <a:lnTo>
                  <a:pt x="5328258" y="1124852"/>
                </a:lnTo>
                <a:close/>
                <a:moveTo>
                  <a:pt x="4" y="714095"/>
                </a:moveTo>
                <a:lnTo>
                  <a:pt x="15110" y="714095"/>
                </a:lnTo>
                <a:lnTo>
                  <a:pt x="15110" y="872171"/>
                </a:lnTo>
                <a:lnTo>
                  <a:pt x="4" y="872171"/>
                </a:lnTo>
                <a:close/>
                <a:moveTo>
                  <a:pt x="5328258" y="642689"/>
                </a:moveTo>
                <a:lnTo>
                  <a:pt x="5343366" y="642689"/>
                </a:lnTo>
                <a:lnTo>
                  <a:pt x="5343366" y="800751"/>
                </a:lnTo>
                <a:lnTo>
                  <a:pt x="5328258" y="800751"/>
                </a:lnTo>
                <a:close/>
                <a:moveTo>
                  <a:pt x="4" y="390011"/>
                </a:moveTo>
                <a:lnTo>
                  <a:pt x="15110" y="390011"/>
                </a:lnTo>
                <a:lnTo>
                  <a:pt x="15110" y="553544"/>
                </a:lnTo>
                <a:lnTo>
                  <a:pt x="4" y="553544"/>
                </a:lnTo>
                <a:close/>
                <a:moveTo>
                  <a:pt x="5328258" y="324094"/>
                </a:moveTo>
                <a:lnTo>
                  <a:pt x="5343366" y="324094"/>
                </a:lnTo>
                <a:lnTo>
                  <a:pt x="5343366" y="482166"/>
                </a:lnTo>
                <a:lnTo>
                  <a:pt x="5328258" y="482166"/>
                </a:lnTo>
                <a:close/>
                <a:moveTo>
                  <a:pt x="4" y="71414"/>
                </a:moveTo>
                <a:lnTo>
                  <a:pt x="15110" y="71414"/>
                </a:lnTo>
                <a:lnTo>
                  <a:pt x="15110" y="234947"/>
                </a:lnTo>
                <a:lnTo>
                  <a:pt x="4" y="234947"/>
                </a:lnTo>
                <a:close/>
                <a:moveTo>
                  <a:pt x="5328258" y="0"/>
                </a:moveTo>
                <a:lnTo>
                  <a:pt x="5343366" y="0"/>
                </a:lnTo>
                <a:lnTo>
                  <a:pt x="5343366" y="158075"/>
                </a:lnTo>
                <a:lnTo>
                  <a:pt x="5328258" y="1580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721" name="Freeform 241">
            <a:extLst>
              <a:ext uri="{FF2B5EF4-FFF2-40B4-BE49-F238E27FC236}">
                <a16:creationId xmlns:a16="http://schemas.microsoft.com/office/drawing/2014/main" id="{0656713C-8370-1841-BA9F-8FFB46FE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92" y="4441061"/>
            <a:ext cx="4487817" cy="7454065"/>
          </a:xfrm>
          <a:custGeom>
            <a:avLst/>
            <a:gdLst>
              <a:gd name="T0" fmla="*/ 3151 w 3603"/>
              <a:gd name="T1" fmla="*/ 5984 h 5985"/>
              <a:gd name="T2" fmla="*/ 451 w 3603"/>
              <a:gd name="T3" fmla="*/ 5984 h 5985"/>
              <a:gd name="T4" fmla="*/ 451 w 3603"/>
              <a:gd name="T5" fmla="*/ 5984 h 5985"/>
              <a:gd name="T6" fmla="*/ 0 w 3603"/>
              <a:gd name="T7" fmla="*/ 5534 h 5985"/>
              <a:gd name="T8" fmla="*/ 0 w 3603"/>
              <a:gd name="T9" fmla="*/ 451 h 5985"/>
              <a:gd name="T10" fmla="*/ 0 w 3603"/>
              <a:gd name="T11" fmla="*/ 451 h 5985"/>
              <a:gd name="T12" fmla="*/ 451 w 3603"/>
              <a:gd name="T13" fmla="*/ 0 h 5985"/>
              <a:gd name="T14" fmla="*/ 3151 w 3603"/>
              <a:gd name="T15" fmla="*/ 0 h 5985"/>
              <a:gd name="T16" fmla="*/ 3151 w 3603"/>
              <a:gd name="T17" fmla="*/ 0 h 5985"/>
              <a:gd name="T18" fmla="*/ 3602 w 3603"/>
              <a:gd name="T19" fmla="*/ 451 h 5985"/>
              <a:gd name="T20" fmla="*/ 3602 w 3603"/>
              <a:gd name="T21" fmla="*/ 5534 h 5985"/>
              <a:gd name="T22" fmla="*/ 3602 w 3603"/>
              <a:gd name="T23" fmla="*/ 5534 h 5985"/>
              <a:gd name="T24" fmla="*/ 3151 w 3603"/>
              <a:gd name="T25" fmla="*/ 598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03" h="5985">
                <a:moveTo>
                  <a:pt x="3151" y="5984"/>
                </a:moveTo>
                <a:lnTo>
                  <a:pt x="451" y="5984"/>
                </a:lnTo>
                <a:lnTo>
                  <a:pt x="451" y="5984"/>
                </a:lnTo>
                <a:cubicBezTo>
                  <a:pt x="203" y="5984"/>
                  <a:pt x="0" y="5782"/>
                  <a:pt x="0" y="5534"/>
                </a:cubicBezTo>
                <a:lnTo>
                  <a:pt x="0" y="451"/>
                </a:lnTo>
                <a:lnTo>
                  <a:pt x="0" y="451"/>
                </a:lnTo>
                <a:cubicBezTo>
                  <a:pt x="0" y="203"/>
                  <a:pt x="203" y="0"/>
                  <a:pt x="451" y="0"/>
                </a:cubicBezTo>
                <a:lnTo>
                  <a:pt x="3151" y="0"/>
                </a:lnTo>
                <a:lnTo>
                  <a:pt x="3151" y="0"/>
                </a:lnTo>
                <a:cubicBezTo>
                  <a:pt x="3399" y="0"/>
                  <a:pt x="3602" y="203"/>
                  <a:pt x="3602" y="451"/>
                </a:cubicBezTo>
                <a:lnTo>
                  <a:pt x="3602" y="5534"/>
                </a:lnTo>
                <a:lnTo>
                  <a:pt x="3602" y="5534"/>
                </a:lnTo>
                <a:cubicBezTo>
                  <a:pt x="3602" y="5782"/>
                  <a:pt x="3399" y="5984"/>
                  <a:pt x="3151" y="5984"/>
                </a:cubicBezTo>
              </a:path>
            </a:pathLst>
          </a:custGeom>
          <a:noFill/>
          <a:ln w="190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814" name="Freeform 334">
            <a:extLst>
              <a:ext uri="{FF2B5EF4-FFF2-40B4-BE49-F238E27FC236}">
                <a16:creationId xmlns:a16="http://schemas.microsoft.com/office/drawing/2014/main" id="{0FF51B1F-9451-874F-AA04-17FFD5E0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038" y="4441061"/>
            <a:ext cx="4487821" cy="7454065"/>
          </a:xfrm>
          <a:custGeom>
            <a:avLst/>
            <a:gdLst>
              <a:gd name="T0" fmla="*/ 3151 w 3602"/>
              <a:gd name="T1" fmla="*/ 5984 h 5985"/>
              <a:gd name="T2" fmla="*/ 450 w 3602"/>
              <a:gd name="T3" fmla="*/ 5984 h 5985"/>
              <a:gd name="T4" fmla="*/ 450 w 3602"/>
              <a:gd name="T5" fmla="*/ 5984 h 5985"/>
              <a:gd name="T6" fmla="*/ 0 w 3602"/>
              <a:gd name="T7" fmla="*/ 5534 h 5985"/>
              <a:gd name="T8" fmla="*/ 0 w 3602"/>
              <a:gd name="T9" fmla="*/ 451 h 5985"/>
              <a:gd name="T10" fmla="*/ 0 w 3602"/>
              <a:gd name="T11" fmla="*/ 451 h 5985"/>
              <a:gd name="T12" fmla="*/ 450 w 3602"/>
              <a:gd name="T13" fmla="*/ 0 h 5985"/>
              <a:gd name="T14" fmla="*/ 3151 w 3602"/>
              <a:gd name="T15" fmla="*/ 0 h 5985"/>
              <a:gd name="T16" fmla="*/ 3151 w 3602"/>
              <a:gd name="T17" fmla="*/ 0 h 5985"/>
              <a:gd name="T18" fmla="*/ 3601 w 3602"/>
              <a:gd name="T19" fmla="*/ 451 h 5985"/>
              <a:gd name="T20" fmla="*/ 3601 w 3602"/>
              <a:gd name="T21" fmla="*/ 5534 h 5985"/>
              <a:gd name="T22" fmla="*/ 3601 w 3602"/>
              <a:gd name="T23" fmla="*/ 5534 h 5985"/>
              <a:gd name="T24" fmla="*/ 3151 w 3602"/>
              <a:gd name="T25" fmla="*/ 598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02" h="5985">
                <a:moveTo>
                  <a:pt x="3151" y="5984"/>
                </a:moveTo>
                <a:lnTo>
                  <a:pt x="450" y="5984"/>
                </a:lnTo>
                <a:lnTo>
                  <a:pt x="450" y="5984"/>
                </a:lnTo>
                <a:cubicBezTo>
                  <a:pt x="202" y="5984"/>
                  <a:pt x="0" y="5782"/>
                  <a:pt x="0" y="5534"/>
                </a:cubicBezTo>
                <a:lnTo>
                  <a:pt x="0" y="451"/>
                </a:lnTo>
                <a:lnTo>
                  <a:pt x="0" y="451"/>
                </a:lnTo>
                <a:cubicBezTo>
                  <a:pt x="0" y="203"/>
                  <a:pt x="202" y="0"/>
                  <a:pt x="450" y="0"/>
                </a:cubicBezTo>
                <a:lnTo>
                  <a:pt x="3151" y="0"/>
                </a:lnTo>
                <a:lnTo>
                  <a:pt x="3151" y="0"/>
                </a:lnTo>
                <a:cubicBezTo>
                  <a:pt x="3398" y="0"/>
                  <a:pt x="3601" y="203"/>
                  <a:pt x="3601" y="451"/>
                </a:cubicBezTo>
                <a:lnTo>
                  <a:pt x="3601" y="5534"/>
                </a:lnTo>
                <a:lnTo>
                  <a:pt x="3601" y="5534"/>
                </a:lnTo>
                <a:cubicBezTo>
                  <a:pt x="3601" y="5782"/>
                  <a:pt x="3398" y="5984"/>
                  <a:pt x="3151" y="5984"/>
                </a:cubicBezTo>
              </a:path>
            </a:pathLst>
          </a:custGeom>
          <a:noFill/>
          <a:ln w="190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895" name="Freeform 415">
            <a:extLst>
              <a:ext uri="{FF2B5EF4-FFF2-40B4-BE49-F238E27FC236}">
                <a16:creationId xmlns:a16="http://schemas.microsoft.com/office/drawing/2014/main" id="{BC59DB48-706E-3D4B-924F-584891316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790" y="4441061"/>
            <a:ext cx="4487817" cy="7454065"/>
          </a:xfrm>
          <a:custGeom>
            <a:avLst/>
            <a:gdLst>
              <a:gd name="T0" fmla="*/ 3151 w 3602"/>
              <a:gd name="T1" fmla="*/ 5984 h 5985"/>
              <a:gd name="T2" fmla="*/ 451 w 3602"/>
              <a:gd name="T3" fmla="*/ 5984 h 5985"/>
              <a:gd name="T4" fmla="*/ 451 w 3602"/>
              <a:gd name="T5" fmla="*/ 5984 h 5985"/>
              <a:gd name="T6" fmla="*/ 0 w 3602"/>
              <a:gd name="T7" fmla="*/ 5534 h 5985"/>
              <a:gd name="T8" fmla="*/ 0 w 3602"/>
              <a:gd name="T9" fmla="*/ 451 h 5985"/>
              <a:gd name="T10" fmla="*/ 0 w 3602"/>
              <a:gd name="T11" fmla="*/ 451 h 5985"/>
              <a:gd name="T12" fmla="*/ 451 w 3602"/>
              <a:gd name="T13" fmla="*/ 0 h 5985"/>
              <a:gd name="T14" fmla="*/ 3151 w 3602"/>
              <a:gd name="T15" fmla="*/ 0 h 5985"/>
              <a:gd name="T16" fmla="*/ 3151 w 3602"/>
              <a:gd name="T17" fmla="*/ 0 h 5985"/>
              <a:gd name="T18" fmla="*/ 3601 w 3602"/>
              <a:gd name="T19" fmla="*/ 451 h 5985"/>
              <a:gd name="T20" fmla="*/ 3601 w 3602"/>
              <a:gd name="T21" fmla="*/ 5534 h 5985"/>
              <a:gd name="T22" fmla="*/ 3601 w 3602"/>
              <a:gd name="T23" fmla="*/ 5534 h 5985"/>
              <a:gd name="T24" fmla="*/ 3151 w 3602"/>
              <a:gd name="T25" fmla="*/ 598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02" h="5985">
                <a:moveTo>
                  <a:pt x="3151" y="5984"/>
                </a:moveTo>
                <a:lnTo>
                  <a:pt x="451" y="5984"/>
                </a:lnTo>
                <a:lnTo>
                  <a:pt x="451" y="5984"/>
                </a:lnTo>
                <a:cubicBezTo>
                  <a:pt x="203" y="5984"/>
                  <a:pt x="0" y="5782"/>
                  <a:pt x="0" y="5534"/>
                </a:cubicBezTo>
                <a:lnTo>
                  <a:pt x="0" y="451"/>
                </a:lnTo>
                <a:lnTo>
                  <a:pt x="0" y="451"/>
                </a:lnTo>
                <a:cubicBezTo>
                  <a:pt x="0" y="203"/>
                  <a:pt x="203" y="0"/>
                  <a:pt x="451" y="0"/>
                </a:cubicBezTo>
                <a:lnTo>
                  <a:pt x="3151" y="0"/>
                </a:lnTo>
                <a:lnTo>
                  <a:pt x="3151" y="0"/>
                </a:lnTo>
                <a:cubicBezTo>
                  <a:pt x="3399" y="0"/>
                  <a:pt x="3601" y="203"/>
                  <a:pt x="3601" y="451"/>
                </a:cubicBezTo>
                <a:lnTo>
                  <a:pt x="3601" y="5534"/>
                </a:lnTo>
                <a:lnTo>
                  <a:pt x="3601" y="5534"/>
                </a:lnTo>
                <a:cubicBezTo>
                  <a:pt x="3601" y="5782"/>
                  <a:pt x="3399" y="5984"/>
                  <a:pt x="3151" y="5984"/>
                </a:cubicBezTo>
              </a:path>
            </a:pathLst>
          </a:custGeom>
          <a:noFill/>
          <a:ln w="190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986" name="Freeform 506">
            <a:extLst>
              <a:ext uri="{FF2B5EF4-FFF2-40B4-BE49-F238E27FC236}">
                <a16:creationId xmlns:a16="http://schemas.microsoft.com/office/drawing/2014/main" id="{29C61186-B3D7-9243-9AC3-44F548F0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5534" y="4435573"/>
            <a:ext cx="4487821" cy="7454061"/>
          </a:xfrm>
          <a:custGeom>
            <a:avLst/>
            <a:gdLst>
              <a:gd name="T0" fmla="*/ 3150 w 3602"/>
              <a:gd name="T1" fmla="*/ 5985 h 5986"/>
              <a:gd name="T2" fmla="*/ 450 w 3602"/>
              <a:gd name="T3" fmla="*/ 5985 h 5986"/>
              <a:gd name="T4" fmla="*/ 450 w 3602"/>
              <a:gd name="T5" fmla="*/ 5985 h 5986"/>
              <a:gd name="T6" fmla="*/ 0 w 3602"/>
              <a:gd name="T7" fmla="*/ 5534 h 5986"/>
              <a:gd name="T8" fmla="*/ 0 w 3602"/>
              <a:gd name="T9" fmla="*/ 451 h 5986"/>
              <a:gd name="T10" fmla="*/ 0 w 3602"/>
              <a:gd name="T11" fmla="*/ 451 h 5986"/>
              <a:gd name="T12" fmla="*/ 450 w 3602"/>
              <a:gd name="T13" fmla="*/ 0 h 5986"/>
              <a:gd name="T14" fmla="*/ 3150 w 3602"/>
              <a:gd name="T15" fmla="*/ 0 h 5986"/>
              <a:gd name="T16" fmla="*/ 3150 w 3602"/>
              <a:gd name="T17" fmla="*/ 0 h 5986"/>
              <a:gd name="T18" fmla="*/ 3601 w 3602"/>
              <a:gd name="T19" fmla="*/ 451 h 5986"/>
              <a:gd name="T20" fmla="*/ 3601 w 3602"/>
              <a:gd name="T21" fmla="*/ 5534 h 5986"/>
              <a:gd name="T22" fmla="*/ 3601 w 3602"/>
              <a:gd name="T23" fmla="*/ 5534 h 5986"/>
              <a:gd name="T24" fmla="*/ 3150 w 3602"/>
              <a:gd name="T25" fmla="*/ 5985 h 5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02" h="5986">
                <a:moveTo>
                  <a:pt x="3150" y="5985"/>
                </a:moveTo>
                <a:lnTo>
                  <a:pt x="450" y="5985"/>
                </a:lnTo>
                <a:lnTo>
                  <a:pt x="450" y="5985"/>
                </a:lnTo>
                <a:cubicBezTo>
                  <a:pt x="202" y="5985"/>
                  <a:pt x="0" y="5782"/>
                  <a:pt x="0" y="5534"/>
                </a:cubicBezTo>
                <a:lnTo>
                  <a:pt x="0" y="451"/>
                </a:lnTo>
                <a:lnTo>
                  <a:pt x="0" y="451"/>
                </a:lnTo>
                <a:cubicBezTo>
                  <a:pt x="0" y="203"/>
                  <a:pt x="202" y="0"/>
                  <a:pt x="450" y="0"/>
                </a:cubicBezTo>
                <a:lnTo>
                  <a:pt x="3150" y="0"/>
                </a:lnTo>
                <a:lnTo>
                  <a:pt x="3150" y="0"/>
                </a:lnTo>
                <a:cubicBezTo>
                  <a:pt x="3398" y="0"/>
                  <a:pt x="3601" y="203"/>
                  <a:pt x="3601" y="451"/>
                </a:cubicBezTo>
                <a:lnTo>
                  <a:pt x="3601" y="5534"/>
                </a:lnTo>
                <a:lnTo>
                  <a:pt x="3601" y="5534"/>
                </a:lnTo>
                <a:cubicBezTo>
                  <a:pt x="3601" y="5782"/>
                  <a:pt x="3398" y="5985"/>
                  <a:pt x="3150" y="5985"/>
                </a:cubicBezTo>
              </a:path>
            </a:pathLst>
          </a:custGeom>
          <a:noFill/>
          <a:ln w="190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74477CA-C494-4C88-B5D0-86670D3380D8}"/>
              </a:ext>
            </a:extLst>
          </p:cNvPr>
          <p:cNvGrpSpPr/>
          <p:nvPr/>
        </p:nvGrpSpPr>
        <p:grpSpPr>
          <a:xfrm>
            <a:off x="3180225" y="5374877"/>
            <a:ext cx="2003091" cy="1944539"/>
            <a:chOff x="2466129" y="4984875"/>
            <a:chExt cx="2631173" cy="2554265"/>
          </a:xfrm>
        </p:grpSpPr>
        <p:sp>
          <p:nvSpPr>
            <p:cNvPr id="299" name="Freeform 64">
              <a:extLst>
                <a:ext uri="{FF2B5EF4-FFF2-40B4-BE49-F238E27FC236}">
                  <a16:creationId xmlns:a16="http://schemas.microsoft.com/office/drawing/2014/main" id="{D49B0FE7-B5DD-4799-9CD5-3EDA24A1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959" y="4984875"/>
              <a:ext cx="1549039" cy="2043412"/>
            </a:xfrm>
            <a:custGeom>
              <a:avLst/>
              <a:gdLst>
                <a:gd name="T0" fmla="*/ 597 w 1244"/>
                <a:gd name="T1" fmla="*/ 1 h 1641"/>
                <a:gd name="T2" fmla="*/ 597 w 1244"/>
                <a:gd name="T3" fmla="*/ 1 h 1641"/>
                <a:gd name="T4" fmla="*/ 219 w 1244"/>
                <a:gd name="T5" fmla="*/ 96 h 1641"/>
                <a:gd name="T6" fmla="*/ 219 w 1244"/>
                <a:gd name="T7" fmla="*/ 96 h 1641"/>
                <a:gd name="T8" fmla="*/ 9 w 1244"/>
                <a:gd name="T9" fmla="*/ 393 h 1641"/>
                <a:gd name="T10" fmla="*/ 9 w 1244"/>
                <a:gd name="T11" fmla="*/ 393 h 1641"/>
                <a:gd name="T12" fmla="*/ 1 w 1244"/>
                <a:gd name="T13" fmla="*/ 599 h 1641"/>
                <a:gd name="T14" fmla="*/ 1 w 1244"/>
                <a:gd name="T15" fmla="*/ 599 h 1641"/>
                <a:gd name="T16" fmla="*/ 16 w 1244"/>
                <a:gd name="T17" fmla="*/ 877 h 1641"/>
                <a:gd name="T18" fmla="*/ 16 w 1244"/>
                <a:gd name="T19" fmla="*/ 877 h 1641"/>
                <a:gd name="T20" fmla="*/ 126 w 1244"/>
                <a:gd name="T21" fmla="*/ 1298 h 1641"/>
                <a:gd name="T22" fmla="*/ 126 w 1244"/>
                <a:gd name="T23" fmla="*/ 1298 h 1641"/>
                <a:gd name="T24" fmla="*/ 336 w 1244"/>
                <a:gd name="T25" fmla="*/ 1514 h 1641"/>
                <a:gd name="T26" fmla="*/ 336 w 1244"/>
                <a:gd name="T27" fmla="*/ 1577 h 1641"/>
                <a:gd name="T28" fmla="*/ 336 w 1244"/>
                <a:gd name="T29" fmla="*/ 1640 h 1641"/>
                <a:gd name="T30" fmla="*/ 630 w 1244"/>
                <a:gd name="T31" fmla="*/ 1640 h 1641"/>
                <a:gd name="T32" fmla="*/ 924 w 1244"/>
                <a:gd name="T33" fmla="*/ 1640 h 1641"/>
                <a:gd name="T34" fmla="*/ 924 w 1244"/>
                <a:gd name="T35" fmla="*/ 1582 h 1641"/>
                <a:gd name="T36" fmla="*/ 924 w 1244"/>
                <a:gd name="T37" fmla="*/ 1524 h 1641"/>
                <a:gd name="T38" fmla="*/ 924 w 1244"/>
                <a:gd name="T39" fmla="*/ 1524 h 1641"/>
                <a:gd name="T40" fmla="*/ 1146 w 1244"/>
                <a:gd name="T41" fmla="*/ 1337 h 1641"/>
                <a:gd name="T42" fmla="*/ 1146 w 1244"/>
                <a:gd name="T43" fmla="*/ 1337 h 1641"/>
                <a:gd name="T44" fmla="*/ 1237 w 1244"/>
                <a:gd name="T45" fmla="*/ 939 h 1641"/>
                <a:gd name="T46" fmla="*/ 1237 w 1244"/>
                <a:gd name="T47" fmla="*/ 939 h 1641"/>
                <a:gd name="T48" fmla="*/ 1149 w 1244"/>
                <a:gd name="T49" fmla="*/ 253 h 1641"/>
                <a:gd name="T50" fmla="*/ 1149 w 1244"/>
                <a:gd name="T51" fmla="*/ 253 h 1641"/>
                <a:gd name="T52" fmla="*/ 597 w 1244"/>
                <a:gd name="T53" fmla="*/ 1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4" h="1641">
                  <a:moveTo>
                    <a:pt x="597" y="1"/>
                  </a:moveTo>
                  <a:lnTo>
                    <a:pt x="597" y="1"/>
                  </a:lnTo>
                  <a:cubicBezTo>
                    <a:pt x="470" y="0"/>
                    <a:pt x="330" y="32"/>
                    <a:pt x="219" y="96"/>
                  </a:cubicBezTo>
                  <a:lnTo>
                    <a:pt x="219" y="96"/>
                  </a:lnTo>
                  <a:cubicBezTo>
                    <a:pt x="107" y="161"/>
                    <a:pt x="24" y="259"/>
                    <a:pt x="9" y="393"/>
                  </a:cubicBezTo>
                  <a:lnTo>
                    <a:pt x="9" y="393"/>
                  </a:lnTo>
                  <a:cubicBezTo>
                    <a:pt x="3" y="439"/>
                    <a:pt x="0" y="513"/>
                    <a:pt x="1" y="599"/>
                  </a:cubicBezTo>
                  <a:lnTo>
                    <a:pt x="1" y="599"/>
                  </a:lnTo>
                  <a:cubicBezTo>
                    <a:pt x="1" y="684"/>
                    <a:pt x="5" y="781"/>
                    <a:pt x="16" y="877"/>
                  </a:cubicBezTo>
                  <a:lnTo>
                    <a:pt x="16" y="877"/>
                  </a:lnTo>
                  <a:cubicBezTo>
                    <a:pt x="36" y="1056"/>
                    <a:pt x="73" y="1194"/>
                    <a:pt x="126" y="1298"/>
                  </a:cubicBezTo>
                  <a:lnTo>
                    <a:pt x="126" y="1298"/>
                  </a:lnTo>
                  <a:cubicBezTo>
                    <a:pt x="179" y="1402"/>
                    <a:pt x="249" y="1472"/>
                    <a:pt x="336" y="1514"/>
                  </a:cubicBezTo>
                  <a:lnTo>
                    <a:pt x="336" y="1577"/>
                  </a:lnTo>
                  <a:lnTo>
                    <a:pt x="336" y="1640"/>
                  </a:lnTo>
                  <a:lnTo>
                    <a:pt x="630" y="1640"/>
                  </a:lnTo>
                  <a:lnTo>
                    <a:pt x="924" y="1640"/>
                  </a:lnTo>
                  <a:lnTo>
                    <a:pt x="924" y="1582"/>
                  </a:lnTo>
                  <a:lnTo>
                    <a:pt x="924" y="1524"/>
                  </a:lnTo>
                  <a:lnTo>
                    <a:pt x="924" y="1524"/>
                  </a:lnTo>
                  <a:cubicBezTo>
                    <a:pt x="1016" y="1490"/>
                    <a:pt x="1092" y="1431"/>
                    <a:pt x="1146" y="1337"/>
                  </a:cubicBezTo>
                  <a:lnTo>
                    <a:pt x="1146" y="1337"/>
                  </a:lnTo>
                  <a:cubicBezTo>
                    <a:pt x="1200" y="1243"/>
                    <a:pt x="1232" y="1114"/>
                    <a:pt x="1237" y="939"/>
                  </a:cubicBezTo>
                  <a:lnTo>
                    <a:pt x="1237" y="939"/>
                  </a:lnTo>
                  <a:cubicBezTo>
                    <a:pt x="1243" y="647"/>
                    <a:pt x="1235" y="413"/>
                    <a:pt x="1149" y="253"/>
                  </a:cubicBezTo>
                  <a:lnTo>
                    <a:pt x="1149" y="253"/>
                  </a:lnTo>
                  <a:cubicBezTo>
                    <a:pt x="1063" y="92"/>
                    <a:pt x="899" y="3"/>
                    <a:pt x="597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00" name="Freeform 26">
              <a:extLst>
                <a:ext uri="{FF2B5EF4-FFF2-40B4-BE49-F238E27FC236}">
                  <a16:creationId xmlns:a16="http://schemas.microsoft.com/office/drawing/2014/main" id="{746A26A1-F25F-461A-8506-7F42F6E58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679" y="5874867"/>
              <a:ext cx="849566" cy="740199"/>
            </a:xfrm>
            <a:custGeom>
              <a:avLst/>
              <a:gdLst>
                <a:gd name="connsiteX0" fmla="*/ 452761 w 849566"/>
                <a:gd name="connsiteY0" fmla="*/ 427920 h 740199"/>
                <a:gd name="connsiteX1" fmla="*/ 521738 w 849566"/>
                <a:gd name="connsiteY1" fmla="*/ 430312 h 740199"/>
                <a:gd name="connsiteX2" fmla="*/ 657091 w 849566"/>
                <a:gd name="connsiteY2" fmla="*/ 455203 h 740199"/>
                <a:gd name="connsiteX3" fmla="*/ 703037 w 849566"/>
                <a:gd name="connsiteY3" fmla="*/ 564721 h 740199"/>
                <a:gd name="connsiteX4" fmla="*/ 678202 w 849566"/>
                <a:gd name="connsiteY4" fmla="*/ 689173 h 740199"/>
                <a:gd name="connsiteX5" fmla="*/ 478275 w 849566"/>
                <a:gd name="connsiteY5" fmla="*/ 740199 h 740199"/>
                <a:gd name="connsiteX6" fmla="*/ 270899 w 849566"/>
                <a:gd name="connsiteY6" fmla="*/ 687929 h 740199"/>
                <a:gd name="connsiteX7" fmla="*/ 253514 w 849566"/>
                <a:gd name="connsiteY7" fmla="*/ 564721 h 740199"/>
                <a:gd name="connsiteX8" fmla="*/ 320570 w 849566"/>
                <a:gd name="connsiteY8" fmla="*/ 456447 h 740199"/>
                <a:gd name="connsiteX9" fmla="*/ 452761 w 849566"/>
                <a:gd name="connsiteY9" fmla="*/ 427920 h 740199"/>
                <a:gd name="connsiteX10" fmla="*/ 848310 w 849566"/>
                <a:gd name="connsiteY10" fmla="*/ 16361 h 740199"/>
                <a:gd name="connsiteX11" fmla="*/ 849566 w 849566"/>
                <a:gd name="connsiteY11" fmla="*/ 141083 h 740199"/>
                <a:gd name="connsiteX12" fmla="*/ 848310 w 849566"/>
                <a:gd name="connsiteY12" fmla="*/ 272042 h 740199"/>
                <a:gd name="connsiteX13" fmla="*/ 746610 w 849566"/>
                <a:gd name="connsiteY13" fmla="*/ 245850 h 740199"/>
                <a:gd name="connsiteX14" fmla="*/ 687599 w 849566"/>
                <a:gd name="connsiteY14" fmla="*/ 167275 h 740199"/>
                <a:gd name="connsiteX15" fmla="*/ 710199 w 849566"/>
                <a:gd name="connsiteY15" fmla="*/ 88700 h 740199"/>
                <a:gd name="connsiteX16" fmla="*/ 828221 w 849566"/>
                <a:gd name="connsiteY16" fmla="*/ 26339 h 740199"/>
                <a:gd name="connsiteX17" fmla="*/ 838266 w 849566"/>
                <a:gd name="connsiteY17" fmla="*/ 21350 h 740199"/>
                <a:gd name="connsiteX18" fmla="*/ 848310 w 849566"/>
                <a:gd name="connsiteY18" fmla="*/ 16361 h 740199"/>
                <a:gd name="connsiteX19" fmla="*/ 77843 w 849566"/>
                <a:gd name="connsiteY19" fmla="*/ 3155 h 740199"/>
                <a:gd name="connsiteX20" fmla="*/ 196860 w 849566"/>
                <a:gd name="connsiteY20" fmla="*/ 26958 h 740199"/>
                <a:gd name="connsiteX21" fmla="*/ 315877 w 849566"/>
                <a:gd name="connsiteY21" fmla="*/ 89598 h 740199"/>
                <a:gd name="connsiteX22" fmla="*/ 338428 w 849566"/>
                <a:gd name="connsiteY22" fmla="*/ 168525 h 740199"/>
                <a:gd name="connsiteX23" fmla="*/ 260754 w 849566"/>
                <a:gd name="connsiteY23" fmla="*/ 257474 h 740199"/>
                <a:gd name="connsiteX24" fmla="*/ 129209 w 849566"/>
                <a:gd name="connsiteY24" fmla="*/ 266243 h 740199"/>
                <a:gd name="connsiteX25" fmla="*/ 23973 w 849566"/>
                <a:gd name="connsiteY25" fmla="*/ 189822 h 740199"/>
                <a:gd name="connsiteX26" fmla="*/ 5180 w 849566"/>
                <a:gd name="connsiteY26" fmla="*/ 72059 h 740199"/>
                <a:gd name="connsiteX27" fmla="*/ 77843 w 849566"/>
                <a:gd name="connsiteY27" fmla="*/ 3155 h 74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9566" h="740199">
                  <a:moveTo>
                    <a:pt x="452761" y="427920"/>
                  </a:moveTo>
                  <a:cubicBezTo>
                    <a:pt x="473386" y="427668"/>
                    <a:pt x="496281" y="428446"/>
                    <a:pt x="521738" y="430312"/>
                  </a:cubicBezTo>
                  <a:cubicBezTo>
                    <a:pt x="583827" y="434046"/>
                    <a:pt x="627289" y="437780"/>
                    <a:pt x="657091" y="455203"/>
                  </a:cubicBezTo>
                  <a:cubicBezTo>
                    <a:pt x="685652" y="472626"/>
                    <a:pt x="699312" y="503739"/>
                    <a:pt x="703037" y="564721"/>
                  </a:cubicBezTo>
                  <a:cubicBezTo>
                    <a:pt x="705521" y="613257"/>
                    <a:pt x="706762" y="656816"/>
                    <a:pt x="678202" y="689173"/>
                  </a:cubicBezTo>
                  <a:cubicBezTo>
                    <a:pt x="650883" y="720286"/>
                    <a:pt x="593761" y="740199"/>
                    <a:pt x="478275" y="740199"/>
                  </a:cubicBezTo>
                  <a:cubicBezTo>
                    <a:pt x="362790" y="740199"/>
                    <a:pt x="300701" y="720286"/>
                    <a:pt x="270899" y="687929"/>
                  </a:cubicBezTo>
                  <a:cubicBezTo>
                    <a:pt x="241096" y="655571"/>
                    <a:pt x="242338" y="612013"/>
                    <a:pt x="253514" y="564721"/>
                  </a:cubicBezTo>
                  <a:cubicBezTo>
                    <a:pt x="263448" y="516185"/>
                    <a:pt x="280833" y="480093"/>
                    <a:pt x="320570" y="456447"/>
                  </a:cubicBezTo>
                  <a:cubicBezTo>
                    <a:pt x="349441" y="438713"/>
                    <a:pt x="390885" y="428679"/>
                    <a:pt x="452761" y="427920"/>
                  </a:cubicBezTo>
                  <a:close/>
                  <a:moveTo>
                    <a:pt x="848310" y="16361"/>
                  </a:moveTo>
                  <a:cubicBezTo>
                    <a:pt x="849566" y="56272"/>
                    <a:pt x="849566" y="98678"/>
                    <a:pt x="849566" y="141083"/>
                  </a:cubicBezTo>
                  <a:cubicBezTo>
                    <a:pt x="849566" y="183489"/>
                    <a:pt x="848310" y="227142"/>
                    <a:pt x="848310" y="272042"/>
                  </a:cubicBezTo>
                  <a:cubicBezTo>
                    <a:pt x="810643" y="273289"/>
                    <a:pt x="774232" y="263311"/>
                    <a:pt x="746610" y="245850"/>
                  </a:cubicBezTo>
                  <a:cubicBezTo>
                    <a:pt x="717732" y="227142"/>
                    <a:pt x="696388" y="199703"/>
                    <a:pt x="687599" y="167275"/>
                  </a:cubicBezTo>
                  <a:cubicBezTo>
                    <a:pt x="675043" y="127364"/>
                    <a:pt x="683832" y="106161"/>
                    <a:pt x="710199" y="88700"/>
                  </a:cubicBezTo>
                  <a:cubicBezTo>
                    <a:pt x="734054" y="69992"/>
                    <a:pt x="775488" y="55025"/>
                    <a:pt x="828221" y="26339"/>
                  </a:cubicBezTo>
                  <a:cubicBezTo>
                    <a:pt x="831988" y="23845"/>
                    <a:pt x="835755" y="22597"/>
                    <a:pt x="838266" y="21350"/>
                  </a:cubicBezTo>
                  <a:cubicBezTo>
                    <a:pt x="842032" y="20103"/>
                    <a:pt x="845799" y="18856"/>
                    <a:pt x="848310" y="16361"/>
                  </a:cubicBezTo>
                  <a:close/>
                  <a:moveTo>
                    <a:pt x="77843" y="3155"/>
                  </a:moveTo>
                  <a:cubicBezTo>
                    <a:pt x="112922" y="-5615"/>
                    <a:pt x="155518" y="4408"/>
                    <a:pt x="196860" y="26958"/>
                  </a:cubicBezTo>
                  <a:cubicBezTo>
                    <a:pt x="249478" y="55773"/>
                    <a:pt x="290821" y="70806"/>
                    <a:pt x="315877" y="89598"/>
                  </a:cubicBezTo>
                  <a:cubicBezTo>
                    <a:pt x="340934" y="107137"/>
                    <a:pt x="349703" y="128435"/>
                    <a:pt x="338428" y="168525"/>
                  </a:cubicBezTo>
                  <a:cubicBezTo>
                    <a:pt x="327153" y="208614"/>
                    <a:pt x="297085" y="239935"/>
                    <a:pt x="260754" y="257474"/>
                  </a:cubicBezTo>
                  <a:cubicBezTo>
                    <a:pt x="221917" y="275013"/>
                    <a:pt x="175563" y="278771"/>
                    <a:pt x="129209" y="266243"/>
                  </a:cubicBezTo>
                  <a:cubicBezTo>
                    <a:pt x="84107" y="252463"/>
                    <a:pt x="46523" y="224901"/>
                    <a:pt x="23973" y="189822"/>
                  </a:cubicBezTo>
                  <a:cubicBezTo>
                    <a:pt x="1422" y="154744"/>
                    <a:pt x="-6095" y="113401"/>
                    <a:pt x="5180" y="72059"/>
                  </a:cubicBezTo>
                  <a:cubicBezTo>
                    <a:pt x="16456" y="33222"/>
                    <a:pt x="42765" y="9419"/>
                    <a:pt x="77843" y="3155"/>
                  </a:cubicBezTo>
                  <a:close/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01" name="Freeform 66">
              <a:extLst>
                <a:ext uri="{FF2B5EF4-FFF2-40B4-BE49-F238E27FC236}">
                  <a16:creationId xmlns:a16="http://schemas.microsoft.com/office/drawing/2014/main" id="{E0F29758-5CEC-48BF-B8FC-3D8F2669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130" y="7028289"/>
              <a:ext cx="2631172" cy="510851"/>
            </a:xfrm>
            <a:custGeom>
              <a:avLst/>
              <a:gdLst>
                <a:gd name="T0" fmla="*/ 2113 w 2114"/>
                <a:gd name="T1" fmla="*/ 407 h 408"/>
                <a:gd name="T2" fmla="*/ 2069 w 2114"/>
                <a:gd name="T3" fmla="*/ 343 h 408"/>
                <a:gd name="T4" fmla="*/ 2026 w 2114"/>
                <a:gd name="T5" fmla="*/ 279 h 408"/>
                <a:gd name="T6" fmla="*/ 2026 w 2114"/>
                <a:gd name="T7" fmla="*/ 279 h 408"/>
                <a:gd name="T8" fmla="*/ 1859 w 2114"/>
                <a:gd name="T9" fmla="*/ 118 h 408"/>
                <a:gd name="T10" fmla="*/ 1859 w 2114"/>
                <a:gd name="T11" fmla="*/ 118 h 408"/>
                <a:gd name="T12" fmla="*/ 1640 w 2114"/>
                <a:gd name="T13" fmla="*/ 39 h 408"/>
                <a:gd name="T14" fmla="*/ 1495 w 2114"/>
                <a:gd name="T15" fmla="*/ 19 h 408"/>
                <a:gd name="T16" fmla="*/ 1350 w 2114"/>
                <a:gd name="T17" fmla="*/ 0 h 408"/>
                <a:gd name="T18" fmla="*/ 1056 w 2114"/>
                <a:gd name="T19" fmla="*/ 0 h 408"/>
                <a:gd name="T20" fmla="*/ 762 w 2114"/>
                <a:gd name="T21" fmla="*/ 0 h 408"/>
                <a:gd name="T22" fmla="*/ 639 w 2114"/>
                <a:gd name="T23" fmla="*/ 11 h 408"/>
                <a:gd name="T24" fmla="*/ 515 w 2114"/>
                <a:gd name="T25" fmla="*/ 22 h 408"/>
                <a:gd name="T26" fmla="*/ 515 w 2114"/>
                <a:gd name="T27" fmla="*/ 22 h 408"/>
                <a:gd name="T28" fmla="*/ 290 w 2114"/>
                <a:gd name="T29" fmla="*/ 92 h 408"/>
                <a:gd name="T30" fmla="*/ 290 w 2114"/>
                <a:gd name="T31" fmla="*/ 92 h 408"/>
                <a:gd name="T32" fmla="*/ 114 w 2114"/>
                <a:gd name="T33" fmla="*/ 249 h 408"/>
                <a:gd name="T34" fmla="*/ 57 w 2114"/>
                <a:gd name="T35" fmla="*/ 329 h 408"/>
                <a:gd name="T36" fmla="*/ 0 w 2114"/>
                <a:gd name="T37" fmla="*/ 407 h 408"/>
                <a:gd name="T38" fmla="*/ 1056 w 2114"/>
                <a:gd name="T39" fmla="*/ 407 h 408"/>
                <a:gd name="T40" fmla="*/ 2113 w 2114"/>
                <a:gd name="T41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4" h="408">
                  <a:moveTo>
                    <a:pt x="2113" y="407"/>
                  </a:moveTo>
                  <a:lnTo>
                    <a:pt x="2069" y="343"/>
                  </a:lnTo>
                  <a:lnTo>
                    <a:pt x="2026" y="279"/>
                  </a:lnTo>
                  <a:lnTo>
                    <a:pt x="2026" y="279"/>
                  </a:lnTo>
                  <a:cubicBezTo>
                    <a:pt x="1982" y="213"/>
                    <a:pt x="1925" y="159"/>
                    <a:pt x="1859" y="118"/>
                  </a:cubicBezTo>
                  <a:lnTo>
                    <a:pt x="1859" y="118"/>
                  </a:lnTo>
                  <a:cubicBezTo>
                    <a:pt x="1793" y="77"/>
                    <a:pt x="1719" y="50"/>
                    <a:pt x="1640" y="39"/>
                  </a:cubicBezTo>
                  <a:lnTo>
                    <a:pt x="1495" y="19"/>
                  </a:lnTo>
                  <a:lnTo>
                    <a:pt x="1350" y="0"/>
                  </a:lnTo>
                  <a:lnTo>
                    <a:pt x="1056" y="0"/>
                  </a:lnTo>
                  <a:lnTo>
                    <a:pt x="762" y="0"/>
                  </a:lnTo>
                  <a:lnTo>
                    <a:pt x="639" y="11"/>
                  </a:lnTo>
                  <a:lnTo>
                    <a:pt x="515" y="22"/>
                  </a:lnTo>
                  <a:lnTo>
                    <a:pt x="515" y="22"/>
                  </a:lnTo>
                  <a:cubicBezTo>
                    <a:pt x="434" y="29"/>
                    <a:pt x="358" y="53"/>
                    <a:pt x="290" y="92"/>
                  </a:cubicBezTo>
                  <a:lnTo>
                    <a:pt x="290" y="92"/>
                  </a:lnTo>
                  <a:cubicBezTo>
                    <a:pt x="222" y="130"/>
                    <a:pt x="161" y="184"/>
                    <a:pt x="114" y="249"/>
                  </a:cubicBezTo>
                  <a:lnTo>
                    <a:pt x="57" y="329"/>
                  </a:lnTo>
                  <a:lnTo>
                    <a:pt x="0" y="407"/>
                  </a:lnTo>
                  <a:lnTo>
                    <a:pt x="1056" y="407"/>
                  </a:lnTo>
                  <a:lnTo>
                    <a:pt x="2113" y="40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02" name="Freeform 68">
              <a:extLst>
                <a:ext uri="{FF2B5EF4-FFF2-40B4-BE49-F238E27FC236}">
                  <a16:creationId xmlns:a16="http://schemas.microsoft.com/office/drawing/2014/main" id="{3DF7EE03-741E-4607-B644-E8415276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129" y="7028289"/>
              <a:ext cx="1367770" cy="510851"/>
            </a:xfrm>
            <a:custGeom>
              <a:avLst/>
              <a:gdLst>
                <a:gd name="T0" fmla="*/ 762 w 1096"/>
                <a:gd name="T1" fmla="*/ 0 h 408"/>
                <a:gd name="T2" fmla="*/ 639 w 1096"/>
                <a:gd name="T3" fmla="*/ 11 h 408"/>
                <a:gd name="T4" fmla="*/ 515 w 1096"/>
                <a:gd name="T5" fmla="*/ 22 h 408"/>
                <a:gd name="T6" fmla="*/ 515 w 1096"/>
                <a:gd name="T7" fmla="*/ 22 h 408"/>
                <a:gd name="T8" fmla="*/ 290 w 1096"/>
                <a:gd name="T9" fmla="*/ 92 h 408"/>
                <a:gd name="T10" fmla="*/ 290 w 1096"/>
                <a:gd name="T11" fmla="*/ 92 h 408"/>
                <a:gd name="T12" fmla="*/ 114 w 1096"/>
                <a:gd name="T13" fmla="*/ 249 h 408"/>
                <a:gd name="T14" fmla="*/ 57 w 1096"/>
                <a:gd name="T15" fmla="*/ 329 h 408"/>
                <a:gd name="T16" fmla="*/ 0 w 1096"/>
                <a:gd name="T17" fmla="*/ 407 h 408"/>
                <a:gd name="T18" fmla="*/ 548 w 1096"/>
                <a:gd name="T19" fmla="*/ 407 h 408"/>
                <a:gd name="T20" fmla="*/ 1095 w 1096"/>
                <a:gd name="T21" fmla="*/ 407 h 408"/>
                <a:gd name="T22" fmla="*/ 1069 w 1096"/>
                <a:gd name="T23" fmla="*/ 203 h 408"/>
                <a:gd name="T24" fmla="*/ 1042 w 1096"/>
                <a:gd name="T25" fmla="*/ 0 h 408"/>
                <a:gd name="T26" fmla="*/ 902 w 1096"/>
                <a:gd name="T27" fmla="*/ 0 h 408"/>
                <a:gd name="T28" fmla="*/ 762 w 1096"/>
                <a:gd name="T2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6" h="408">
                  <a:moveTo>
                    <a:pt x="762" y="0"/>
                  </a:moveTo>
                  <a:lnTo>
                    <a:pt x="639" y="11"/>
                  </a:lnTo>
                  <a:lnTo>
                    <a:pt x="515" y="22"/>
                  </a:lnTo>
                  <a:lnTo>
                    <a:pt x="515" y="22"/>
                  </a:lnTo>
                  <a:cubicBezTo>
                    <a:pt x="434" y="29"/>
                    <a:pt x="358" y="53"/>
                    <a:pt x="290" y="92"/>
                  </a:cubicBezTo>
                  <a:lnTo>
                    <a:pt x="290" y="92"/>
                  </a:lnTo>
                  <a:cubicBezTo>
                    <a:pt x="222" y="130"/>
                    <a:pt x="161" y="184"/>
                    <a:pt x="114" y="249"/>
                  </a:cubicBezTo>
                  <a:lnTo>
                    <a:pt x="57" y="329"/>
                  </a:lnTo>
                  <a:lnTo>
                    <a:pt x="0" y="407"/>
                  </a:lnTo>
                  <a:lnTo>
                    <a:pt x="548" y="407"/>
                  </a:lnTo>
                  <a:lnTo>
                    <a:pt x="1095" y="407"/>
                  </a:lnTo>
                  <a:lnTo>
                    <a:pt x="1069" y="203"/>
                  </a:lnTo>
                  <a:lnTo>
                    <a:pt x="1042" y="0"/>
                  </a:lnTo>
                  <a:lnTo>
                    <a:pt x="902" y="0"/>
                  </a:lnTo>
                  <a:lnTo>
                    <a:pt x="762" y="0"/>
                  </a:ln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03" name="Freeform 69">
              <a:extLst>
                <a:ext uri="{FF2B5EF4-FFF2-40B4-BE49-F238E27FC236}">
                  <a16:creationId xmlns:a16="http://schemas.microsoft.com/office/drawing/2014/main" id="{A1EC7964-91C3-4E1D-80AA-BCB76032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957" y="5001352"/>
              <a:ext cx="911845" cy="2026935"/>
            </a:xfrm>
            <a:custGeom>
              <a:avLst/>
              <a:gdLst>
                <a:gd name="T0" fmla="*/ 628 w 730"/>
                <a:gd name="T1" fmla="*/ 926 h 1628"/>
                <a:gd name="T2" fmla="*/ 628 w 730"/>
                <a:gd name="T3" fmla="*/ 926 h 1628"/>
                <a:gd name="T4" fmla="*/ 717 w 730"/>
                <a:gd name="T5" fmla="*/ 290 h 1628"/>
                <a:gd name="T6" fmla="*/ 717 w 730"/>
                <a:gd name="T7" fmla="*/ 290 h 1628"/>
                <a:gd name="T8" fmla="*/ 459 w 730"/>
                <a:gd name="T9" fmla="*/ 0 h 1628"/>
                <a:gd name="T10" fmla="*/ 459 w 730"/>
                <a:gd name="T11" fmla="*/ 0 h 1628"/>
                <a:gd name="T12" fmla="*/ 163 w 730"/>
                <a:gd name="T13" fmla="*/ 120 h 1628"/>
                <a:gd name="T14" fmla="*/ 163 w 730"/>
                <a:gd name="T15" fmla="*/ 120 h 1628"/>
                <a:gd name="T16" fmla="*/ 9 w 730"/>
                <a:gd name="T17" fmla="*/ 380 h 1628"/>
                <a:gd name="T18" fmla="*/ 9 w 730"/>
                <a:gd name="T19" fmla="*/ 380 h 1628"/>
                <a:gd name="T20" fmla="*/ 1 w 730"/>
                <a:gd name="T21" fmla="*/ 586 h 1628"/>
                <a:gd name="T22" fmla="*/ 1 w 730"/>
                <a:gd name="T23" fmla="*/ 586 h 1628"/>
                <a:gd name="T24" fmla="*/ 16 w 730"/>
                <a:gd name="T25" fmla="*/ 864 h 1628"/>
                <a:gd name="T26" fmla="*/ 16 w 730"/>
                <a:gd name="T27" fmla="*/ 864 h 1628"/>
                <a:gd name="T28" fmla="*/ 126 w 730"/>
                <a:gd name="T29" fmla="*/ 1285 h 1628"/>
                <a:gd name="T30" fmla="*/ 126 w 730"/>
                <a:gd name="T31" fmla="*/ 1285 h 1628"/>
                <a:gd name="T32" fmla="*/ 336 w 730"/>
                <a:gd name="T33" fmla="*/ 1501 h 1628"/>
                <a:gd name="T34" fmla="*/ 336 w 730"/>
                <a:gd name="T35" fmla="*/ 1564 h 1628"/>
                <a:gd name="T36" fmla="*/ 336 w 730"/>
                <a:gd name="T37" fmla="*/ 1627 h 1628"/>
                <a:gd name="T38" fmla="*/ 479 w 730"/>
                <a:gd name="T39" fmla="*/ 1627 h 1628"/>
                <a:gd name="T40" fmla="*/ 621 w 730"/>
                <a:gd name="T41" fmla="*/ 1627 h 1628"/>
                <a:gd name="T42" fmla="*/ 621 w 730"/>
                <a:gd name="T43" fmla="*/ 1569 h 1628"/>
                <a:gd name="T44" fmla="*/ 621 w 730"/>
                <a:gd name="T45" fmla="*/ 1511 h 1628"/>
                <a:gd name="T46" fmla="*/ 621 w 730"/>
                <a:gd name="T47" fmla="*/ 1511 h 1628"/>
                <a:gd name="T48" fmla="*/ 690 w 730"/>
                <a:gd name="T49" fmla="*/ 1324 h 1628"/>
                <a:gd name="T50" fmla="*/ 690 w 730"/>
                <a:gd name="T51" fmla="*/ 1324 h 1628"/>
                <a:gd name="T52" fmla="*/ 628 w 730"/>
                <a:gd name="T53" fmla="*/ 926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0" h="1628">
                  <a:moveTo>
                    <a:pt x="628" y="926"/>
                  </a:moveTo>
                  <a:lnTo>
                    <a:pt x="628" y="926"/>
                  </a:lnTo>
                  <a:cubicBezTo>
                    <a:pt x="634" y="663"/>
                    <a:pt x="704" y="447"/>
                    <a:pt x="717" y="290"/>
                  </a:cubicBezTo>
                  <a:lnTo>
                    <a:pt x="717" y="290"/>
                  </a:lnTo>
                  <a:cubicBezTo>
                    <a:pt x="729" y="132"/>
                    <a:pt x="684" y="32"/>
                    <a:pt x="459" y="0"/>
                  </a:cubicBezTo>
                  <a:lnTo>
                    <a:pt x="459" y="0"/>
                  </a:lnTo>
                  <a:cubicBezTo>
                    <a:pt x="351" y="17"/>
                    <a:pt x="245" y="57"/>
                    <a:pt x="163" y="120"/>
                  </a:cubicBezTo>
                  <a:lnTo>
                    <a:pt x="163" y="120"/>
                  </a:lnTo>
                  <a:cubicBezTo>
                    <a:pt x="81" y="184"/>
                    <a:pt x="22" y="269"/>
                    <a:pt x="9" y="380"/>
                  </a:cubicBezTo>
                  <a:lnTo>
                    <a:pt x="9" y="380"/>
                  </a:lnTo>
                  <a:cubicBezTo>
                    <a:pt x="3" y="426"/>
                    <a:pt x="0" y="500"/>
                    <a:pt x="1" y="586"/>
                  </a:cubicBezTo>
                  <a:lnTo>
                    <a:pt x="1" y="586"/>
                  </a:lnTo>
                  <a:cubicBezTo>
                    <a:pt x="1" y="671"/>
                    <a:pt x="5" y="768"/>
                    <a:pt x="16" y="864"/>
                  </a:cubicBezTo>
                  <a:lnTo>
                    <a:pt x="16" y="864"/>
                  </a:lnTo>
                  <a:cubicBezTo>
                    <a:pt x="36" y="1043"/>
                    <a:pt x="73" y="1181"/>
                    <a:pt x="126" y="1285"/>
                  </a:cubicBezTo>
                  <a:lnTo>
                    <a:pt x="126" y="1285"/>
                  </a:lnTo>
                  <a:cubicBezTo>
                    <a:pt x="179" y="1389"/>
                    <a:pt x="249" y="1459"/>
                    <a:pt x="336" y="1501"/>
                  </a:cubicBezTo>
                  <a:lnTo>
                    <a:pt x="336" y="1564"/>
                  </a:lnTo>
                  <a:lnTo>
                    <a:pt x="336" y="1627"/>
                  </a:lnTo>
                  <a:lnTo>
                    <a:pt x="479" y="1627"/>
                  </a:lnTo>
                  <a:lnTo>
                    <a:pt x="621" y="1627"/>
                  </a:lnTo>
                  <a:lnTo>
                    <a:pt x="621" y="1569"/>
                  </a:lnTo>
                  <a:lnTo>
                    <a:pt x="621" y="1511"/>
                  </a:lnTo>
                  <a:lnTo>
                    <a:pt x="621" y="1511"/>
                  </a:lnTo>
                  <a:cubicBezTo>
                    <a:pt x="713" y="1477"/>
                    <a:pt x="713" y="1418"/>
                    <a:pt x="690" y="1324"/>
                  </a:cubicBezTo>
                  <a:lnTo>
                    <a:pt x="690" y="1324"/>
                  </a:lnTo>
                  <a:cubicBezTo>
                    <a:pt x="668" y="1230"/>
                    <a:pt x="624" y="1101"/>
                    <a:pt x="628" y="926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04" name="Freeform 70">
              <a:extLst>
                <a:ext uri="{FF2B5EF4-FFF2-40B4-BE49-F238E27FC236}">
                  <a16:creationId xmlns:a16="http://schemas.microsoft.com/office/drawing/2014/main" id="{90F496E0-31EA-4758-BBCB-B6C58F481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511" y="6094470"/>
              <a:ext cx="153804" cy="109861"/>
            </a:xfrm>
            <a:custGeom>
              <a:avLst/>
              <a:gdLst>
                <a:gd name="T0" fmla="*/ 0 w 125"/>
                <a:gd name="T1" fmla="*/ 74 h 87"/>
                <a:gd name="T2" fmla="*/ 0 w 125"/>
                <a:gd name="T3" fmla="*/ 74 h 87"/>
                <a:gd name="T4" fmla="*/ 23 w 125"/>
                <a:gd name="T5" fmla="*/ 68 h 87"/>
                <a:gd name="T6" fmla="*/ 23 w 125"/>
                <a:gd name="T7" fmla="*/ 68 h 87"/>
                <a:gd name="T8" fmla="*/ 46 w 125"/>
                <a:gd name="T9" fmla="*/ 62 h 87"/>
                <a:gd name="T10" fmla="*/ 46 w 125"/>
                <a:gd name="T11" fmla="*/ 62 h 87"/>
                <a:gd name="T12" fmla="*/ 100 w 125"/>
                <a:gd name="T13" fmla="*/ 30 h 87"/>
                <a:gd name="T14" fmla="*/ 100 w 125"/>
                <a:gd name="T15" fmla="*/ 30 h 87"/>
                <a:gd name="T16" fmla="*/ 114 w 125"/>
                <a:gd name="T17" fmla="*/ 0 h 87"/>
                <a:gd name="T18" fmla="*/ 114 w 125"/>
                <a:gd name="T19" fmla="*/ 0 h 87"/>
                <a:gd name="T20" fmla="*/ 123 w 125"/>
                <a:gd name="T21" fmla="*/ 21 h 87"/>
                <a:gd name="T22" fmla="*/ 123 w 125"/>
                <a:gd name="T23" fmla="*/ 21 h 87"/>
                <a:gd name="T24" fmla="*/ 121 w 125"/>
                <a:gd name="T25" fmla="*/ 45 h 87"/>
                <a:gd name="T26" fmla="*/ 121 w 125"/>
                <a:gd name="T27" fmla="*/ 45 h 87"/>
                <a:gd name="T28" fmla="*/ 108 w 125"/>
                <a:gd name="T29" fmla="*/ 66 h 87"/>
                <a:gd name="T30" fmla="*/ 108 w 125"/>
                <a:gd name="T31" fmla="*/ 66 h 87"/>
                <a:gd name="T32" fmla="*/ 87 w 125"/>
                <a:gd name="T33" fmla="*/ 80 h 87"/>
                <a:gd name="T34" fmla="*/ 87 w 125"/>
                <a:gd name="T35" fmla="*/ 80 h 87"/>
                <a:gd name="T36" fmla="*/ 64 w 125"/>
                <a:gd name="T37" fmla="*/ 85 h 87"/>
                <a:gd name="T38" fmla="*/ 64 w 125"/>
                <a:gd name="T39" fmla="*/ 85 h 87"/>
                <a:gd name="T40" fmla="*/ 42 w 125"/>
                <a:gd name="T41" fmla="*/ 86 h 87"/>
                <a:gd name="T42" fmla="*/ 42 w 125"/>
                <a:gd name="T43" fmla="*/ 86 h 87"/>
                <a:gd name="T44" fmla="*/ 20 w 125"/>
                <a:gd name="T45" fmla="*/ 82 h 87"/>
                <a:gd name="T46" fmla="*/ 20 w 125"/>
                <a:gd name="T47" fmla="*/ 82 h 87"/>
                <a:gd name="T48" fmla="*/ 0 w 125"/>
                <a:gd name="T49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87">
                  <a:moveTo>
                    <a:pt x="0" y="74"/>
                  </a:moveTo>
                  <a:lnTo>
                    <a:pt x="0" y="74"/>
                  </a:lnTo>
                  <a:cubicBezTo>
                    <a:pt x="7" y="72"/>
                    <a:pt x="16" y="70"/>
                    <a:pt x="23" y="68"/>
                  </a:cubicBezTo>
                  <a:lnTo>
                    <a:pt x="23" y="68"/>
                  </a:lnTo>
                  <a:cubicBezTo>
                    <a:pt x="32" y="66"/>
                    <a:pt x="40" y="64"/>
                    <a:pt x="46" y="62"/>
                  </a:cubicBezTo>
                  <a:lnTo>
                    <a:pt x="46" y="62"/>
                  </a:lnTo>
                  <a:cubicBezTo>
                    <a:pt x="74" y="53"/>
                    <a:pt x="90" y="41"/>
                    <a:pt x="100" y="30"/>
                  </a:cubicBezTo>
                  <a:lnTo>
                    <a:pt x="100" y="30"/>
                  </a:lnTo>
                  <a:cubicBezTo>
                    <a:pt x="110" y="18"/>
                    <a:pt x="113" y="7"/>
                    <a:pt x="114" y="0"/>
                  </a:cubicBezTo>
                  <a:lnTo>
                    <a:pt x="114" y="0"/>
                  </a:lnTo>
                  <a:cubicBezTo>
                    <a:pt x="118" y="6"/>
                    <a:pt x="121" y="13"/>
                    <a:pt x="123" y="21"/>
                  </a:cubicBezTo>
                  <a:lnTo>
                    <a:pt x="123" y="21"/>
                  </a:lnTo>
                  <a:cubicBezTo>
                    <a:pt x="124" y="28"/>
                    <a:pt x="124" y="37"/>
                    <a:pt x="121" y="45"/>
                  </a:cubicBezTo>
                  <a:lnTo>
                    <a:pt x="121" y="45"/>
                  </a:lnTo>
                  <a:cubicBezTo>
                    <a:pt x="119" y="53"/>
                    <a:pt x="114" y="61"/>
                    <a:pt x="108" y="66"/>
                  </a:cubicBezTo>
                  <a:lnTo>
                    <a:pt x="108" y="66"/>
                  </a:lnTo>
                  <a:cubicBezTo>
                    <a:pt x="102" y="73"/>
                    <a:pt x="95" y="77"/>
                    <a:pt x="87" y="80"/>
                  </a:cubicBezTo>
                  <a:lnTo>
                    <a:pt x="87" y="80"/>
                  </a:lnTo>
                  <a:cubicBezTo>
                    <a:pt x="79" y="83"/>
                    <a:pt x="72" y="85"/>
                    <a:pt x="64" y="85"/>
                  </a:cubicBezTo>
                  <a:lnTo>
                    <a:pt x="64" y="85"/>
                  </a:lnTo>
                  <a:cubicBezTo>
                    <a:pt x="56" y="86"/>
                    <a:pt x="49" y="86"/>
                    <a:pt x="42" y="86"/>
                  </a:cubicBezTo>
                  <a:lnTo>
                    <a:pt x="42" y="86"/>
                  </a:lnTo>
                  <a:cubicBezTo>
                    <a:pt x="34" y="85"/>
                    <a:pt x="27" y="84"/>
                    <a:pt x="20" y="82"/>
                  </a:cubicBezTo>
                  <a:lnTo>
                    <a:pt x="20" y="82"/>
                  </a:lnTo>
                  <a:cubicBezTo>
                    <a:pt x="13" y="80"/>
                    <a:pt x="6" y="78"/>
                    <a:pt x="0" y="74"/>
                  </a:cubicBezTo>
                </a:path>
              </a:pathLst>
            </a:custGeom>
            <a:solidFill>
              <a:srgbClr val="0000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05" name="Freeform 72">
              <a:extLst>
                <a:ext uri="{FF2B5EF4-FFF2-40B4-BE49-F238E27FC236}">
                  <a16:creationId xmlns:a16="http://schemas.microsoft.com/office/drawing/2014/main" id="{E0F6D184-A682-4BF7-A468-D4370EC6A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76" y="6297712"/>
              <a:ext cx="291130" cy="318598"/>
            </a:xfrm>
            <a:custGeom>
              <a:avLst/>
              <a:gdLst>
                <a:gd name="T0" fmla="*/ 222 w 234"/>
                <a:gd name="T1" fmla="*/ 116 h 256"/>
                <a:gd name="T2" fmla="*/ 226 w 234"/>
                <a:gd name="T3" fmla="*/ 61 h 256"/>
                <a:gd name="T4" fmla="*/ 229 w 234"/>
                <a:gd name="T5" fmla="*/ 6 h 256"/>
                <a:gd name="T6" fmla="*/ 229 w 234"/>
                <a:gd name="T7" fmla="*/ 6 h 256"/>
                <a:gd name="T8" fmla="*/ 227 w 234"/>
                <a:gd name="T9" fmla="*/ 6 h 256"/>
                <a:gd name="T10" fmla="*/ 227 w 234"/>
                <a:gd name="T11" fmla="*/ 6 h 256"/>
                <a:gd name="T12" fmla="*/ 226 w 234"/>
                <a:gd name="T13" fmla="*/ 6 h 256"/>
                <a:gd name="T14" fmla="*/ 226 w 234"/>
                <a:gd name="T15" fmla="*/ 6 h 256"/>
                <a:gd name="T16" fmla="*/ 64 w 234"/>
                <a:gd name="T17" fmla="*/ 27 h 256"/>
                <a:gd name="T18" fmla="*/ 64 w 234"/>
                <a:gd name="T19" fmla="*/ 27 h 256"/>
                <a:gd name="T20" fmla="*/ 10 w 234"/>
                <a:gd name="T21" fmla="*/ 114 h 256"/>
                <a:gd name="T22" fmla="*/ 10 w 234"/>
                <a:gd name="T23" fmla="*/ 114 h 256"/>
                <a:gd name="T24" fmla="*/ 24 w 234"/>
                <a:gd name="T25" fmla="*/ 213 h 256"/>
                <a:gd name="T26" fmla="*/ 24 w 234"/>
                <a:gd name="T27" fmla="*/ 213 h 256"/>
                <a:gd name="T28" fmla="*/ 191 w 234"/>
                <a:gd name="T29" fmla="*/ 255 h 256"/>
                <a:gd name="T30" fmla="*/ 191 w 234"/>
                <a:gd name="T31" fmla="*/ 255 h 256"/>
                <a:gd name="T32" fmla="*/ 204 w 234"/>
                <a:gd name="T33" fmla="*/ 255 h 256"/>
                <a:gd name="T34" fmla="*/ 204 w 234"/>
                <a:gd name="T35" fmla="*/ 255 h 256"/>
                <a:gd name="T36" fmla="*/ 216 w 234"/>
                <a:gd name="T37" fmla="*/ 255 h 256"/>
                <a:gd name="T38" fmla="*/ 216 w 234"/>
                <a:gd name="T39" fmla="*/ 255 h 256"/>
                <a:gd name="T40" fmla="*/ 220 w 234"/>
                <a:gd name="T41" fmla="*/ 225 h 256"/>
                <a:gd name="T42" fmla="*/ 220 w 234"/>
                <a:gd name="T43" fmla="*/ 225 h 256"/>
                <a:gd name="T44" fmla="*/ 225 w 234"/>
                <a:gd name="T45" fmla="*/ 197 h 256"/>
                <a:gd name="T46" fmla="*/ 225 w 234"/>
                <a:gd name="T47" fmla="*/ 197 h 256"/>
                <a:gd name="T48" fmla="*/ 229 w 234"/>
                <a:gd name="T49" fmla="*/ 132 h 256"/>
                <a:gd name="T50" fmla="*/ 229 w 234"/>
                <a:gd name="T51" fmla="*/ 132 h 256"/>
                <a:gd name="T52" fmla="*/ 222 w 234"/>
                <a:gd name="T53" fmla="*/ 1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4" h="256">
                  <a:moveTo>
                    <a:pt x="222" y="116"/>
                  </a:moveTo>
                  <a:lnTo>
                    <a:pt x="226" y="61"/>
                  </a:lnTo>
                  <a:lnTo>
                    <a:pt x="229" y="6"/>
                  </a:lnTo>
                  <a:lnTo>
                    <a:pt x="229" y="6"/>
                  </a:lnTo>
                  <a:cubicBezTo>
                    <a:pt x="229" y="6"/>
                    <a:pt x="228" y="6"/>
                    <a:pt x="227" y="6"/>
                  </a:cubicBezTo>
                  <a:lnTo>
                    <a:pt x="227" y="6"/>
                  </a:lnTo>
                  <a:lnTo>
                    <a:pt x="226" y="6"/>
                  </a:lnTo>
                  <a:lnTo>
                    <a:pt x="226" y="6"/>
                  </a:lnTo>
                  <a:cubicBezTo>
                    <a:pt x="144" y="0"/>
                    <a:pt x="95" y="8"/>
                    <a:pt x="64" y="27"/>
                  </a:cubicBezTo>
                  <a:lnTo>
                    <a:pt x="64" y="27"/>
                  </a:lnTo>
                  <a:cubicBezTo>
                    <a:pt x="32" y="46"/>
                    <a:pt x="18" y="75"/>
                    <a:pt x="10" y="114"/>
                  </a:cubicBezTo>
                  <a:lnTo>
                    <a:pt x="10" y="114"/>
                  </a:lnTo>
                  <a:cubicBezTo>
                    <a:pt x="1" y="152"/>
                    <a:pt x="0" y="187"/>
                    <a:pt x="24" y="213"/>
                  </a:cubicBezTo>
                  <a:lnTo>
                    <a:pt x="24" y="213"/>
                  </a:lnTo>
                  <a:cubicBezTo>
                    <a:pt x="48" y="239"/>
                    <a:pt x="98" y="255"/>
                    <a:pt x="191" y="255"/>
                  </a:cubicBezTo>
                  <a:lnTo>
                    <a:pt x="191" y="255"/>
                  </a:lnTo>
                  <a:cubicBezTo>
                    <a:pt x="195" y="255"/>
                    <a:pt x="199" y="255"/>
                    <a:pt x="204" y="255"/>
                  </a:cubicBezTo>
                  <a:lnTo>
                    <a:pt x="204" y="255"/>
                  </a:lnTo>
                  <a:cubicBezTo>
                    <a:pt x="208" y="255"/>
                    <a:pt x="211" y="255"/>
                    <a:pt x="216" y="255"/>
                  </a:cubicBezTo>
                  <a:lnTo>
                    <a:pt x="216" y="255"/>
                  </a:lnTo>
                  <a:cubicBezTo>
                    <a:pt x="216" y="245"/>
                    <a:pt x="218" y="235"/>
                    <a:pt x="220" y="225"/>
                  </a:cubicBezTo>
                  <a:lnTo>
                    <a:pt x="220" y="225"/>
                  </a:lnTo>
                  <a:cubicBezTo>
                    <a:pt x="221" y="216"/>
                    <a:pt x="223" y="206"/>
                    <a:pt x="225" y="197"/>
                  </a:cubicBezTo>
                  <a:lnTo>
                    <a:pt x="225" y="197"/>
                  </a:lnTo>
                  <a:cubicBezTo>
                    <a:pt x="233" y="165"/>
                    <a:pt x="232" y="144"/>
                    <a:pt x="229" y="132"/>
                  </a:cubicBezTo>
                  <a:lnTo>
                    <a:pt x="229" y="132"/>
                  </a:lnTo>
                  <a:cubicBezTo>
                    <a:pt x="227" y="120"/>
                    <a:pt x="222" y="116"/>
                    <a:pt x="222" y="116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06" name="Freeform 73">
              <a:extLst>
                <a:ext uri="{FF2B5EF4-FFF2-40B4-BE49-F238E27FC236}">
                  <a16:creationId xmlns:a16="http://schemas.microsoft.com/office/drawing/2014/main" id="{D5381D36-7EE4-4D32-BAD7-5044A9426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084" y="6418558"/>
              <a:ext cx="241693" cy="49440"/>
            </a:xfrm>
            <a:custGeom>
              <a:avLst/>
              <a:gdLst>
                <a:gd name="T0" fmla="*/ 0 w 196"/>
                <a:gd name="T1" fmla="*/ 40 h 41"/>
                <a:gd name="T2" fmla="*/ 0 w 196"/>
                <a:gd name="T3" fmla="*/ 40 h 41"/>
                <a:gd name="T4" fmla="*/ 18 w 196"/>
                <a:gd name="T5" fmla="*/ 26 h 41"/>
                <a:gd name="T6" fmla="*/ 18 w 196"/>
                <a:gd name="T7" fmla="*/ 26 h 41"/>
                <a:gd name="T8" fmla="*/ 40 w 196"/>
                <a:gd name="T9" fmla="*/ 14 h 41"/>
                <a:gd name="T10" fmla="*/ 40 w 196"/>
                <a:gd name="T11" fmla="*/ 14 h 41"/>
                <a:gd name="T12" fmla="*/ 66 w 196"/>
                <a:gd name="T13" fmla="*/ 5 h 41"/>
                <a:gd name="T14" fmla="*/ 66 w 196"/>
                <a:gd name="T15" fmla="*/ 5 h 41"/>
                <a:gd name="T16" fmla="*/ 94 w 196"/>
                <a:gd name="T17" fmla="*/ 1 h 41"/>
                <a:gd name="T18" fmla="*/ 94 w 196"/>
                <a:gd name="T19" fmla="*/ 1 h 41"/>
                <a:gd name="T20" fmla="*/ 123 w 196"/>
                <a:gd name="T21" fmla="*/ 1 h 41"/>
                <a:gd name="T22" fmla="*/ 123 w 196"/>
                <a:gd name="T23" fmla="*/ 1 h 41"/>
                <a:gd name="T24" fmla="*/ 152 w 196"/>
                <a:gd name="T25" fmla="*/ 6 h 41"/>
                <a:gd name="T26" fmla="*/ 152 w 196"/>
                <a:gd name="T27" fmla="*/ 6 h 41"/>
                <a:gd name="T28" fmla="*/ 176 w 196"/>
                <a:gd name="T29" fmla="*/ 17 h 41"/>
                <a:gd name="T30" fmla="*/ 176 w 196"/>
                <a:gd name="T31" fmla="*/ 17 h 41"/>
                <a:gd name="T32" fmla="*/ 195 w 196"/>
                <a:gd name="T33" fmla="*/ 31 h 41"/>
                <a:gd name="T34" fmla="*/ 195 w 196"/>
                <a:gd name="T35" fmla="*/ 31 h 41"/>
                <a:gd name="T36" fmla="*/ 170 w 196"/>
                <a:gd name="T37" fmla="*/ 24 h 41"/>
                <a:gd name="T38" fmla="*/ 170 w 196"/>
                <a:gd name="T39" fmla="*/ 24 h 41"/>
                <a:gd name="T40" fmla="*/ 145 w 196"/>
                <a:gd name="T41" fmla="*/ 19 h 41"/>
                <a:gd name="T42" fmla="*/ 145 w 196"/>
                <a:gd name="T43" fmla="*/ 19 h 41"/>
                <a:gd name="T44" fmla="*/ 121 w 196"/>
                <a:gd name="T45" fmla="*/ 17 h 41"/>
                <a:gd name="T46" fmla="*/ 121 w 196"/>
                <a:gd name="T47" fmla="*/ 17 h 41"/>
                <a:gd name="T48" fmla="*/ 97 w 196"/>
                <a:gd name="T49" fmla="*/ 18 h 41"/>
                <a:gd name="T50" fmla="*/ 97 w 196"/>
                <a:gd name="T51" fmla="*/ 18 h 41"/>
                <a:gd name="T52" fmla="*/ 73 w 196"/>
                <a:gd name="T53" fmla="*/ 21 h 41"/>
                <a:gd name="T54" fmla="*/ 73 w 196"/>
                <a:gd name="T55" fmla="*/ 21 h 41"/>
                <a:gd name="T56" fmla="*/ 49 w 196"/>
                <a:gd name="T57" fmla="*/ 26 h 41"/>
                <a:gd name="T58" fmla="*/ 49 w 196"/>
                <a:gd name="T59" fmla="*/ 26 h 41"/>
                <a:gd name="T60" fmla="*/ 24 w 196"/>
                <a:gd name="T61" fmla="*/ 32 h 41"/>
                <a:gd name="T62" fmla="*/ 24 w 196"/>
                <a:gd name="T63" fmla="*/ 32 h 41"/>
                <a:gd name="T64" fmla="*/ 0 w 196"/>
                <a:gd name="T6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41">
                  <a:moveTo>
                    <a:pt x="0" y="40"/>
                  </a:moveTo>
                  <a:lnTo>
                    <a:pt x="0" y="40"/>
                  </a:lnTo>
                  <a:cubicBezTo>
                    <a:pt x="5" y="35"/>
                    <a:pt x="11" y="30"/>
                    <a:pt x="18" y="26"/>
                  </a:cubicBezTo>
                  <a:lnTo>
                    <a:pt x="18" y="26"/>
                  </a:lnTo>
                  <a:cubicBezTo>
                    <a:pt x="25" y="21"/>
                    <a:pt x="32" y="17"/>
                    <a:pt x="40" y="14"/>
                  </a:cubicBezTo>
                  <a:lnTo>
                    <a:pt x="40" y="14"/>
                  </a:lnTo>
                  <a:cubicBezTo>
                    <a:pt x="48" y="10"/>
                    <a:pt x="57" y="8"/>
                    <a:pt x="66" y="5"/>
                  </a:cubicBezTo>
                  <a:lnTo>
                    <a:pt x="66" y="5"/>
                  </a:lnTo>
                  <a:cubicBezTo>
                    <a:pt x="75" y="4"/>
                    <a:pt x="85" y="2"/>
                    <a:pt x="94" y="1"/>
                  </a:cubicBezTo>
                  <a:lnTo>
                    <a:pt x="94" y="1"/>
                  </a:lnTo>
                  <a:cubicBezTo>
                    <a:pt x="104" y="0"/>
                    <a:pt x="114" y="0"/>
                    <a:pt x="123" y="1"/>
                  </a:cubicBezTo>
                  <a:lnTo>
                    <a:pt x="123" y="1"/>
                  </a:lnTo>
                  <a:cubicBezTo>
                    <a:pt x="133" y="2"/>
                    <a:pt x="143" y="4"/>
                    <a:pt x="152" y="6"/>
                  </a:cubicBezTo>
                  <a:lnTo>
                    <a:pt x="152" y="6"/>
                  </a:lnTo>
                  <a:cubicBezTo>
                    <a:pt x="161" y="9"/>
                    <a:pt x="169" y="13"/>
                    <a:pt x="176" y="17"/>
                  </a:cubicBezTo>
                  <a:lnTo>
                    <a:pt x="176" y="17"/>
                  </a:lnTo>
                  <a:cubicBezTo>
                    <a:pt x="183" y="21"/>
                    <a:pt x="190" y="26"/>
                    <a:pt x="195" y="31"/>
                  </a:cubicBezTo>
                  <a:lnTo>
                    <a:pt x="195" y="31"/>
                  </a:lnTo>
                  <a:cubicBezTo>
                    <a:pt x="186" y="28"/>
                    <a:pt x="178" y="26"/>
                    <a:pt x="170" y="24"/>
                  </a:cubicBezTo>
                  <a:lnTo>
                    <a:pt x="170" y="24"/>
                  </a:lnTo>
                  <a:cubicBezTo>
                    <a:pt x="161" y="22"/>
                    <a:pt x="154" y="21"/>
                    <a:pt x="145" y="19"/>
                  </a:cubicBezTo>
                  <a:lnTo>
                    <a:pt x="145" y="19"/>
                  </a:lnTo>
                  <a:cubicBezTo>
                    <a:pt x="138" y="19"/>
                    <a:pt x="130" y="17"/>
                    <a:pt x="121" y="17"/>
                  </a:cubicBezTo>
                  <a:lnTo>
                    <a:pt x="121" y="17"/>
                  </a:lnTo>
                  <a:cubicBezTo>
                    <a:pt x="113" y="17"/>
                    <a:pt x="105" y="17"/>
                    <a:pt x="97" y="18"/>
                  </a:cubicBezTo>
                  <a:lnTo>
                    <a:pt x="97" y="18"/>
                  </a:lnTo>
                  <a:cubicBezTo>
                    <a:pt x="89" y="19"/>
                    <a:pt x="81" y="20"/>
                    <a:pt x="73" y="21"/>
                  </a:cubicBezTo>
                  <a:lnTo>
                    <a:pt x="73" y="21"/>
                  </a:lnTo>
                  <a:cubicBezTo>
                    <a:pt x="65" y="22"/>
                    <a:pt x="57" y="24"/>
                    <a:pt x="49" y="26"/>
                  </a:cubicBezTo>
                  <a:lnTo>
                    <a:pt x="49" y="26"/>
                  </a:lnTo>
                  <a:cubicBezTo>
                    <a:pt x="41" y="28"/>
                    <a:pt x="33" y="30"/>
                    <a:pt x="24" y="32"/>
                  </a:cubicBezTo>
                  <a:lnTo>
                    <a:pt x="24" y="32"/>
                  </a:lnTo>
                  <a:cubicBezTo>
                    <a:pt x="17" y="35"/>
                    <a:pt x="8" y="37"/>
                    <a:pt x="0" y="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778C64DE-0109-434E-B903-40A149792023}"/>
              </a:ext>
            </a:extLst>
          </p:cNvPr>
          <p:cNvGrpSpPr/>
          <p:nvPr/>
        </p:nvGrpSpPr>
        <p:grpSpPr>
          <a:xfrm>
            <a:off x="8255802" y="5177129"/>
            <a:ext cx="2537784" cy="2159623"/>
            <a:chOff x="2543033" y="8939867"/>
            <a:chExt cx="3059628" cy="2603704"/>
          </a:xfrm>
        </p:grpSpPr>
        <p:sp>
          <p:nvSpPr>
            <p:cNvPr id="308" name="Freeform 327">
              <a:extLst>
                <a:ext uri="{FF2B5EF4-FFF2-40B4-BE49-F238E27FC236}">
                  <a16:creationId xmlns:a16="http://schemas.microsoft.com/office/drawing/2014/main" id="{DB66CF50-CEDE-4306-81BB-F463FDE18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470" y="10324116"/>
              <a:ext cx="637193" cy="653671"/>
            </a:xfrm>
            <a:custGeom>
              <a:avLst/>
              <a:gdLst>
                <a:gd name="T0" fmla="*/ 313 w 513"/>
                <a:gd name="T1" fmla="*/ 525 h 526"/>
                <a:gd name="T2" fmla="*/ 0 w 513"/>
                <a:gd name="T3" fmla="*/ 344 h 526"/>
                <a:gd name="T4" fmla="*/ 199 w 513"/>
                <a:gd name="T5" fmla="*/ 0 h 526"/>
                <a:gd name="T6" fmla="*/ 512 w 513"/>
                <a:gd name="T7" fmla="*/ 182 h 526"/>
                <a:gd name="T8" fmla="*/ 313 w 513"/>
                <a:gd name="T9" fmla="*/ 52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26">
                  <a:moveTo>
                    <a:pt x="313" y="525"/>
                  </a:moveTo>
                  <a:lnTo>
                    <a:pt x="0" y="344"/>
                  </a:lnTo>
                  <a:lnTo>
                    <a:pt x="199" y="0"/>
                  </a:lnTo>
                  <a:lnTo>
                    <a:pt x="512" y="182"/>
                  </a:lnTo>
                  <a:lnTo>
                    <a:pt x="313" y="525"/>
                  </a:ln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09" name="Freeform 328">
              <a:extLst>
                <a:ext uri="{FF2B5EF4-FFF2-40B4-BE49-F238E27FC236}">
                  <a16:creationId xmlns:a16="http://schemas.microsoft.com/office/drawing/2014/main" id="{7F27A19A-2125-491D-BF84-C4E8E08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33" y="10752572"/>
              <a:ext cx="2032427" cy="790999"/>
            </a:xfrm>
            <a:custGeom>
              <a:avLst/>
              <a:gdLst>
                <a:gd name="T0" fmla="*/ 676 w 1632"/>
                <a:gd name="T1" fmla="*/ 0 h 634"/>
                <a:gd name="T2" fmla="*/ 676 w 1632"/>
                <a:gd name="T3" fmla="*/ 0 h 634"/>
                <a:gd name="T4" fmla="*/ 0 w 1632"/>
                <a:gd name="T5" fmla="*/ 633 h 634"/>
                <a:gd name="T6" fmla="*/ 1631 w 1632"/>
                <a:gd name="T7" fmla="*/ 633 h 634"/>
                <a:gd name="T8" fmla="*/ 1178 w 1632"/>
                <a:gd name="T9" fmla="*/ 276 h 634"/>
                <a:gd name="T10" fmla="*/ 1178 w 1632"/>
                <a:gd name="T11" fmla="*/ 276 h 634"/>
                <a:gd name="T12" fmla="*/ 1143 w 1632"/>
                <a:gd name="T13" fmla="*/ 169 h 634"/>
                <a:gd name="T14" fmla="*/ 1143 w 1632"/>
                <a:gd name="T15" fmla="*/ 169 h 634"/>
                <a:gd name="T16" fmla="*/ 1036 w 1632"/>
                <a:gd name="T17" fmla="*/ 100 h 634"/>
                <a:gd name="T18" fmla="*/ 989 w 1632"/>
                <a:gd name="T19" fmla="*/ 181 h 634"/>
                <a:gd name="T20" fmla="*/ 676 w 1632"/>
                <a:gd name="T2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2" h="634">
                  <a:moveTo>
                    <a:pt x="676" y="0"/>
                  </a:moveTo>
                  <a:lnTo>
                    <a:pt x="676" y="0"/>
                  </a:lnTo>
                  <a:cubicBezTo>
                    <a:pt x="676" y="0"/>
                    <a:pt x="194" y="39"/>
                    <a:pt x="0" y="633"/>
                  </a:cubicBezTo>
                  <a:lnTo>
                    <a:pt x="1631" y="633"/>
                  </a:lnTo>
                  <a:lnTo>
                    <a:pt x="1178" y="276"/>
                  </a:lnTo>
                  <a:lnTo>
                    <a:pt x="1178" y="276"/>
                  </a:lnTo>
                  <a:cubicBezTo>
                    <a:pt x="1178" y="276"/>
                    <a:pt x="1172" y="221"/>
                    <a:pt x="1143" y="169"/>
                  </a:cubicBezTo>
                  <a:lnTo>
                    <a:pt x="1143" y="169"/>
                  </a:lnTo>
                  <a:cubicBezTo>
                    <a:pt x="1111" y="112"/>
                    <a:pt x="1036" y="100"/>
                    <a:pt x="1036" y="100"/>
                  </a:cubicBezTo>
                  <a:lnTo>
                    <a:pt x="989" y="181"/>
                  </a:lnTo>
                  <a:lnTo>
                    <a:pt x="6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0" name="Freeform 50">
              <a:extLst>
                <a:ext uri="{FF2B5EF4-FFF2-40B4-BE49-F238E27FC236}">
                  <a16:creationId xmlns:a16="http://schemas.microsoft.com/office/drawing/2014/main" id="{49A1FF93-8405-4104-AD8E-6CE89909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587" y="10977788"/>
              <a:ext cx="240441" cy="564535"/>
            </a:xfrm>
            <a:custGeom>
              <a:avLst/>
              <a:gdLst>
                <a:gd name="connsiteX0" fmla="*/ 120220 w 240441"/>
                <a:gd name="connsiteY0" fmla="*/ 241694 h 564535"/>
                <a:gd name="connsiteX1" fmla="*/ 202872 w 240441"/>
                <a:gd name="connsiteY1" fmla="*/ 259212 h 564535"/>
                <a:gd name="connsiteX2" fmla="*/ 240441 w 240441"/>
                <a:gd name="connsiteY2" fmla="*/ 564535 h 564535"/>
                <a:gd name="connsiteX3" fmla="*/ 0 w 240441"/>
                <a:gd name="connsiteY3" fmla="*/ 564535 h 564535"/>
                <a:gd name="connsiteX4" fmla="*/ 89921 w 240441"/>
                <a:gd name="connsiteY4" fmla="*/ 0 h 564535"/>
                <a:gd name="connsiteX5" fmla="*/ 202609 w 240441"/>
                <a:gd name="connsiteY5" fmla="*/ 256940 h 564535"/>
                <a:gd name="connsiteX6" fmla="*/ 32958 w 240441"/>
                <a:gd name="connsiteY6" fmla="*/ 221116 h 56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441" h="564535">
                  <a:moveTo>
                    <a:pt x="120220" y="241694"/>
                  </a:moveTo>
                  <a:lnTo>
                    <a:pt x="202872" y="259212"/>
                  </a:lnTo>
                  <a:lnTo>
                    <a:pt x="240441" y="564535"/>
                  </a:lnTo>
                  <a:lnTo>
                    <a:pt x="0" y="564535"/>
                  </a:lnTo>
                  <a:close/>
                  <a:moveTo>
                    <a:pt x="89921" y="0"/>
                  </a:moveTo>
                  <a:cubicBezTo>
                    <a:pt x="245951" y="90176"/>
                    <a:pt x="202609" y="256940"/>
                    <a:pt x="202609" y="256940"/>
                  </a:cubicBezTo>
                  <a:lnTo>
                    <a:pt x="32958" y="221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1" name="Freeform 51">
              <a:extLst>
                <a:ext uri="{FF2B5EF4-FFF2-40B4-BE49-F238E27FC236}">
                  <a16:creationId xmlns:a16="http://schemas.microsoft.com/office/drawing/2014/main" id="{ED7F9457-6174-4DB2-9A49-DF0E9A7A8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59" y="10769050"/>
              <a:ext cx="1674130" cy="773277"/>
            </a:xfrm>
            <a:custGeom>
              <a:avLst/>
              <a:gdLst>
                <a:gd name="connsiteX0" fmla="*/ 1014801 w 1674130"/>
                <a:gd name="connsiteY0" fmla="*/ 164793 h 773277"/>
                <a:gd name="connsiteX1" fmla="*/ 1025959 w 1674130"/>
                <a:gd name="connsiteY1" fmla="*/ 169791 h 773277"/>
                <a:gd name="connsiteX2" fmla="*/ 932973 w 1674130"/>
                <a:gd name="connsiteY2" fmla="*/ 380947 h 773277"/>
                <a:gd name="connsiteX3" fmla="*/ 931733 w 1674130"/>
                <a:gd name="connsiteY3" fmla="*/ 382196 h 773277"/>
                <a:gd name="connsiteX4" fmla="*/ 642857 w 1674130"/>
                <a:gd name="connsiteY4" fmla="*/ 773273 h 773277"/>
                <a:gd name="connsiteX5" fmla="*/ 631699 w 1674130"/>
                <a:gd name="connsiteY5" fmla="*/ 773273 h 773277"/>
                <a:gd name="connsiteX6" fmla="*/ 631699 w 1674130"/>
                <a:gd name="connsiteY6" fmla="*/ 770774 h 773277"/>
                <a:gd name="connsiteX7" fmla="*/ 924294 w 1674130"/>
                <a:gd name="connsiteY7" fmla="*/ 373450 h 773277"/>
                <a:gd name="connsiteX8" fmla="*/ 1125580 w 1674130"/>
                <a:gd name="connsiteY8" fmla="*/ 159300 h 773277"/>
                <a:gd name="connsiteX9" fmla="*/ 1296768 w 1674130"/>
                <a:gd name="connsiteY9" fmla="*/ 413870 h 773277"/>
                <a:gd name="connsiteX10" fmla="*/ 1670381 w 1674130"/>
                <a:gd name="connsiteY10" fmla="*/ 764060 h 773277"/>
                <a:gd name="connsiteX11" fmla="*/ 1674130 w 1674130"/>
                <a:gd name="connsiteY11" fmla="*/ 767785 h 773277"/>
                <a:gd name="connsiteX12" fmla="*/ 1657886 w 1674130"/>
                <a:gd name="connsiteY12" fmla="*/ 767785 h 773277"/>
                <a:gd name="connsiteX13" fmla="*/ 1284272 w 1674130"/>
                <a:gd name="connsiteY13" fmla="*/ 418838 h 773277"/>
                <a:gd name="connsiteX14" fmla="*/ 1284272 w 1674130"/>
                <a:gd name="connsiteY14" fmla="*/ 415112 h 773277"/>
                <a:gd name="connsiteX15" fmla="*/ 1120582 w 1674130"/>
                <a:gd name="connsiteY15" fmla="*/ 170476 h 773277"/>
                <a:gd name="connsiteX16" fmla="*/ 846931 w 1674130"/>
                <a:gd name="connsiteY16" fmla="*/ 60426 h 773277"/>
                <a:gd name="connsiteX17" fmla="*/ 855666 w 1674130"/>
                <a:gd name="connsiteY17" fmla="*/ 69113 h 773277"/>
                <a:gd name="connsiteX18" fmla="*/ 734618 w 1674130"/>
                <a:gd name="connsiteY18" fmla="*/ 247814 h 773277"/>
                <a:gd name="connsiteX19" fmla="*/ 733370 w 1674130"/>
                <a:gd name="connsiteY19" fmla="*/ 251537 h 773277"/>
                <a:gd name="connsiteX20" fmla="*/ 730875 w 1674130"/>
                <a:gd name="connsiteY20" fmla="*/ 251537 h 773277"/>
                <a:gd name="connsiteX21" fmla="*/ 254172 w 1674130"/>
                <a:gd name="connsiteY21" fmla="*/ 767786 h 773277"/>
                <a:gd name="connsiteX22" fmla="*/ 241693 w 1674130"/>
                <a:gd name="connsiteY22" fmla="*/ 767786 h 773277"/>
                <a:gd name="connsiteX23" fmla="*/ 241693 w 1674130"/>
                <a:gd name="connsiteY23" fmla="*/ 765304 h 773277"/>
                <a:gd name="connsiteX24" fmla="*/ 724635 w 1674130"/>
                <a:gd name="connsiteY24" fmla="*/ 242850 h 773277"/>
                <a:gd name="connsiteX25" fmla="*/ 846931 w 1674130"/>
                <a:gd name="connsiteY25" fmla="*/ 60426 h 773277"/>
                <a:gd name="connsiteX26" fmla="*/ 732865 w 1674130"/>
                <a:gd name="connsiteY26" fmla="*/ 0 h 773277"/>
                <a:gd name="connsiteX27" fmla="*/ 740318 w 1674130"/>
                <a:gd name="connsiteY27" fmla="*/ 7471 h 773277"/>
                <a:gd name="connsiteX28" fmla="*/ 609893 w 1674130"/>
                <a:gd name="connsiteY28" fmla="*/ 130747 h 773277"/>
                <a:gd name="connsiteX29" fmla="*/ 608650 w 1674130"/>
                <a:gd name="connsiteY29" fmla="*/ 130747 h 773277"/>
                <a:gd name="connsiteX30" fmla="*/ 12421 w 1674130"/>
                <a:gd name="connsiteY30" fmla="*/ 773277 h 773277"/>
                <a:gd name="connsiteX31" fmla="*/ 0 w 1674130"/>
                <a:gd name="connsiteY31" fmla="*/ 773277 h 773277"/>
                <a:gd name="connsiteX32" fmla="*/ 1242 w 1674130"/>
                <a:gd name="connsiteY32" fmla="*/ 770786 h 773277"/>
                <a:gd name="connsiteX33" fmla="*/ 604924 w 1674130"/>
                <a:gd name="connsiteY33" fmla="*/ 120786 h 77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74130" h="773277">
                  <a:moveTo>
                    <a:pt x="1014801" y="164793"/>
                  </a:moveTo>
                  <a:lnTo>
                    <a:pt x="1025959" y="169791"/>
                  </a:lnTo>
                  <a:lnTo>
                    <a:pt x="932973" y="380947"/>
                  </a:lnTo>
                  <a:lnTo>
                    <a:pt x="931733" y="382196"/>
                  </a:lnTo>
                  <a:cubicBezTo>
                    <a:pt x="930494" y="383446"/>
                    <a:pt x="713526" y="539626"/>
                    <a:pt x="642857" y="773273"/>
                  </a:cubicBezTo>
                  <a:lnTo>
                    <a:pt x="631699" y="773273"/>
                  </a:lnTo>
                  <a:lnTo>
                    <a:pt x="631699" y="770774"/>
                  </a:lnTo>
                  <a:cubicBezTo>
                    <a:pt x="699889" y="543375"/>
                    <a:pt x="905697" y="387194"/>
                    <a:pt x="924294" y="373450"/>
                  </a:cubicBezTo>
                  <a:close/>
                  <a:moveTo>
                    <a:pt x="1125580" y="159300"/>
                  </a:moveTo>
                  <a:cubicBezTo>
                    <a:pt x="1126830" y="160542"/>
                    <a:pt x="1290520" y="232567"/>
                    <a:pt x="1296768" y="413870"/>
                  </a:cubicBezTo>
                  <a:lnTo>
                    <a:pt x="1670381" y="764060"/>
                  </a:lnTo>
                  <a:lnTo>
                    <a:pt x="1674130" y="767785"/>
                  </a:lnTo>
                  <a:lnTo>
                    <a:pt x="1657886" y="767785"/>
                  </a:lnTo>
                  <a:lnTo>
                    <a:pt x="1284272" y="418838"/>
                  </a:lnTo>
                  <a:lnTo>
                    <a:pt x="1284272" y="415112"/>
                  </a:lnTo>
                  <a:cubicBezTo>
                    <a:pt x="1280524" y="241259"/>
                    <a:pt x="1121832" y="171718"/>
                    <a:pt x="1120582" y="170476"/>
                  </a:cubicBezTo>
                  <a:close/>
                  <a:moveTo>
                    <a:pt x="846931" y="60426"/>
                  </a:moveTo>
                  <a:lnTo>
                    <a:pt x="855666" y="69113"/>
                  </a:lnTo>
                  <a:cubicBezTo>
                    <a:pt x="854418" y="70354"/>
                    <a:pt x="754585" y="173355"/>
                    <a:pt x="734618" y="247814"/>
                  </a:cubicBezTo>
                  <a:lnTo>
                    <a:pt x="733370" y="251537"/>
                  </a:lnTo>
                  <a:lnTo>
                    <a:pt x="730875" y="251537"/>
                  </a:lnTo>
                  <a:cubicBezTo>
                    <a:pt x="727131" y="254019"/>
                    <a:pt x="350261" y="384322"/>
                    <a:pt x="254172" y="767786"/>
                  </a:cubicBezTo>
                  <a:lnTo>
                    <a:pt x="241693" y="767786"/>
                  </a:lnTo>
                  <a:lnTo>
                    <a:pt x="241693" y="765304"/>
                  </a:lnTo>
                  <a:cubicBezTo>
                    <a:pt x="334038" y="393009"/>
                    <a:pt x="688446" y="255260"/>
                    <a:pt x="724635" y="242850"/>
                  </a:cubicBezTo>
                  <a:cubicBezTo>
                    <a:pt x="747098" y="165910"/>
                    <a:pt x="843187" y="65390"/>
                    <a:pt x="846931" y="60426"/>
                  </a:cubicBezTo>
                  <a:close/>
                  <a:moveTo>
                    <a:pt x="732865" y="0"/>
                  </a:moveTo>
                  <a:lnTo>
                    <a:pt x="740318" y="7471"/>
                  </a:lnTo>
                  <a:lnTo>
                    <a:pt x="609893" y="130747"/>
                  </a:lnTo>
                  <a:lnTo>
                    <a:pt x="608650" y="130747"/>
                  </a:lnTo>
                  <a:cubicBezTo>
                    <a:pt x="145331" y="257759"/>
                    <a:pt x="13663" y="767051"/>
                    <a:pt x="12421" y="773277"/>
                  </a:cubicBezTo>
                  <a:lnTo>
                    <a:pt x="0" y="773277"/>
                  </a:lnTo>
                  <a:lnTo>
                    <a:pt x="1242" y="770786"/>
                  </a:lnTo>
                  <a:cubicBezTo>
                    <a:pt x="2484" y="765806"/>
                    <a:pt x="135394" y="250288"/>
                    <a:pt x="604924" y="1207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2" name="Freeform 335">
              <a:extLst>
                <a:ext uri="{FF2B5EF4-FFF2-40B4-BE49-F238E27FC236}">
                  <a16:creationId xmlns:a16="http://schemas.microsoft.com/office/drawing/2014/main" id="{254BCBF9-4EC0-4E49-8E20-12D631E7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664" y="10834969"/>
              <a:ext cx="483389" cy="368035"/>
            </a:xfrm>
            <a:custGeom>
              <a:avLst/>
              <a:gdLst>
                <a:gd name="T0" fmla="*/ 0 w 390"/>
                <a:gd name="T1" fmla="*/ 0 h 294"/>
                <a:gd name="T2" fmla="*/ 0 w 390"/>
                <a:gd name="T3" fmla="*/ 0 h 294"/>
                <a:gd name="T4" fmla="*/ 389 w 390"/>
                <a:gd name="T5" fmla="*/ 293 h 294"/>
                <a:gd name="T6" fmla="*/ 389 w 390"/>
                <a:gd name="T7" fmla="*/ 293 h 294"/>
                <a:gd name="T8" fmla="*/ 0 w 390"/>
                <a:gd name="T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88" y="206"/>
                    <a:pt x="389" y="293"/>
                  </a:cubicBezTo>
                  <a:lnTo>
                    <a:pt x="389" y="293"/>
                  </a:lnTo>
                  <a:cubicBezTo>
                    <a:pt x="389" y="293"/>
                    <a:pt x="157" y="256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3" name="Freeform 336">
              <a:extLst>
                <a:ext uri="{FF2B5EF4-FFF2-40B4-BE49-F238E27FC236}">
                  <a16:creationId xmlns:a16="http://schemas.microsoft.com/office/drawing/2014/main" id="{663EFDB3-AD57-4BFD-91E5-B349327B6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831" y="11093143"/>
              <a:ext cx="120848" cy="142819"/>
            </a:xfrm>
            <a:custGeom>
              <a:avLst/>
              <a:gdLst>
                <a:gd name="T0" fmla="*/ 0 w 99"/>
                <a:gd name="T1" fmla="*/ 113 h 114"/>
                <a:gd name="T2" fmla="*/ 0 w 99"/>
                <a:gd name="T3" fmla="*/ 113 h 114"/>
                <a:gd name="T4" fmla="*/ 98 w 99"/>
                <a:gd name="T5" fmla="*/ 0 h 114"/>
                <a:gd name="T6" fmla="*/ 0 w 99"/>
                <a:gd name="T7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14">
                  <a:moveTo>
                    <a:pt x="0" y="113"/>
                  </a:moveTo>
                  <a:lnTo>
                    <a:pt x="0" y="113"/>
                  </a:lnTo>
                  <a:cubicBezTo>
                    <a:pt x="0" y="113"/>
                    <a:pt x="80" y="91"/>
                    <a:pt x="98" y="0"/>
                  </a:cubicBezTo>
                  <a:lnTo>
                    <a:pt x="0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4" name="Freeform 337">
              <a:extLst>
                <a:ext uri="{FF2B5EF4-FFF2-40B4-BE49-F238E27FC236}">
                  <a16:creationId xmlns:a16="http://schemas.microsoft.com/office/drawing/2014/main" id="{813625D4-2E9A-491F-9D90-847FD50D9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282" y="11400754"/>
              <a:ext cx="54930" cy="137325"/>
            </a:xfrm>
            <a:custGeom>
              <a:avLst/>
              <a:gdLst>
                <a:gd name="T0" fmla="*/ 0 w 43"/>
                <a:gd name="T1" fmla="*/ 110 h 111"/>
                <a:gd name="T2" fmla="*/ 0 w 43"/>
                <a:gd name="T3" fmla="*/ 0 h 111"/>
                <a:gd name="T4" fmla="*/ 42 w 43"/>
                <a:gd name="T5" fmla="*/ 110 h 111"/>
                <a:gd name="T6" fmla="*/ 0 w 43"/>
                <a:gd name="T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11">
                  <a:moveTo>
                    <a:pt x="0" y="110"/>
                  </a:moveTo>
                  <a:lnTo>
                    <a:pt x="0" y="0"/>
                  </a:lnTo>
                  <a:lnTo>
                    <a:pt x="42" y="110"/>
                  </a:lnTo>
                  <a:lnTo>
                    <a:pt x="0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5" name="Freeform 338">
              <a:extLst>
                <a:ext uri="{FF2B5EF4-FFF2-40B4-BE49-F238E27FC236}">
                  <a16:creationId xmlns:a16="http://schemas.microsoft.com/office/drawing/2014/main" id="{08EE56E0-8975-4C6D-85AF-BB382061B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056" y="9214521"/>
              <a:ext cx="708605" cy="1213962"/>
            </a:xfrm>
            <a:custGeom>
              <a:avLst/>
              <a:gdLst>
                <a:gd name="T0" fmla="*/ 0 w 568"/>
                <a:gd name="T1" fmla="*/ 0 h 974"/>
                <a:gd name="T2" fmla="*/ 0 w 568"/>
                <a:gd name="T3" fmla="*/ 833 h 974"/>
                <a:gd name="T4" fmla="*/ 80 w 568"/>
                <a:gd name="T5" fmla="*/ 833 h 974"/>
                <a:gd name="T6" fmla="*/ 17 w 568"/>
                <a:gd name="T7" fmla="*/ 973 h 974"/>
                <a:gd name="T8" fmla="*/ 223 w 568"/>
                <a:gd name="T9" fmla="*/ 833 h 974"/>
                <a:gd name="T10" fmla="*/ 567 w 568"/>
                <a:gd name="T11" fmla="*/ 833 h 974"/>
                <a:gd name="T12" fmla="*/ 567 w 568"/>
                <a:gd name="T13" fmla="*/ 0 h 974"/>
                <a:gd name="T14" fmla="*/ 0 w 568"/>
                <a:gd name="T15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8" h="974">
                  <a:moveTo>
                    <a:pt x="0" y="0"/>
                  </a:moveTo>
                  <a:lnTo>
                    <a:pt x="0" y="833"/>
                  </a:lnTo>
                  <a:lnTo>
                    <a:pt x="80" y="833"/>
                  </a:lnTo>
                  <a:lnTo>
                    <a:pt x="17" y="973"/>
                  </a:lnTo>
                  <a:lnTo>
                    <a:pt x="223" y="833"/>
                  </a:lnTo>
                  <a:lnTo>
                    <a:pt x="567" y="833"/>
                  </a:lnTo>
                  <a:lnTo>
                    <a:pt x="567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6" name="Freeform 56">
              <a:extLst>
                <a:ext uri="{FF2B5EF4-FFF2-40B4-BE49-F238E27FC236}">
                  <a16:creationId xmlns:a16="http://schemas.microsoft.com/office/drawing/2014/main" id="{85B9347F-1FF2-40A2-B007-A5EE22031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847" y="9423257"/>
              <a:ext cx="152544" cy="581007"/>
            </a:xfrm>
            <a:custGeom>
              <a:avLst/>
              <a:gdLst>
                <a:gd name="connsiteX0" fmla="*/ 76902 w 152544"/>
                <a:gd name="connsiteY0" fmla="*/ 466906 h 581007"/>
                <a:gd name="connsiteX1" fmla="*/ 152544 w 152544"/>
                <a:gd name="connsiteY1" fmla="*/ 523330 h 581007"/>
                <a:gd name="connsiteX2" fmla="*/ 76902 w 152544"/>
                <a:gd name="connsiteY2" fmla="*/ 581007 h 581007"/>
                <a:gd name="connsiteX3" fmla="*/ 0 w 152544"/>
                <a:gd name="connsiteY3" fmla="*/ 523330 h 581007"/>
                <a:gd name="connsiteX4" fmla="*/ 76902 w 152544"/>
                <a:gd name="connsiteY4" fmla="*/ 466906 h 581007"/>
                <a:gd name="connsiteX5" fmla="*/ 2 w 152544"/>
                <a:gd name="connsiteY5" fmla="*/ 0 h 581007"/>
                <a:gd name="connsiteX6" fmla="*/ 147080 w 152544"/>
                <a:gd name="connsiteY6" fmla="*/ 0 h 581007"/>
                <a:gd name="connsiteX7" fmla="*/ 147080 w 152544"/>
                <a:gd name="connsiteY7" fmla="*/ 427209 h 581007"/>
                <a:gd name="connsiteX8" fmla="*/ 2 w 152544"/>
                <a:gd name="connsiteY8" fmla="*/ 427209 h 58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4" h="581007">
                  <a:moveTo>
                    <a:pt x="76902" y="466906"/>
                  </a:moveTo>
                  <a:cubicBezTo>
                    <a:pt x="118505" y="466906"/>
                    <a:pt x="152544" y="493237"/>
                    <a:pt x="152544" y="523330"/>
                  </a:cubicBezTo>
                  <a:cubicBezTo>
                    <a:pt x="152544" y="555930"/>
                    <a:pt x="118505" y="581007"/>
                    <a:pt x="76902" y="581007"/>
                  </a:cubicBezTo>
                  <a:cubicBezTo>
                    <a:pt x="34039" y="581007"/>
                    <a:pt x="0" y="555930"/>
                    <a:pt x="0" y="523330"/>
                  </a:cubicBezTo>
                  <a:cubicBezTo>
                    <a:pt x="0" y="493237"/>
                    <a:pt x="34039" y="466906"/>
                    <a:pt x="76902" y="466906"/>
                  </a:cubicBezTo>
                  <a:close/>
                  <a:moveTo>
                    <a:pt x="2" y="0"/>
                  </a:moveTo>
                  <a:lnTo>
                    <a:pt x="147080" y="0"/>
                  </a:lnTo>
                  <a:lnTo>
                    <a:pt x="147080" y="427209"/>
                  </a:lnTo>
                  <a:lnTo>
                    <a:pt x="2" y="427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7" name="Freeform 57">
              <a:extLst>
                <a:ext uri="{FF2B5EF4-FFF2-40B4-BE49-F238E27FC236}">
                  <a16:creationId xmlns:a16="http://schemas.microsoft.com/office/drawing/2014/main" id="{3C9B921D-4A8A-488D-8BB5-0ABE2BC47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556" y="9423256"/>
              <a:ext cx="152544" cy="581014"/>
            </a:xfrm>
            <a:custGeom>
              <a:avLst/>
              <a:gdLst>
                <a:gd name="connsiteX0" fmla="*/ 2 w 152544"/>
                <a:gd name="connsiteY0" fmla="*/ 153805 h 581014"/>
                <a:gd name="connsiteX1" fmla="*/ 147080 w 152544"/>
                <a:gd name="connsiteY1" fmla="*/ 153805 h 581014"/>
                <a:gd name="connsiteX2" fmla="*/ 147080 w 152544"/>
                <a:gd name="connsiteY2" fmla="*/ 581014 h 581014"/>
                <a:gd name="connsiteX3" fmla="*/ 2 w 152544"/>
                <a:gd name="connsiteY3" fmla="*/ 581014 h 581014"/>
                <a:gd name="connsiteX4" fmla="*/ 75642 w 152544"/>
                <a:gd name="connsiteY4" fmla="*/ 0 h 581014"/>
                <a:gd name="connsiteX5" fmla="*/ 152544 w 152544"/>
                <a:gd name="connsiteY5" fmla="*/ 57675 h 581014"/>
                <a:gd name="connsiteX6" fmla="*/ 75642 w 152544"/>
                <a:gd name="connsiteY6" fmla="*/ 114097 h 581014"/>
                <a:gd name="connsiteX7" fmla="*/ 0 w 152544"/>
                <a:gd name="connsiteY7" fmla="*/ 57675 h 581014"/>
                <a:gd name="connsiteX8" fmla="*/ 75642 w 152544"/>
                <a:gd name="connsiteY8" fmla="*/ 0 h 58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4" h="581014">
                  <a:moveTo>
                    <a:pt x="2" y="153805"/>
                  </a:moveTo>
                  <a:lnTo>
                    <a:pt x="147080" y="153805"/>
                  </a:lnTo>
                  <a:lnTo>
                    <a:pt x="147080" y="581014"/>
                  </a:lnTo>
                  <a:lnTo>
                    <a:pt x="2" y="581014"/>
                  </a:lnTo>
                  <a:close/>
                  <a:moveTo>
                    <a:pt x="75642" y="0"/>
                  </a:moveTo>
                  <a:cubicBezTo>
                    <a:pt x="118505" y="0"/>
                    <a:pt x="152544" y="25076"/>
                    <a:pt x="152544" y="57675"/>
                  </a:cubicBezTo>
                  <a:cubicBezTo>
                    <a:pt x="152544" y="89021"/>
                    <a:pt x="118505" y="114097"/>
                    <a:pt x="75642" y="114097"/>
                  </a:cubicBezTo>
                  <a:cubicBezTo>
                    <a:pt x="34039" y="114097"/>
                    <a:pt x="0" y="89021"/>
                    <a:pt x="0" y="57675"/>
                  </a:cubicBezTo>
                  <a:cubicBezTo>
                    <a:pt x="0" y="25076"/>
                    <a:pt x="34039" y="0"/>
                    <a:pt x="75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8" name="Freeform 343">
              <a:extLst>
                <a:ext uri="{FF2B5EF4-FFF2-40B4-BE49-F238E27FC236}">
                  <a16:creationId xmlns:a16="http://schemas.microsoft.com/office/drawing/2014/main" id="{60AB3431-DA21-486C-9731-B810D739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600" y="10401020"/>
              <a:ext cx="351554" cy="428458"/>
            </a:xfrm>
            <a:custGeom>
              <a:avLst/>
              <a:gdLst>
                <a:gd name="T0" fmla="*/ 78 w 282"/>
                <a:gd name="T1" fmla="*/ 0 h 342"/>
                <a:gd name="T2" fmla="*/ 78 w 282"/>
                <a:gd name="T3" fmla="*/ 0 h 342"/>
                <a:gd name="T4" fmla="*/ 151 w 282"/>
                <a:gd name="T5" fmla="*/ 341 h 342"/>
                <a:gd name="T6" fmla="*/ 281 w 282"/>
                <a:gd name="T7" fmla="*/ 118 h 342"/>
                <a:gd name="T8" fmla="*/ 78 w 282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342">
                  <a:moveTo>
                    <a:pt x="78" y="0"/>
                  </a:moveTo>
                  <a:lnTo>
                    <a:pt x="78" y="0"/>
                  </a:lnTo>
                  <a:cubicBezTo>
                    <a:pt x="0" y="292"/>
                    <a:pt x="151" y="341"/>
                    <a:pt x="151" y="341"/>
                  </a:cubicBezTo>
                  <a:lnTo>
                    <a:pt x="281" y="118"/>
                  </a:lnTo>
                  <a:lnTo>
                    <a:pt x="78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19" name="Freeform 344">
              <a:extLst>
                <a:ext uri="{FF2B5EF4-FFF2-40B4-BE49-F238E27FC236}">
                  <a16:creationId xmlns:a16="http://schemas.microsoft.com/office/drawing/2014/main" id="{60129F1D-90AB-4038-9A0F-1FF4A227C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427" y="9214521"/>
              <a:ext cx="1356781" cy="1494108"/>
            </a:xfrm>
            <a:custGeom>
              <a:avLst/>
              <a:gdLst>
                <a:gd name="T0" fmla="*/ 1072 w 1087"/>
                <a:gd name="T1" fmla="*/ 718 h 1200"/>
                <a:gd name="T2" fmla="*/ 1072 w 1087"/>
                <a:gd name="T3" fmla="*/ 718 h 1200"/>
                <a:gd name="T4" fmla="*/ 1022 w 1087"/>
                <a:gd name="T5" fmla="*/ 749 h 1200"/>
                <a:gd name="T6" fmla="*/ 1022 w 1087"/>
                <a:gd name="T7" fmla="*/ 749 h 1200"/>
                <a:gd name="T8" fmla="*/ 639 w 1087"/>
                <a:gd name="T9" fmla="*/ 1187 h 1200"/>
                <a:gd name="T10" fmla="*/ 639 w 1087"/>
                <a:gd name="T11" fmla="*/ 1187 h 1200"/>
                <a:gd name="T12" fmla="*/ 8 w 1087"/>
                <a:gd name="T13" fmla="*/ 608 h 1200"/>
                <a:gd name="T14" fmla="*/ 8 w 1087"/>
                <a:gd name="T15" fmla="*/ 608 h 1200"/>
                <a:gd name="T16" fmla="*/ 602 w 1087"/>
                <a:gd name="T17" fmla="*/ 0 h 1200"/>
                <a:gd name="T18" fmla="*/ 602 w 1087"/>
                <a:gd name="T19" fmla="*/ 0 h 1200"/>
                <a:gd name="T20" fmla="*/ 1026 w 1087"/>
                <a:gd name="T21" fmla="*/ 560 h 1200"/>
                <a:gd name="T22" fmla="*/ 1026 w 1087"/>
                <a:gd name="T23" fmla="*/ 560 h 1200"/>
                <a:gd name="T24" fmla="*/ 1072 w 1087"/>
                <a:gd name="T25" fmla="*/ 718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7" h="1200">
                  <a:moveTo>
                    <a:pt x="1072" y="718"/>
                  </a:moveTo>
                  <a:lnTo>
                    <a:pt x="1072" y="718"/>
                  </a:lnTo>
                  <a:cubicBezTo>
                    <a:pt x="1067" y="745"/>
                    <a:pt x="1022" y="749"/>
                    <a:pt x="1022" y="749"/>
                  </a:cubicBezTo>
                  <a:lnTo>
                    <a:pt x="1022" y="749"/>
                  </a:lnTo>
                  <a:cubicBezTo>
                    <a:pt x="999" y="1065"/>
                    <a:pt x="898" y="1178"/>
                    <a:pt x="639" y="1187"/>
                  </a:cubicBezTo>
                  <a:lnTo>
                    <a:pt x="639" y="1187"/>
                  </a:lnTo>
                  <a:cubicBezTo>
                    <a:pt x="304" y="1199"/>
                    <a:pt x="16" y="943"/>
                    <a:pt x="8" y="608"/>
                  </a:cubicBezTo>
                  <a:lnTo>
                    <a:pt x="8" y="608"/>
                  </a:lnTo>
                  <a:cubicBezTo>
                    <a:pt x="0" y="274"/>
                    <a:pt x="269" y="0"/>
                    <a:pt x="602" y="0"/>
                  </a:cubicBezTo>
                  <a:lnTo>
                    <a:pt x="602" y="0"/>
                  </a:lnTo>
                  <a:cubicBezTo>
                    <a:pt x="921" y="0"/>
                    <a:pt x="1021" y="133"/>
                    <a:pt x="1026" y="560"/>
                  </a:cubicBezTo>
                  <a:lnTo>
                    <a:pt x="1026" y="560"/>
                  </a:lnTo>
                  <a:cubicBezTo>
                    <a:pt x="1026" y="571"/>
                    <a:pt x="1086" y="643"/>
                    <a:pt x="1072" y="718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0" name="Freeform 345">
              <a:extLst>
                <a:ext uri="{FF2B5EF4-FFF2-40B4-BE49-F238E27FC236}">
                  <a16:creationId xmlns:a16="http://schemas.microsoft.com/office/drawing/2014/main" id="{FADE2749-E19C-4CD1-B087-2DC7C91A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722" y="8939867"/>
              <a:ext cx="1433683" cy="1472136"/>
            </a:xfrm>
            <a:custGeom>
              <a:avLst/>
              <a:gdLst>
                <a:gd name="T0" fmla="*/ 317 w 1153"/>
                <a:gd name="T1" fmla="*/ 1179 h 1180"/>
                <a:gd name="T2" fmla="*/ 437 w 1153"/>
                <a:gd name="T3" fmla="*/ 1113 h 1180"/>
                <a:gd name="T4" fmla="*/ 437 w 1153"/>
                <a:gd name="T5" fmla="*/ 1113 h 1180"/>
                <a:gd name="T6" fmla="*/ 493 w 1153"/>
                <a:gd name="T7" fmla="*/ 1018 h 1180"/>
                <a:gd name="T8" fmla="*/ 493 w 1153"/>
                <a:gd name="T9" fmla="*/ 1018 h 1180"/>
                <a:gd name="T10" fmla="*/ 493 w 1153"/>
                <a:gd name="T11" fmla="*/ 1018 h 1180"/>
                <a:gd name="T12" fmla="*/ 429 w 1153"/>
                <a:gd name="T13" fmla="*/ 921 h 1180"/>
                <a:gd name="T14" fmla="*/ 429 w 1153"/>
                <a:gd name="T15" fmla="*/ 921 h 1180"/>
                <a:gd name="T16" fmla="*/ 290 w 1153"/>
                <a:gd name="T17" fmla="*/ 775 h 1180"/>
                <a:gd name="T18" fmla="*/ 290 w 1153"/>
                <a:gd name="T19" fmla="*/ 775 h 1180"/>
                <a:gd name="T20" fmla="*/ 439 w 1153"/>
                <a:gd name="T21" fmla="*/ 702 h 1180"/>
                <a:gd name="T22" fmla="*/ 439 w 1153"/>
                <a:gd name="T23" fmla="*/ 702 h 1180"/>
                <a:gd name="T24" fmla="*/ 501 w 1153"/>
                <a:gd name="T25" fmla="*/ 800 h 1180"/>
                <a:gd name="T26" fmla="*/ 501 w 1153"/>
                <a:gd name="T27" fmla="*/ 800 h 1180"/>
                <a:gd name="T28" fmla="*/ 716 w 1153"/>
                <a:gd name="T29" fmla="*/ 703 h 1180"/>
                <a:gd name="T30" fmla="*/ 716 w 1153"/>
                <a:gd name="T31" fmla="*/ 703 h 1180"/>
                <a:gd name="T32" fmla="*/ 690 w 1153"/>
                <a:gd name="T33" fmla="*/ 450 h 1180"/>
                <a:gd name="T34" fmla="*/ 690 w 1153"/>
                <a:gd name="T35" fmla="*/ 450 h 1180"/>
                <a:gd name="T36" fmla="*/ 1152 w 1153"/>
                <a:gd name="T37" fmla="*/ 404 h 1180"/>
                <a:gd name="T38" fmla="*/ 1152 w 1153"/>
                <a:gd name="T39" fmla="*/ 404 h 1180"/>
                <a:gd name="T40" fmla="*/ 441 w 1153"/>
                <a:gd name="T41" fmla="*/ 157 h 1180"/>
                <a:gd name="T42" fmla="*/ 441 w 1153"/>
                <a:gd name="T43" fmla="*/ 157 h 1180"/>
                <a:gd name="T44" fmla="*/ 101 w 1153"/>
                <a:gd name="T45" fmla="*/ 938 h 1180"/>
                <a:gd name="T46" fmla="*/ 101 w 1153"/>
                <a:gd name="T47" fmla="*/ 938 h 1180"/>
                <a:gd name="T48" fmla="*/ 317 w 1153"/>
                <a:gd name="T49" fmla="*/ 1179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3" h="1180">
                  <a:moveTo>
                    <a:pt x="317" y="1179"/>
                  </a:moveTo>
                  <a:lnTo>
                    <a:pt x="437" y="1113"/>
                  </a:lnTo>
                  <a:lnTo>
                    <a:pt x="437" y="1113"/>
                  </a:lnTo>
                  <a:cubicBezTo>
                    <a:pt x="472" y="1094"/>
                    <a:pt x="493" y="1058"/>
                    <a:pt x="493" y="1018"/>
                  </a:cubicBezTo>
                  <a:lnTo>
                    <a:pt x="493" y="1018"/>
                  </a:lnTo>
                  <a:lnTo>
                    <a:pt x="493" y="1018"/>
                  </a:lnTo>
                  <a:cubicBezTo>
                    <a:pt x="493" y="955"/>
                    <a:pt x="492" y="916"/>
                    <a:pt x="429" y="921"/>
                  </a:cubicBezTo>
                  <a:lnTo>
                    <a:pt x="429" y="921"/>
                  </a:lnTo>
                  <a:cubicBezTo>
                    <a:pt x="308" y="932"/>
                    <a:pt x="282" y="835"/>
                    <a:pt x="290" y="775"/>
                  </a:cubicBezTo>
                  <a:lnTo>
                    <a:pt x="290" y="775"/>
                  </a:lnTo>
                  <a:cubicBezTo>
                    <a:pt x="303" y="690"/>
                    <a:pt x="382" y="667"/>
                    <a:pt x="439" y="702"/>
                  </a:cubicBezTo>
                  <a:lnTo>
                    <a:pt x="439" y="702"/>
                  </a:lnTo>
                  <a:cubicBezTo>
                    <a:pt x="476" y="724"/>
                    <a:pt x="501" y="800"/>
                    <a:pt x="501" y="800"/>
                  </a:cubicBezTo>
                  <a:lnTo>
                    <a:pt x="501" y="800"/>
                  </a:lnTo>
                  <a:cubicBezTo>
                    <a:pt x="501" y="800"/>
                    <a:pt x="683" y="792"/>
                    <a:pt x="716" y="703"/>
                  </a:cubicBezTo>
                  <a:lnTo>
                    <a:pt x="716" y="703"/>
                  </a:lnTo>
                  <a:cubicBezTo>
                    <a:pt x="739" y="641"/>
                    <a:pt x="614" y="484"/>
                    <a:pt x="690" y="450"/>
                  </a:cubicBezTo>
                  <a:lnTo>
                    <a:pt x="690" y="450"/>
                  </a:lnTo>
                  <a:cubicBezTo>
                    <a:pt x="753" y="422"/>
                    <a:pt x="1118" y="523"/>
                    <a:pt x="1152" y="404"/>
                  </a:cubicBezTo>
                  <a:lnTo>
                    <a:pt x="1152" y="404"/>
                  </a:lnTo>
                  <a:cubicBezTo>
                    <a:pt x="1152" y="404"/>
                    <a:pt x="1008" y="0"/>
                    <a:pt x="441" y="157"/>
                  </a:cubicBezTo>
                  <a:lnTo>
                    <a:pt x="441" y="157"/>
                  </a:lnTo>
                  <a:cubicBezTo>
                    <a:pt x="0" y="279"/>
                    <a:pt x="9" y="701"/>
                    <a:pt x="101" y="938"/>
                  </a:cubicBezTo>
                  <a:lnTo>
                    <a:pt x="101" y="938"/>
                  </a:lnTo>
                  <a:cubicBezTo>
                    <a:pt x="157" y="1083"/>
                    <a:pt x="317" y="1179"/>
                    <a:pt x="317" y="117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1" name="Freeform 346">
              <a:extLst>
                <a:ext uri="{FF2B5EF4-FFF2-40B4-BE49-F238E27FC236}">
                  <a16:creationId xmlns:a16="http://schemas.microsoft.com/office/drawing/2014/main" id="{662368EB-342C-46F6-ABD7-64A37A28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545" y="10087915"/>
              <a:ext cx="170286" cy="98874"/>
            </a:xfrm>
            <a:custGeom>
              <a:avLst/>
              <a:gdLst>
                <a:gd name="T0" fmla="*/ 22 w 135"/>
                <a:gd name="T1" fmla="*/ 0 h 78"/>
                <a:gd name="T2" fmla="*/ 22 w 135"/>
                <a:gd name="T3" fmla="*/ 0 h 78"/>
                <a:gd name="T4" fmla="*/ 134 w 135"/>
                <a:gd name="T5" fmla="*/ 48 h 78"/>
                <a:gd name="T6" fmla="*/ 134 w 135"/>
                <a:gd name="T7" fmla="*/ 48 h 78"/>
                <a:gd name="T8" fmla="*/ 27 w 135"/>
                <a:gd name="T9" fmla="*/ 59 h 78"/>
                <a:gd name="T10" fmla="*/ 27 w 135"/>
                <a:gd name="T11" fmla="*/ 59 h 78"/>
                <a:gd name="T12" fmla="*/ 22 w 135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22" y="0"/>
                  </a:moveTo>
                  <a:lnTo>
                    <a:pt x="22" y="0"/>
                  </a:lnTo>
                  <a:cubicBezTo>
                    <a:pt x="22" y="0"/>
                    <a:pt x="0" y="64"/>
                    <a:pt x="134" y="48"/>
                  </a:cubicBezTo>
                  <a:lnTo>
                    <a:pt x="134" y="48"/>
                  </a:lnTo>
                  <a:cubicBezTo>
                    <a:pt x="134" y="48"/>
                    <a:pt x="53" y="77"/>
                    <a:pt x="27" y="59"/>
                  </a:cubicBezTo>
                  <a:lnTo>
                    <a:pt x="27" y="59"/>
                  </a:lnTo>
                  <a:cubicBezTo>
                    <a:pt x="2" y="41"/>
                    <a:pt x="22" y="0"/>
                    <a:pt x="2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2" name="Freeform 347">
              <a:extLst>
                <a:ext uri="{FF2B5EF4-FFF2-40B4-BE49-F238E27FC236}">
                  <a16:creationId xmlns:a16="http://schemas.microsoft.com/office/drawing/2014/main" id="{B336B073-3FE4-47EF-92B0-255EC2D6E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164" y="9912135"/>
              <a:ext cx="192256" cy="93383"/>
            </a:xfrm>
            <a:custGeom>
              <a:avLst/>
              <a:gdLst>
                <a:gd name="T0" fmla="*/ 0 w 155"/>
                <a:gd name="T1" fmla="*/ 0 h 75"/>
                <a:gd name="T2" fmla="*/ 0 w 155"/>
                <a:gd name="T3" fmla="*/ 0 h 75"/>
                <a:gd name="T4" fmla="*/ 93 w 155"/>
                <a:gd name="T5" fmla="*/ 66 h 75"/>
                <a:gd name="T6" fmla="*/ 93 w 155"/>
                <a:gd name="T7" fmla="*/ 66 h 75"/>
                <a:gd name="T8" fmla="*/ 0 w 15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7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" y="57"/>
                    <a:pt x="93" y="66"/>
                  </a:cubicBezTo>
                  <a:lnTo>
                    <a:pt x="93" y="66"/>
                  </a:lnTo>
                  <a:cubicBezTo>
                    <a:pt x="154" y="74"/>
                    <a:pt x="14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F696D9D-C078-499E-B4AA-1187D86EEF42}"/>
              </a:ext>
            </a:extLst>
          </p:cNvPr>
          <p:cNvGrpSpPr/>
          <p:nvPr/>
        </p:nvGrpSpPr>
        <p:grpSpPr>
          <a:xfrm>
            <a:off x="13612442" y="5199104"/>
            <a:ext cx="2476443" cy="2137648"/>
            <a:chOff x="7805372" y="3930210"/>
            <a:chExt cx="3372730" cy="2911316"/>
          </a:xfrm>
        </p:grpSpPr>
        <p:sp>
          <p:nvSpPr>
            <p:cNvPr id="324" name="Freeform 160">
              <a:extLst>
                <a:ext uri="{FF2B5EF4-FFF2-40B4-BE49-F238E27FC236}">
                  <a16:creationId xmlns:a16="http://schemas.microsoft.com/office/drawing/2014/main" id="{C6956B35-D0CA-4E77-B19D-4DB6564B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372" y="4567403"/>
              <a:ext cx="1268896" cy="1115086"/>
            </a:xfrm>
            <a:custGeom>
              <a:avLst/>
              <a:gdLst>
                <a:gd name="T0" fmla="*/ 1016 w 1017"/>
                <a:gd name="T1" fmla="*/ 757 h 894"/>
                <a:gd name="T2" fmla="*/ 1016 w 1017"/>
                <a:gd name="T3" fmla="*/ 757 h 894"/>
                <a:gd name="T4" fmla="*/ 855 w 1017"/>
                <a:gd name="T5" fmla="*/ 630 h 894"/>
                <a:gd name="T6" fmla="*/ 855 w 1017"/>
                <a:gd name="T7" fmla="*/ 630 h 894"/>
                <a:gd name="T8" fmla="*/ 894 w 1017"/>
                <a:gd name="T9" fmla="*/ 447 h 894"/>
                <a:gd name="T10" fmla="*/ 894 w 1017"/>
                <a:gd name="T11" fmla="*/ 447 h 894"/>
                <a:gd name="T12" fmla="*/ 447 w 1017"/>
                <a:gd name="T13" fmla="*/ 0 h 894"/>
                <a:gd name="T14" fmla="*/ 447 w 1017"/>
                <a:gd name="T15" fmla="*/ 0 h 894"/>
                <a:gd name="T16" fmla="*/ 0 w 1017"/>
                <a:gd name="T17" fmla="*/ 447 h 894"/>
                <a:gd name="T18" fmla="*/ 0 w 1017"/>
                <a:gd name="T19" fmla="*/ 447 h 894"/>
                <a:gd name="T20" fmla="*/ 447 w 1017"/>
                <a:gd name="T21" fmla="*/ 893 h 894"/>
                <a:gd name="T22" fmla="*/ 447 w 1017"/>
                <a:gd name="T23" fmla="*/ 893 h 894"/>
                <a:gd name="T24" fmla="*/ 722 w 1017"/>
                <a:gd name="T25" fmla="*/ 799 h 894"/>
                <a:gd name="T26" fmla="*/ 722 w 1017"/>
                <a:gd name="T27" fmla="*/ 799 h 894"/>
                <a:gd name="T28" fmla="*/ 1016 w 1017"/>
                <a:gd name="T29" fmla="*/ 757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7" h="894">
                  <a:moveTo>
                    <a:pt x="1016" y="757"/>
                  </a:moveTo>
                  <a:lnTo>
                    <a:pt x="1016" y="757"/>
                  </a:lnTo>
                  <a:cubicBezTo>
                    <a:pt x="1016" y="757"/>
                    <a:pt x="903" y="746"/>
                    <a:pt x="855" y="630"/>
                  </a:cubicBezTo>
                  <a:lnTo>
                    <a:pt x="855" y="630"/>
                  </a:lnTo>
                  <a:cubicBezTo>
                    <a:pt x="880" y="573"/>
                    <a:pt x="894" y="512"/>
                    <a:pt x="894" y="447"/>
                  </a:cubicBezTo>
                  <a:lnTo>
                    <a:pt x="894" y="447"/>
                  </a:lnTo>
                  <a:cubicBezTo>
                    <a:pt x="894" y="200"/>
                    <a:pt x="694" y="0"/>
                    <a:pt x="447" y="0"/>
                  </a:cubicBezTo>
                  <a:lnTo>
                    <a:pt x="447" y="0"/>
                  </a:lnTo>
                  <a:cubicBezTo>
                    <a:pt x="200" y="0"/>
                    <a:pt x="0" y="200"/>
                    <a:pt x="0" y="447"/>
                  </a:cubicBezTo>
                  <a:lnTo>
                    <a:pt x="0" y="447"/>
                  </a:lnTo>
                  <a:cubicBezTo>
                    <a:pt x="0" y="693"/>
                    <a:pt x="200" y="893"/>
                    <a:pt x="447" y="893"/>
                  </a:cubicBezTo>
                  <a:lnTo>
                    <a:pt x="447" y="893"/>
                  </a:lnTo>
                  <a:cubicBezTo>
                    <a:pt x="551" y="893"/>
                    <a:pt x="646" y="858"/>
                    <a:pt x="722" y="799"/>
                  </a:cubicBezTo>
                  <a:lnTo>
                    <a:pt x="722" y="799"/>
                  </a:lnTo>
                  <a:cubicBezTo>
                    <a:pt x="792" y="825"/>
                    <a:pt x="909" y="847"/>
                    <a:pt x="1016" y="7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5" name="Freeform 161">
              <a:extLst>
                <a:ext uri="{FF2B5EF4-FFF2-40B4-BE49-F238E27FC236}">
                  <a16:creationId xmlns:a16="http://schemas.microsoft.com/office/drawing/2014/main" id="{C9353D96-8F44-443B-8530-B209872B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099" y="4896988"/>
              <a:ext cx="1972003" cy="1939044"/>
            </a:xfrm>
            <a:custGeom>
              <a:avLst/>
              <a:gdLst>
                <a:gd name="T0" fmla="*/ 598 w 1585"/>
                <a:gd name="T1" fmla="*/ 708 h 1557"/>
                <a:gd name="T2" fmla="*/ 0 w 1585"/>
                <a:gd name="T3" fmla="*/ 1556 h 1557"/>
                <a:gd name="T4" fmla="*/ 1584 w 1585"/>
                <a:gd name="T5" fmla="*/ 1556 h 1557"/>
                <a:gd name="T6" fmla="*/ 1584 w 1585"/>
                <a:gd name="T7" fmla="*/ 1556 h 1557"/>
                <a:gd name="T8" fmla="*/ 598 w 1585"/>
                <a:gd name="T9" fmla="*/ 70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5" h="1557">
                  <a:moveTo>
                    <a:pt x="598" y="708"/>
                  </a:moveTo>
                  <a:lnTo>
                    <a:pt x="0" y="1556"/>
                  </a:lnTo>
                  <a:lnTo>
                    <a:pt x="1584" y="1556"/>
                  </a:lnTo>
                  <a:lnTo>
                    <a:pt x="1584" y="1556"/>
                  </a:lnTo>
                  <a:cubicBezTo>
                    <a:pt x="1584" y="1556"/>
                    <a:pt x="1102" y="0"/>
                    <a:pt x="598" y="70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6" name="Freeform 162">
              <a:extLst>
                <a:ext uri="{FF2B5EF4-FFF2-40B4-BE49-F238E27FC236}">
                  <a16:creationId xmlns:a16="http://schemas.microsoft.com/office/drawing/2014/main" id="{7CD8F8E9-C59A-483F-825A-329D30D6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772" y="4105988"/>
              <a:ext cx="1406219" cy="1516080"/>
            </a:xfrm>
            <a:custGeom>
              <a:avLst/>
              <a:gdLst>
                <a:gd name="T0" fmla="*/ 1057 w 1129"/>
                <a:gd name="T1" fmla="*/ 545 h 1219"/>
                <a:gd name="T2" fmla="*/ 1057 w 1129"/>
                <a:gd name="T3" fmla="*/ 545 h 1219"/>
                <a:gd name="T4" fmla="*/ 553 w 1129"/>
                <a:gd name="T5" fmla="*/ 1218 h 1219"/>
                <a:gd name="T6" fmla="*/ 553 w 1129"/>
                <a:gd name="T7" fmla="*/ 1218 h 1219"/>
                <a:gd name="T8" fmla="*/ 39 w 1129"/>
                <a:gd name="T9" fmla="*/ 488 h 1219"/>
                <a:gd name="T10" fmla="*/ 39 w 1129"/>
                <a:gd name="T11" fmla="*/ 488 h 1219"/>
                <a:gd name="T12" fmla="*/ 606 w 1129"/>
                <a:gd name="T13" fmla="*/ 53 h 1219"/>
                <a:gd name="T14" fmla="*/ 606 w 1129"/>
                <a:gd name="T15" fmla="*/ 53 h 1219"/>
                <a:gd name="T16" fmla="*/ 1057 w 1129"/>
                <a:gd name="T17" fmla="*/ 54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9" h="1219">
                  <a:moveTo>
                    <a:pt x="1057" y="545"/>
                  </a:moveTo>
                  <a:lnTo>
                    <a:pt x="1057" y="545"/>
                  </a:lnTo>
                  <a:cubicBezTo>
                    <a:pt x="1128" y="859"/>
                    <a:pt x="789" y="1218"/>
                    <a:pt x="553" y="1218"/>
                  </a:cubicBezTo>
                  <a:lnTo>
                    <a:pt x="553" y="1218"/>
                  </a:lnTo>
                  <a:cubicBezTo>
                    <a:pt x="317" y="1218"/>
                    <a:pt x="85" y="874"/>
                    <a:pt x="39" y="488"/>
                  </a:cubicBezTo>
                  <a:lnTo>
                    <a:pt x="39" y="488"/>
                  </a:lnTo>
                  <a:cubicBezTo>
                    <a:pt x="0" y="168"/>
                    <a:pt x="329" y="0"/>
                    <a:pt x="606" y="53"/>
                  </a:cubicBezTo>
                  <a:lnTo>
                    <a:pt x="606" y="53"/>
                  </a:lnTo>
                  <a:cubicBezTo>
                    <a:pt x="884" y="107"/>
                    <a:pt x="986" y="230"/>
                    <a:pt x="1057" y="545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7" name="Freeform 163">
              <a:extLst>
                <a:ext uri="{FF2B5EF4-FFF2-40B4-BE49-F238E27FC236}">
                  <a16:creationId xmlns:a16="http://schemas.microsoft.com/office/drawing/2014/main" id="{037C0E28-86AF-4315-B507-4A8ABBFCA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1309" y="3930210"/>
              <a:ext cx="1982988" cy="2416940"/>
            </a:xfrm>
            <a:custGeom>
              <a:avLst/>
              <a:gdLst>
                <a:gd name="T0" fmla="*/ 94 w 1593"/>
                <a:gd name="T1" fmla="*/ 515 h 1939"/>
                <a:gd name="T2" fmla="*/ 94 w 1593"/>
                <a:gd name="T3" fmla="*/ 515 h 1939"/>
                <a:gd name="T4" fmla="*/ 741 w 1593"/>
                <a:gd name="T5" fmla="*/ 820 h 1939"/>
                <a:gd name="T6" fmla="*/ 741 w 1593"/>
                <a:gd name="T7" fmla="*/ 820 h 1939"/>
                <a:gd name="T8" fmla="*/ 812 w 1593"/>
                <a:gd name="T9" fmla="*/ 684 h 1939"/>
                <a:gd name="T10" fmla="*/ 812 w 1593"/>
                <a:gd name="T11" fmla="*/ 684 h 1939"/>
                <a:gd name="T12" fmla="*/ 1015 w 1593"/>
                <a:gd name="T13" fmla="*/ 620 h 1939"/>
                <a:gd name="T14" fmla="*/ 1015 w 1593"/>
                <a:gd name="T15" fmla="*/ 620 h 1939"/>
                <a:gd name="T16" fmla="*/ 904 w 1593"/>
                <a:gd name="T17" fmla="*/ 814 h 1939"/>
                <a:gd name="T18" fmla="*/ 904 w 1593"/>
                <a:gd name="T19" fmla="*/ 814 h 1939"/>
                <a:gd name="T20" fmla="*/ 779 w 1593"/>
                <a:gd name="T21" fmla="*/ 1428 h 1939"/>
                <a:gd name="T22" fmla="*/ 779 w 1593"/>
                <a:gd name="T23" fmla="*/ 1428 h 1939"/>
                <a:gd name="T24" fmla="*/ 1196 w 1593"/>
                <a:gd name="T25" fmla="*/ 1403 h 1939"/>
                <a:gd name="T26" fmla="*/ 1196 w 1593"/>
                <a:gd name="T27" fmla="*/ 1403 h 1939"/>
                <a:gd name="T28" fmla="*/ 1563 w 1593"/>
                <a:gd name="T29" fmla="*/ 1938 h 1939"/>
                <a:gd name="T30" fmla="*/ 1563 w 1593"/>
                <a:gd name="T31" fmla="*/ 1938 h 1939"/>
                <a:gd name="T32" fmla="*/ 1422 w 1593"/>
                <a:gd name="T33" fmla="*/ 776 h 1939"/>
                <a:gd name="T34" fmla="*/ 1422 w 1593"/>
                <a:gd name="T35" fmla="*/ 776 h 1939"/>
                <a:gd name="T36" fmla="*/ 418 w 1593"/>
                <a:gd name="T37" fmla="*/ 75 h 1939"/>
                <a:gd name="T38" fmla="*/ 418 w 1593"/>
                <a:gd name="T39" fmla="*/ 75 h 1939"/>
                <a:gd name="T40" fmla="*/ 61 w 1593"/>
                <a:gd name="T41" fmla="*/ 609 h 1939"/>
                <a:gd name="T42" fmla="*/ 94 w 1593"/>
                <a:gd name="T43" fmla="*/ 515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3" h="1939">
                  <a:moveTo>
                    <a:pt x="94" y="515"/>
                  </a:moveTo>
                  <a:lnTo>
                    <a:pt x="94" y="515"/>
                  </a:lnTo>
                  <a:cubicBezTo>
                    <a:pt x="94" y="515"/>
                    <a:pt x="395" y="946"/>
                    <a:pt x="741" y="820"/>
                  </a:cubicBezTo>
                  <a:lnTo>
                    <a:pt x="741" y="820"/>
                  </a:lnTo>
                  <a:cubicBezTo>
                    <a:pt x="741" y="820"/>
                    <a:pt x="835" y="791"/>
                    <a:pt x="812" y="684"/>
                  </a:cubicBezTo>
                  <a:lnTo>
                    <a:pt x="812" y="684"/>
                  </a:lnTo>
                  <a:cubicBezTo>
                    <a:pt x="776" y="521"/>
                    <a:pt x="944" y="500"/>
                    <a:pt x="1015" y="620"/>
                  </a:cubicBezTo>
                  <a:lnTo>
                    <a:pt x="1015" y="620"/>
                  </a:lnTo>
                  <a:cubicBezTo>
                    <a:pt x="1074" y="720"/>
                    <a:pt x="1015" y="847"/>
                    <a:pt x="904" y="814"/>
                  </a:cubicBezTo>
                  <a:lnTo>
                    <a:pt x="904" y="814"/>
                  </a:lnTo>
                  <a:cubicBezTo>
                    <a:pt x="904" y="814"/>
                    <a:pt x="656" y="1162"/>
                    <a:pt x="779" y="1428"/>
                  </a:cubicBezTo>
                  <a:lnTo>
                    <a:pt x="779" y="1428"/>
                  </a:lnTo>
                  <a:cubicBezTo>
                    <a:pt x="779" y="1428"/>
                    <a:pt x="981" y="1245"/>
                    <a:pt x="1196" y="1403"/>
                  </a:cubicBezTo>
                  <a:lnTo>
                    <a:pt x="1196" y="1403"/>
                  </a:lnTo>
                  <a:cubicBezTo>
                    <a:pt x="1411" y="1560"/>
                    <a:pt x="1563" y="1938"/>
                    <a:pt x="1563" y="1938"/>
                  </a:cubicBezTo>
                  <a:lnTo>
                    <a:pt x="1563" y="1938"/>
                  </a:lnTo>
                  <a:cubicBezTo>
                    <a:pt x="1563" y="1938"/>
                    <a:pt x="1592" y="1265"/>
                    <a:pt x="1422" y="776"/>
                  </a:cubicBezTo>
                  <a:lnTo>
                    <a:pt x="1422" y="776"/>
                  </a:lnTo>
                  <a:cubicBezTo>
                    <a:pt x="1223" y="201"/>
                    <a:pt x="756" y="0"/>
                    <a:pt x="418" y="75"/>
                  </a:cubicBezTo>
                  <a:lnTo>
                    <a:pt x="418" y="75"/>
                  </a:lnTo>
                  <a:cubicBezTo>
                    <a:pt x="0" y="166"/>
                    <a:pt x="61" y="609"/>
                    <a:pt x="61" y="609"/>
                  </a:cubicBezTo>
                  <a:lnTo>
                    <a:pt x="94" y="5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8" name="Freeform 164">
              <a:extLst>
                <a:ext uri="{FF2B5EF4-FFF2-40B4-BE49-F238E27FC236}">
                  <a16:creationId xmlns:a16="http://schemas.microsoft.com/office/drawing/2014/main" id="{F5AFDB1A-0CE2-4111-BAC2-B6C20D9B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0322" y="4743180"/>
              <a:ext cx="670152" cy="543810"/>
            </a:xfrm>
            <a:custGeom>
              <a:avLst/>
              <a:gdLst>
                <a:gd name="T0" fmla="*/ 451 w 536"/>
                <a:gd name="T1" fmla="*/ 317 h 436"/>
                <a:gd name="T2" fmla="*/ 368 w 536"/>
                <a:gd name="T3" fmla="*/ 304 h 436"/>
                <a:gd name="T4" fmla="*/ 295 w 536"/>
                <a:gd name="T5" fmla="*/ 214 h 436"/>
                <a:gd name="T6" fmla="*/ 278 w 536"/>
                <a:gd name="T7" fmla="*/ 98 h 436"/>
                <a:gd name="T8" fmla="*/ 325 w 536"/>
                <a:gd name="T9" fmla="*/ 29 h 436"/>
                <a:gd name="T10" fmla="*/ 352 w 536"/>
                <a:gd name="T11" fmla="*/ 24 h 436"/>
                <a:gd name="T12" fmla="*/ 407 w 536"/>
                <a:gd name="T13" fmla="*/ 41 h 436"/>
                <a:gd name="T14" fmla="*/ 481 w 536"/>
                <a:gd name="T15" fmla="*/ 132 h 436"/>
                <a:gd name="T16" fmla="*/ 213 w 536"/>
                <a:gd name="T17" fmla="*/ 351 h 436"/>
                <a:gd name="T18" fmla="*/ 179 w 536"/>
                <a:gd name="T19" fmla="*/ 414 h 436"/>
                <a:gd name="T20" fmla="*/ 42 w 536"/>
                <a:gd name="T21" fmla="*/ 302 h 436"/>
                <a:gd name="T22" fmla="*/ 20 w 536"/>
                <a:gd name="T23" fmla="*/ 189 h 436"/>
                <a:gd name="T24" fmla="*/ 53 w 536"/>
                <a:gd name="T25" fmla="*/ 126 h 436"/>
                <a:gd name="T26" fmla="*/ 71 w 536"/>
                <a:gd name="T27" fmla="*/ 123 h 436"/>
                <a:gd name="T28" fmla="*/ 122 w 536"/>
                <a:gd name="T29" fmla="*/ 144 h 436"/>
                <a:gd name="T30" fmla="*/ 190 w 536"/>
                <a:gd name="T31" fmla="*/ 238 h 436"/>
                <a:gd name="T32" fmla="*/ 190 w 536"/>
                <a:gd name="T33" fmla="*/ 238 h 436"/>
                <a:gd name="T34" fmla="*/ 496 w 536"/>
                <a:gd name="T35" fmla="*/ 126 h 436"/>
                <a:gd name="T36" fmla="*/ 417 w 536"/>
                <a:gd name="T37" fmla="*/ 27 h 436"/>
                <a:gd name="T38" fmla="*/ 318 w 536"/>
                <a:gd name="T39" fmla="*/ 13 h 436"/>
                <a:gd name="T40" fmla="*/ 261 w 536"/>
                <a:gd name="T41" fmla="*/ 95 h 436"/>
                <a:gd name="T42" fmla="*/ 267 w 536"/>
                <a:gd name="T43" fmla="*/ 184 h 436"/>
                <a:gd name="T44" fmla="*/ 232 w 536"/>
                <a:gd name="T45" fmla="*/ 182 h 436"/>
                <a:gd name="T46" fmla="*/ 198 w 536"/>
                <a:gd name="T47" fmla="*/ 213 h 436"/>
                <a:gd name="T48" fmla="*/ 132 w 536"/>
                <a:gd name="T49" fmla="*/ 131 h 436"/>
                <a:gd name="T50" fmla="*/ 47 w 536"/>
                <a:gd name="T51" fmla="*/ 110 h 436"/>
                <a:gd name="T52" fmla="*/ 3 w 536"/>
                <a:gd name="T53" fmla="*/ 188 h 436"/>
                <a:gd name="T54" fmla="*/ 27 w 536"/>
                <a:gd name="T55" fmla="*/ 309 h 436"/>
                <a:gd name="T56" fmla="*/ 162 w 536"/>
                <a:gd name="T57" fmla="*/ 435 h 436"/>
                <a:gd name="T58" fmla="*/ 187 w 536"/>
                <a:gd name="T59" fmla="*/ 430 h 436"/>
                <a:gd name="T60" fmla="*/ 230 w 536"/>
                <a:gd name="T61" fmla="*/ 352 h 436"/>
                <a:gd name="T62" fmla="*/ 207 w 536"/>
                <a:gd name="T63" fmla="*/ 233 h 436"/>
                <a:gd name="T64" fmla="*/ 238 w 536"/>
                <a:gd name="T65" fmla="*/ 198 h 436"/>
                <a:gd name="T66" fmla="*/ 275 w 536"/>
                <a:gd name="T67" fmla="*/ 209 h 436"/>
                <a:gd name="T68" fmla="*/ 280 w 536"/>
                <a:gd name="T69" fmla="*/ 220 h 436"/>
                <a:gd name="T70" fmla="*/ 359 w 536"/>
                <a:gd name="T71" fmla="*/ 319 h 436"/>
                <a:gd name="T72" fmla="*/ 423 w 536"/>
                <a:gd name="T73" fmla="*/ 340 h 436"/>
                <a:gd name="T74" fmla="*/ 458 w 536"/>
                <a:gd name="T75" fmla="*/ 333 h 436"/>
                <a:gd name="T76" fmla="*/ 496 w 536"/>
                <a:gd name="T77" fmla="*/ 12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6" h="436">
                  <a:moveTo>
                    <a:pt x="451" y="317"/>
                  </a:moveTo>
                  <a:lnTo>
                    <a:pt x="451" y="317"/>
                  </a:lnTo>
                  <a:cubicBezTo>
                    <a:pt x="427" y="328"/>
                    <a:pt x="398" y="323"/>
                    <a:pt x="368" y="304"/>
                  </a:cubicBezTo>
                  <a:lnTo>
                    <a:pt x="368" y="304"/>
                  </a:lnTo>
                  <a:cubicBezTo>
                    <a:pt x="338" y="285"/>
                    <a:pt x="312" y="253"/>
                    <a:pt x="295" y="214"/>
                  </a:cubicBezTo>
                  <a:lnTo>
                    <a:pt x="295" y="214"/>
                  </a:lnTo>
                  <a:cubicBezTo>
                    <a:pt x="278" y="175"/>
                    <a:pt x="272" y="134"/>
                    <a:pt x="278" y="98"/>
                  </a:cubicBezTo>
                  <a:lnTo>
                    <a:pt x="278" y="98"/>
                  </a:lnTo>
                  <a:cubicBezTo>
                    <a:pt x="284" y="64"/>
                    <a:pt x="301" y="40"/>
                    <a:pt x="325" y="29"/>
                  </a:cubicBezTo>
                  <a:lnTo>
                    <a:pt x="325" y="29"/>
                  </a:lnTo>
                  <a:cubicBezTo>
                    <a:pt x="333" y="25"/>
                    <a:pt x="343" y="24"/>
                    <a:pt x="352" y="24"/>
                  </a:cubicBezTo>
                  <a:lnTo>
                    <a:pt x="352" y="24"/>
                  </a:lnTo>
                  <a:cubicBezTo>
                    <a:pt x="370" y="24"/>
                    <a:pt x="388" y="30"/>
                    <a:pt x="407" y="41"/>
                  </a:cubicBezTo>
                  <a:lnTo>
                    <a:pt x="407" y="41"/>
                  </a:lnTo>
                  <a:cubicBezTo>
                    <a:pt x="437" y="61"/>
                    <a:pt x="464" y="93"/>
                    <a:pt x="481" y="132"/>
                  </a:cubicBezTo>
                  <a:lnTo>
                    <a:pt x="481" y="132"/>
                  </a:lnTo>
                  <a:cubicBezTo>
                    <a:pt x="516" y="212"/>
                    <a:pt x="502" y="294"/>
                    <a:pt x="451" y="317"/>
                  </a:cubicBezTo>
                  <a:close/>
                  <a:moveTo>
                    <a:pt x="213" y="351"/>
                  </a:moveTo>
                  <a:lnTo>
                    <a:pt x="213" y="351"/>
                  </a:lnTo>
                  <a:cubicBezTo>
                    <a:pt x="210" y="383"/>
                    <a:pt x="198" y="406"/>
                    <a:pt x="179" y="414"/>
                  </a:cubicBezTo>
                  <a:lnTo>
                    <a:pt x="179" y="414"/>
                  </a:lnTo>
                  <a:cubicBezTo>
                    <a:pt x="140" y="431"/>
                    <a:pt x="77" y="381"/>
                    <a:pt x="42" y="302"/>
                  </a:cubicBezTo>
                  <a:lnTo>
                    <a:pt x="42" y="302"/>
                  </a:lnTo>
                  <a:cubicBezTo>
                    <a:pt x="25" y="263"/>
                    <a:pt x="17" y="223"/>
                    <a:pt x="20" y="189"/>
                  </a:cubicBezTo>
                  <a:lnTo>
                    <a:pt x="20" y="189"/>
                  </a:lnTo>
                  <a:cubicBezTo>
                    <a:pt x="23" y="156"/>
                    <a:pt x="34" y="134"/>
                    <a:pt x="53" y="126"/>
                  </a:cubicBezTo>
                  <a:lnTo>
                    <a:pt x="53" y="126"/>
                  </a:lnTo>
                  <a:cubicBezTo>
                    <a:pt x="59" y="124"/>
                    <a:pt x="64" y="123"/>
                    <a:pt x="71" y="123"/>
                  </a:cubicBezTo>
                  <a:lnTo>
                    <a:pt x="71" y="123"/>
                  </a:lnTo>
                  <a:cubicBezTo>
                    <a:pt x="86" y="123"/>
                    <a:pt x="103" y="130"/>
                    <a:pt x="122" y="144"/>
                  </a:cubicBezTo>
                  <a:lnTo>
                    <a:pt x="122" y="144"/>
                  </a:lnTo>
                  <a:cubicBezTo>
                    <a:pt x="149" y="165"/>
                    <a:pt x="173" y="198"/>
                    <a:pt x="190" y="238"/>
                  </a:cubicBezTo>
                  <a:lnTo>
                    <a:pt x="190" y="238"/>
                  </a:lnTo>
                  <a:lnTo>
                    <a:pt x="190" y="238"/>
                  </a:lnTo>
                  <a:cubicBezTo>
                    <a:pt x="207" y="277"/>
                    <a:pt x="215" y="317"/>
                    <a:pt x="213" y="351"/>
                  </a:cubicBezTo>
                  <a:close/>
                  <a:moveTo>
                    <a:pt x="496" y="126"/>
                  </a:moveTo>
                  <a:lnTo>
                    <a:pt x="496" y="126"/>
                  </a:lnTo>
                  <a:cubicBezTo>
                    <a:pt x="478" y="83"/>
                    <a:pt x="450" y="49"/>
                    <a:pt x="417" y="27"/>
                  </a:cubicBezTo>
                  <a:lnTo>
                    <a:pt x="417" y="27"/>
                  </a:lnTo>
                  <a:cubicBezTo>
                    <a:pt x="382" y="5"/>
                    <a:pt x="348" y="0"/>
                    <a:pt x="318" y="13"/>
                  </a:cubicBezTo>
                  <a:lnTo>
                    <a:pt x="318" y="13"/>
                  </a:lnTo>
                  <a:cubicBezTo>
                    <a:pt x="288" y="27"/>
                    <a:pt x="268" y="55"/>
                    <a:pt x="261" y="95"/>
                  </a:cubicBezTo>
                  <a:lnTo>
                    <a:pt x="261" y="95"/>
                  </a:lnTo>
                  <a:cubicBezTo>
                    <a:pt x="256" y="123"/>
                    <a:pt x="258" y="154"/>
                    <a:pt x="267" y="184"/>
                  </a:cubicBezTo>
                  <a:lnTo>
                    <a:pt x="267" y="184"/>
                  </a:lnTo>
                  <a:cubicBezTo>
                    <a:pt x="255" y="179"/>
                    <a:pt x="243" y="178"/>
                    <a:pt x="232" y="182"/>
                  </a:cubicBezTo>
                  <a:lnTo>
                    <a:pt x="232" y="182"/>
                  </a:lnTo>
                  <a:cubicBezTo>
                    <a:pt x="215" y="187"/>
                    <a:pt x="204" y="202"/>
                    <a:pt x="198" y="213"/>
                  </a:cubicBezTo>
                  <a:lnTo>
                    <a:pt x="198" y="213"/>
                  </a:lnTo>
                  <a:cubicBezTo>
                    <a:pt x="180" y="179"/>
                    <a:pt x="157" y="150"/>
                    <a:pt x="132" y="131"/>
                  </a:cubicBezTo>
                  <a:lnTo>
                    <a:pt x="132" y="131"/>
                  </a:lnTo>
                  <a:cubicBezTo>
                    <a:pt x="102" y="107"/>
                    <a:pt x="71" y="99"/>
                    <a:pt x="47" y="110"/>
                  </a:cubicBezTo>
                  <a:lnTo>
                    <a:pt x="47" y="110"/>
                  </a:lnTo>
                  <a:cubicBezTo>
                    <a:pt x="21" y="121"/>
                    <a:pt x="6" y="148"/>
                    <a:pt x="3" y="188"/>
                  </a:cubicBezTo>
                  <a:lnTo>
                    <a:pt x="3" y="188"/>
                  </a:lnTo>
                  <a:cubicBezTo>
                    <a:pt x="0" y="224"/>
                    <a:pt x="9" y="268"/>
                    <a:pt x="27" y="309"/>
                  </a:cubicBezTo>
                  <a:lnTo>
                    <a:pt x="27" y="309"/>
                  </a:lnTo>
                  <a:cubicBezTo>
                    <a:pt x="60" y="385"/>
                    <a:pt x="115" y="435"/>
                    <a:pt x="162" y="435"/>
                  </a:cubicBezTo>
                  <a:lnTo>
                    <a:pt x="162" y="435"/>
                  </a:lnTo>
                  <a:cubicBezTo>
                    <a:pt x="171" y="435"/>
                    <a:pt x="179" y="433"/>
                    <a:pt x="187" y="430"/>
                  </a:cubicBezTo>
                  <a:lnTo>
                    <a:pt x="187" y="430"/>
                  </a:lnTo>
                  <a:cubicBezTo>
                    <a:pt x="211" y="419"/>
                    <a:pt x="227" y="391"/>
                    <a:pt x="230" y="352"/>
                  </a:cubicBezTo>
                  <a:lnTo>
                    <a:pt x="230" y="352"/>
                  </a:lnTo>
                  <a:cubicBezTo>
                    <a:pt x="233" y="317"/>
                    <a:pt x="225" y="274"/>
                    <a:pt x="207" y="233"/>
                  </a:cubicBezTo>
                  <a:lnTo>
                    <a:pt x="207" y="233"/>
                  </a:lnTo>
                  <a:cubicBezTo>
                    <a:pt x="211" y="225"/>
                    <a:pt x="220" y="203"/>
                    <a:pt x="238" y="198"/>
                  </a:cubicBezTo>
                  <a:lnTo>
                    <a:pt x="238" y="198"/>
                  </a:lnTo>
                  <a:cubicBezTo>
                    <a:pt x="249" y="195"/>
                    <a:pt x="261" y="198"/>
                    <a:pt x="275" y="209"/>
                  </a:cubicBezTo>
                  <a:lnTo>
                    <a:pt x="275" y="209"/>
                  </a:lnTo>
                  <a:cubicBezTo>
                    <a:pt x="277" y="213"/>
                    <a:pt x="278" y="217"/>
                    <a:pt x="280" y="220"/>
                  </a:cubicBezTo>
                  <a:lnTo>
                    <a:pt x="280" y="220"/>
                  </a:lnTo>
                  <a:cubicBezTo>
                    <a:pt x="298" y="263"/>
                    <a:pt x="326" y="298"/>
                    <a:pt x="359" y="319"/>
                  </a:cubicBezTo>
                  <a:lnTo>
                    <a:pt x="359" y="319"/>
                  </a:lnTo>
                  <a:cubicBezTo>
                    <a:pt x="381" y="333"/>
                    <a:pt x="403" y="340"/>
                    <a:pt x="423" y="340"/>
                  </a:cubicBezTo>
                  <a:lnTo>
                    <a:pt x="423" y="340"/>
                  </a:lnTo>
                  <a:cubicBezTo>
                    <a:pt x="435" y="340"/>
                    <a:pt x="447" y="337"/>
                    <a:pt x="458" y="333"/>
                  </a:cubicBezTo>
                  <a:lnTo>
                    <a:pt x="458" y="333"/>
                  </a:lnTo>
                  <a:cubicBezTo>
                    <a:pt x="518" y="306"/>
                    <a:pt x="535" y="213"/>
                    <a:pt x="496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29" name="Freeform 165">
              <a:extLst>
                <a:ext uri="{FF2B5EF4-FFF2-40B4-BE49-F238E27FC236}">
                  <a16:creationId xmlns:a16="http://schemas.microsoft.com/office/drawing/2014/main" id="{BFD9FD9E-27C6-430D-B6B1-376F0C943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13" y="4710223"/>
              <a:ext cx="461415" cy="582263"/>
            </a:xfrm>
            <a:custGeom>
              <a:avLst/>
              <a:gdLst>
                <a:gd name="T0" fmla="*/ 370 w 371"/>
                <a:gd name="T1" fmla="*/ 106 h 468"/>
                <a:gd name="T2" fmla="*/ 370 w 371"/>
                <a:gd name="T3" fmla="*/ 106 h 468"/>
                <a:gd name="T4" fmla="*/ 311 w 371"/>
                <a:gd name="T5" fmla="*/ 0 h 468"/>
                <a:gd name="T6" fmla="*/ 311 w 371"/>
                <a:gd name="T7" fmla="*/ 0 h 468"/>
                <a:gd name="T8" fmla="*/ 252 w 371"/>
                <a:gd name="T9" fmla="*/ 106 h 468"/>
                <a:gd name="T10" fmla="*/ 252 w 371"/>
                <a:gd name="T11" fmla="*/ 106 h 468"/>
                <a:gd name="T12" fmla="*/ 311 w 371"/>
                <a:gd name="T13" fmla="*/ 213 h 468"/>
                <a:gd name="T14" fmla="*/ 303 w 371"/>
                <a:gd name="T15" fmla="*/ 214 h 468"/>
                <a:gd name="T16" fmla="*/ 303 w 371"/>
                <a:gd name="T17" fmla="*/ 214 h 468"/>
                <a:gd name="T18" fmla="*/ 262 w 371"/>
                <a:gd name="T19" fmla="*/ 327 h 468"/>
                <a:gd name="T20" fmla="*/ 262 w 371"/>
                <a:gd name="T21" fmla="*/ 327 h 468"/>
                <a:gd name="T22" fmla="*/ 107 w 371"/>
                <a:gd name="T23" fmla="*/ 399 h 468"/>
                <a:gd name="T24" fmla="*/ 107 w 371"/>
                <a:gd name="T25" fmla="*/ 399 h 468"/>
                <a:gd name="T26" fmla="*/ 55 w 371"/>
                <a:gd name="T27" fmla="*/ 359 h 468"/>
                <a:gd name="T28" fmla="*/ 55 w 371"/>
                <a:gd name="T29" fmla="*/ 359 h 468"/>
                <a:gd name="T30" fmla="*/ 0 w 371"/>
                <a:gd name="T31" fmla="*/ 414 h 468"/>
                <a:gd name="T32" fmla="*/ 0 w 371"/>
                <a:gd name="T33" fmla="*/ 414 h 468"/>
                <a:gd name="T34" fmla="*/ 55 w 371"/>
                <a:gd name="T35" fmla="*/ 467 h 468"/>
                <a:gd name="T36" fmla="*/ 55 w 371"/>
                <a:gd name="T37" fmla="*/ 467 h 468"/>
                <a:gd name="T38" fmla="*/ 109 w 371"/>
                <a:gd name="T39" fmla="*/ 416 h 468"/>
                <a:gd name="T40" fmla="*/ 109 w 371"/>
                <a:gd name="T41" fmla="*/ 416 h 468"/>
                <a:gd name="T42" fmla="*/ 275 w 371"/>
                <a:gd name="T43" fmla="*/ 338 h 468"/>
                <a:gd name="T44" fmla="*/ 275 w 371"/>
                <a:gd name="T45" fmla="*/ 338 h 468"/>
                <a:gd name="T46" fmla="*/ 320 w 371"/>
                <a:gd name="T47" fmla="*/ 212 h 468"/>
                <a:gd name="T48" fmla="*/ 317 w 371"/>
                <a:gd name="T49" fmla="*/ 213 h 468"/>
                <a:gd name="T50" fmla="*/ 317 w 371"/>
                <a:gd name="T51" fmla="*/ 213 h 468"/>
                <a:gd name="T52" fmla="*/ 370 w 371"/>
                <a:gd name="T53" fmla="*/ 10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1" h="468">
                  <a:moveTo>
                    <a:pt x="370" y="106"/>
                  </a:moveTo>
                  <a:lnTo>
                    <a:pt x="370" y="106"/>
                  </a:lnTo>
                  <a:cubicBezTo>
                    <a:pt x="370" y="48"/>
                    <a:pt x="343" y="0"/>
                    <a:pt x="311" y="0"/>
                  </a:cubicBezTo>
                  <a:lnTo>
                    <a:pt x="311" y="0"/>
                  </a:lnTo>
                  <a:cubicBezTo>
                    <a:pt x="279" y="0"/>
                    <a:pt x="252" y="48"/>
                    <a:pt x="252" y="106"/>
                  </a:cubicBezTo>
                  <a:lnTo>
                    <a:pt x="252" y="106"/>
                  </a:lnTo>
                  <a:cubicBezTo>
                    <a:pt x="252" y="165"/>
                    <a:pt x="279" y="213"/>
                    <a:pt x="311" y="213"/>
                  </a:cubicBezTo>
                  <a:lnTo>
                    <a:pt x="303" y="214"/>
                  </a:lnTo>
                  <a:lnTo>
                    <a:pt x="303" y="214"/>
                  </a:lnTo>
                  <a:cubicBezTo>
                    <a:pt x="303" y="215"/>
                    <a:pt x="307" y="275"/>
                    <a:pt x="262" y="327"/>
                  </a:cubicBezTo>
                  <a:lnTo>
                    <a:pt x="262" y="327"/>
                  </a:lnTo>
                  <a:cubicBezTo>
                    <a:pt x="228" y="365"/>
                    <a:pt x="176" y="390"/>
                    <a:pt x="107" y="399"/>
                  </a:cubicBezTo>
                  <a:lnTo>
                    <a:pt x="107" y="399"/>
                  </a:lnTo>
                  <a:cubicBezTo>
                    <a:pt x="101" y="376"/>
                    <a:pt x="80" y="359"/>
                    <a:pt x="55" y="359"/>
                  </a:cubicBezTo>
                  <a:lnTo>
                    <a:pt x="55" y="359"/>
                  </a:lnTo>
                  <a:cubicBezTo>
                    <a:pt x="25" y="359"/>
                    <a:pt x="0" y="384"/>
                    <a:pt x="0" y="414"/>
                  </a:cubicBezTo>
                  <a:lnTo>
                    <a:pt x="0" y="414"/>
                  </a:lnTo>
                  <a:cubicBezTo>
                    <a:pt x="0" y="443"/>
                    <a:pt x="25" y="467"/>
                    <a:pt x="55" y="467"/>
                  </a:cubicBezTo>
                  <a:lnTo>
                    <a:pt x="55" y="467"/>
                  </a:lnTo>
                  <a:cubicBezTo>
                    <a:pt x="84" y="467"/>
                    <a:pt x="107" y="445"/>
                    <a:pt x="109" y="416"/>
                  </a:cubicBezTo>
                  <a:lnTo>
                    <a:pt x="109" y="416"/>
                  </a:lnTo>
                  <a:cubicBezTo>
                    <a:pt x="183" y="406"/>
                    <a:pt x="238" y="380"/>
                    <a:pt x="275" y="338"/>
                  </a:cubicBezTo>
                  <a:lnTo>
                    <a:pt x="275" y="338"/>
                  </a:lnTo>
                  <a:cubicBezTo>
                    <a:pt x="325" y="280"/>
                    <a:pt x="320" y="215"/>
                    <a:pt x="320" y="212"/>
                  </a:cubicBezTo>
                  <a:lnTo>
                    <a:pt x="317" y="213"/>
                  </a:lnTo>
                  <a:lnTo>
                    <a:pt x="317" y="213"/>
                  </a:lnTo>
                  <a:cubicBezTo>
                    <a:pt x="347" y="207"/>
                    <a:pt x="370" y="161"/>
                    <a:pt x="370" y="10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0" name="Freeform 166">
              <a:extLst>
                <a:ext uri="{FF2B5EF4-FFF2-40B4-BE49-F238E27FC236}">
                  <a16:creationId xmlns:a16="http://schemas.microsoft.com/office/drawing/2014/main" id="{DEED69B8-F7E3-40AE-B4A2-1BB52C949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7237" y="6517434"/>
              <a:ext cx="219722" cy="324092"/>
            </a:xfrm>
            <a:custGeom>
              <a:avLst/>
              <a:gdLst>
                <a:gd name="T0" fmla="*/ 0 w 176"/>
                <a:gd name="T1" fmla="*/ 257 h 258"/>
                <a:gd name="T2" fmla="*/ 137 w 176"/>
                <a:gd name="T3" fmla="*/ 257 h 258"/>
                <a:gd name="T4" fmla="*/ 175 w 176"/>
                <a:gd name="T5" fmla="*/ 0 h 258"/>
                <a:gd name="T6" fmla="*/ 0 w 176"/>
                <a:gd name="T7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258">
                  <a:moveTo>
                    <a:pt x="0" y="257"/>
                  </a:moveTo>
                  <a:lnTo>
                    <a:pt x="137" y="257"/>
                  </a:lnTo>
                  <a:lnTo>
                    <a:pt x="175" y="0"/>
                  </a:lnTo>
                  <a:lnTo>
                    <a:pt x="0" y="257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1" name="Freeform 44">
              <a:extLst>
                <a:ext uri="{FF2B5EF4-FFF2-40B4-BE49-F238E27FC236}">
                  <a16:creationId xmlns:a16="http://schemas.microsoft.com/office/drawing/2014/main" id="{904CE89D-F835-4364-94F5-35EE94AA1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8050" y="4803604"/>
              <a:ext cx="592004" cy="696368"/>
            </a:xfrm>
            <a:custGeom>
              <a:avLst/>
              <a:gdLst>
                <a:gd name="connsiteX0" fmla="*/ 269927 w 592004"/>
                <a:gd name="connsiteY0" fmla="*/ 335075 h 696368"/>
                <a:gd name="connsiteX1" fmla="*/ 217615 w 592004"/>
                <a:gd name="connsiteY1" fmla="*/ 353867 h 696368"/>
                <a:gd name="connsiteX2" fmla="*/ 241280 w 592004"/>
                <a:gd name="connsiteY2" fmla="*/ 424023 h 696368"/>
                <a:gd name="connsiteX3" fmla="*/ 170286 w 592004"/>
                <a:gd name="connsiteY3" fmla="*/ 447826 h 696368"/>
                <a:gd name="connsiteX4" fmla="*/ 190214 w 592004"/>
                <a:gd name="connsiteY4" fmla="*/ 502949 h 696368"/>
                <a:gd name="connsiteX5" fmla="*/ 259963 w 592004"/>
                <a:gd name="connsiteY5" fmla="*/ 477893 h 696368"/>
                <a:gd name="connsiteX6" fmla="*/ 283627 w 592004"/>
                <a:gd name="connsiteY6" fmla="*/ 548049 h 696368"/>
                <a:gd name="connsiteX7" fmla="*/ 337184 w 592004"/>
                <a:gd name="connsiteY7" fmla="*/ 530510 h 696368"/>
                <a:gd name="connsiteX8" fmla="*/ 313519 w 592004"/>
                <a:gd name="connsiteY8" fmla="*/ 459101 h 696368"/>
                <a:gd name="connsiteX9" fmla="*/ 383268 w 592004"/>
                <a:gd name="connsiteY9" fmla="*/ 435298 h 696368"/>
                <a:gd name="connsiteX10" fmla="*/ 364585 w 592004"/>
                <a:gd name="connsiteY10" fmla="*/ 381428 h 696368"/>
                <a:gd name="connsiteX11" fmla="*/ 294837 w 592004"/>
                <a:gd name="connsiteY11" fmla="*/ 405231 h 696368"/>
                <a:gd name="connsiteX12" fmla="*/ 387607 w 592004"/>
                <a:gd name="connsiteY12" fmla="*/ 91266 h 696368"/>
                <a:gd name="connsiteX13" fmla="*/ 299118 w 592004"/>
                <a:gd name="connsiteY13" fmla="*/ 272546 h 696368"/>
                <a:gd name="connsiteX14" fmla="*/ 412533 w 592004"/>
                <a:gd name="connsiteY14" fmla="*/ 327556 h 696368"/>
                <a:gd name="connsiteX15" fmla="*/ 501022 w 592004"/>
                <a:gd name="connsiteY15" fmla="*/ 147525 h 696368"/>
                <a:gd name="connsiteX16" fmla="*/ 355202 w 592004"/>
                <a:gd name="connsiteY16" fmla="*/ 0 h 696368"/>
                <a:gd name="connsiteX17" fmla="*/ 592004 w 592004"/>
                <a:gd name="connsiteY17" fmla="*/ 115020 h 696368"/>
                <a:gd name="connsiteX18" fmla="*/ 473603 w 592004"/>
                <a:gd name="connsiteY18" fmla="*/ 357561 h 696368"/>
                <a:gd name="connsiteX19" fmla="*/ 548382 w 592004"/>
                <a:gd name="connsiteY19" fmla="*/ 393817 h 696368"/>
                <a:gd name="connsiteX20" fmla="*/ 401316 w 592004"/>
                <a:gd name="connsiteY20" fmla="*/ 696368 h 696368"/>
                <a:gd name="connsiteX21" fmla="*/ 0 w 592004"/>
                <a:gd name="connsiteY21" fmla="*/ 498835 h 696368"/>
                <a:gd name="connsiteX22" fmla="*/ 145820 w 592004"/>
                <a:gd name="connsiteY22" fmla="*/ 197534 h 696368"/>
                <a:gd name="connsiteX23" fmla="*/ 238048 w 592004"/>
                <a:gd name="connsiteY23" fmla="*/ 241291 h 69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2004" h="696368">
                  <a:moveTo>
                    <a:pt x="269927" y="335075"/>
                  </a:moveTo>
                  <a:lnTo>
                    <a:pt x="217615" y="353867"/>
                  </a:lnTo>
                  <a:lnTo>
                    <a:pt x="241280" y="424023"/>
                  </a:lnTo>
                  <a:lnTo>
                    <a:pt x="170286" y="447826"/>
                  </a:lnTo>
                  <a:lnTo>
                    <a:pt x="190214" y="502949"/>
                  </a:lnTo>
                  <a:lnTo>
                    <a:pt x="259963" y="477893"/>
                  </a:lnTo>
                  <a:lnTo>
                    <a:pt x="283627" y="548049"/>
                  </a:lnTo>
                  <a:lnTo>
                    <a:pt x="337184" y="530510"/>
                  </a:lnTo>
                  <a:lnTo>
                    <a:pt x="313519" y="459101"/>
                  </a:lnTo>
                  <a:lnTo>
                    <a:pt x="383268" y="435298"/>
                  </a:lnTo>
                  <a:lnTo>
                    <a:pt x="364585" y="381428"/>
                  </a:lnTo>
                  <a:lnTo>
                    <a:pt x="294837" y="405231"/>
                  </a:lnTo>
                  <a:close/>
                  <a:moveTo>
                    <a:pt x="387607" y="91266"/>
                  </a:moveTo>
                  <a:lnTo>
                    <a:pt x="299118" y="272546"/>
                  </a:lnTo>
                  <a:lnTo>
                    <a:pt x="412533" y="327556"/>
                  </a:lnTo>
                  <a:lnTo>
                    <a:pt x="501022" y="147525"/>
                  </a:lnTo>
                  <a:close/>
                  <a:moveTo>
                    <a:pt x="355202" y="0"/>
                  </a:moveTo>
                  <a:lnTo>
                    <a:pt x="592004" y="115020"/>
                  </a:lnTo>
                  <a:lnTo>
                    <a:pt x="473603" y="357561"/>
                  </a:lnTo>
                  <a:lnTo>
                    <a:pt x="548382" y="393817"/>
                  </a:lnTo>
                  <a:lnTo>
                    <a:pt x="401316" y="696368"/>
                  </a:lnTo>
                  <a:lnTo>
                    <a:pt x="0" y="498835"/>
                  </a:lnTo>
                  <a:lnTo>
                    <a:pt x="145820" y="197534"/>
                  </a:lnTo>
                  <a:lnTo>
                    <a:pt x="238048" y="241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B97E675-E202-46B1-AABF-70234287EA13}"/>
              </a:ext>
            </a:extLst>
          </p:cNvPr>
          <p:cNvGrpSpPr/>
          <p:nvPr/>
        </p:nvGrpSpPr>
        <p:grpSpPr>
          <a:xfrm flipH="1">
            <a:off x="19285838" y="5100226"/>
            <a:ext cx="1804150" cy="2219190"/>
            <a:chOff x="8217351" y="4792618"/>
            <a:chExt cx="2340038" cy="2878357"/>
          </a:xfrm>
        </p:grpSpPr>
        <p:sp>
          <p:nvSpPr>
            <p:cNvPr id="333" name="Freeform 211">
              <a:extLst>
                <a:ext uri="{FF2B5EF4-FFF2-40B4-BE49-F238E27FC236}">
                  <a16:creationId xmlns:a16="http://schemas.microsoft.com/office/drawing/2014/main" id="{F47E895D-A1D4-411D-A088-794C29B8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351" y="6726169"/>
              <a:ext cx="2334544" cy="944804"/>
            </a:xfrm>
            <a:custGeom>
              <a:avLst/>
              <a:gdLst>
                <a:gd name="T0" fmla="*/ 710 w 1876"/>
                <a:gd name="T1" fmla="*/ 0 h 757"/>
                <a:gd name="T2" fmla="*/ 710 w 1876"/>
                <a:gd name="T3" fmla="*/ 0 h 757"/>
                <a:gd name="T4" fmla="*/ 276 w 1876"/>
                <a:gd name="T5" fmla="*/ 133 h 757"/>
                <a:gd name="T6" fmla="*/ 276 w 1876"/>
                <a:gd name="T7" fmla="*/ 133 h 757"/>
                <a:gd name="T8" fmla="*/ 0 w 1876"/>
                <a:gd name="T9" fmla="*/ 756 h 757"/>
                <a:gd name="T10" fmla="*/ 1875 w 1876"/>
                <a:gd name="T11" fmla="*/ 756 h 757"/>
                <a:gd name="T12" fmla="*/ 1875 w 1876"/>
                <a:gd name="T13" fmla="*/ 756 h 757"/>
                <a:gd name="T14" fmla="*/ 1636 w 1876"/>
                <a:gd name="T15" fmla="*/ 238 h 757"/>
                <a:gd name="T16" fmla="*/ 1636 w 1876"/>
                <a:gd name="T17" fmla="*/ 238 h 757"/>
                <a:gd name="T18" fmla="*/ 1147 w 1876"/>
                <a:gd name="T19" fmla="*/ 21 h 757"/>
                <a:gd name="T20" fmla="*/ 710 w 1876"/>
                <a:gd name="T21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6" h="757">
                  <a:moveTo>
                    <a:pt x="710" y="0"/>
                  </a:moveTo>
                  <a:lnTo>
                    <a:pt x="710" y="0"/>
                  </a:lnTo>
                  <a:cubicBezTo>
                    <a:pt x="710" y="0"/>
                    <a:pt x="392" y="78"/>
                    <a:pt x="276" y="133"/>
                  </a:cubicBezTo>
                  <a:lnTo>
                    <a:pt x="276" y="133"/>
                  </a:lnTo>
                  <a:cubicBezTo>
                    <a:pt x="166" y="184"/>
                    <a:pt x="0" y="422"/>
                    <a:pt x="0" y="756"/>
                  </a:cubicBezTo>
                  <a:lnTo>
                    <a:pt x="1875" y="756"/>
                  </a:lnTo>
                  <a:lnTo>
                    <a:pt x="1875" y="756"/>
                  </a:lnTo>
                  <a:cubicBezTo>
                    <a:pt x="1875" y="756"/>
                    <a:pt x="1706" y="295"/>
                    <a:pt x="1636" y="238"/>
                  </a:cubicBezTo>
                  <a:lnTo>
                    <a:pt x="1636" y="238"/>
                  </a:lnTo>
                  <a:cubicBezTo>
                    <a:pt x="1602" y="211"/>
                    <a:pt x="1335" y="67"/>
                    <a:pt x="1147" y="21"/>
                  </a:cubicBezTo>
                  <a:lnTo>
                    <a:pt x="71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4" name="Freeform 212">
              <a:extLst>
                <a:ext uri="{FF2B5EF4-FFF2-40B4-BE49-F238E27FC236}">
                  <a16:creationId xmlns:a16="http://schemas.microsoft.com/office/drawing/2014/main" id="{AF6C9785-FE14-4349-B7BD-D39C47012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341" y="6737154"/>
              <a:ext cx="1148048" cy="928326"/>
            </a:xfrm>
            <a:custGeom>
              <a:avLst/>
              <a:gdLst>
                <a:gd name="T0" fmla="*/ 681 w 921"/>
                <a:gd name="T1" fmla="*/ 226 h 745"/>
                <a:gd name="T2" fmla="*/ 681 w 921"/>
                <a:gd name="T3" fmla="*/ 226 h 745"/>
                <a:gd name="T4" fmla="*/ 192 w 921"/>
                <a:gd name="T5" fmla="*/ 9 h 745"/>
                <a:gd name="T6" fmla="*/ 0 w 921"/>
                <a:gd name="T7" fmla="*/ 0 h 745"/>
                <a:gd name="T8" fmla="*/ 36 w 921"/>
                <a:gd name="T9" fmla="*/ 206 h 745"/>
                <a:gd name="T10" fmla="*/ 36 w 921"/>
                <a:gd name="T11" fmla="*/ 206 h 745"/>
                <a:gd name="T12" fmla="*/ 191 w 921"/>
                <a:gd name="T13" fmla="*/ 744 h 745"/>
                <a:gd name="T14" fmla="*/ 920 w 921"/>
                <a:gd name="T15" fmla="*/ 744 h 745"/>
                <a:gd name="T16" fmla="*/ 920 w 921"/>
                <a:gd name="T17" fmla="*/ 744 h 745"/>
                <a:gd name="T18" fmla="*/ 681 w 921"/>
                <a:gd name="T19" fmla="*/ 22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" h="745">
                  <a:moveTo>
                    <a:pt x="681" y="226"/>
                  </a:moveTo>
                  <a:lnTo>
                    <a:pt x="681" y="226"/>
                  </a:lnTo>
                  <a:cubicBezTo>
                    <a:pt x="647" y="199"/>
                    <a:pt x="380" y="55"/>
                    <a:pt x="192" y="9"/>
                  </a:cubicBezTo>
                  <a:lnTo>
                    <a:pt x="0" y="0"/>
                  </a:lnTo>
                  <a:lnTo>
                    <a:pt x="36" y="206"/>
                  </a:lnTo>
                  <a:lnTo>
                    <a:pt x="36" y="206"/>
                  </a:lnTo>
                  <a:cubicBezTo>
                    <a:pt x="36" y="206"/>
                    <a:pt x="177" y="495"/>
                    <a:pt x="191" y="744"/>
                  </a:cubicBezTo>
                  <a:lnTo>
                    <a:pt x="920" y="744"/>
                  </a:lnTo>
                  <a:lnTo>
                    <a:pt x="920" y="744"/>
                  </a:lnTo>
                  <a:cubicBezTo>
                    <a:pt x="920" y="744"/>
                    <a:pt x="751" y="283"/>
                    <a:pt x="681" y="226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5" name="Freeform 213">
              <a:extLst>
                <a:ext uri="{FF2B5EF4-FFF2-40B4-BE49-F238E27FC236}">
                  <a16:creationId xmlns:a16="http://schemas.microsoft.com/office/drawing/2014/main" id="{4D7CED30-193F-4742-9E86-726EB0DD9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8" y="6286726"/>
              <a:ext cx="576768" cy="730577"/>
            </a:xfrm>
            <a:custGeom>
              <a:avLst/>
              <a:gdLst>
                <a:gd name="T0" fmla="*/ 461 w 462"/>
                <a:gd name="T1" fmla="*/ 481 h 588"/>
                <a:gd name="T2" fmla="*/ 449 w 462"/>
                <a:gd name="T3" fmla="*/ 504 h 588"/>
                <a:gd name="T4" fmla="*/ 449 w 462"/>
                <a:gd name="T5" fmla="*/ 504 h 588"/>
                <a:gd name="T6" fmla="*/ 440 w 462"/>
                <a:gd name="T7" fmla="*/ 516 h 588"/>
                <a:gd name="T8" fmla="*/ 440 w 462"/>
                <a:gd name="T9" fmla="*/ 516 h 588"/>
                <a:gd name="T10" fmla="*/ 232 w 462"/>
                <a:gd name="T11" fmla="*/ 549 h 588"/>
                <a:gd name="T12" fmla="*/ 0 w 462"/>
                <a:gd name="T13" fmla="*/ 424 h 588"/>
                <a:gd name="T14" fmla="*/ 0 w 462"/>
                <a:gd name="T15" fmla="*/ 0 h 588"/>
                <a:gd name="T16" fmla="*/ 461 w 462"/>
                <a:gd name="T17" fmla="*/ 149 h 588"/>
                <a:gd name="T18" fmla="*/ 461 w 462"/>
                <a:gd name="T19" fmla="*/ 481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588">
                  <a:moveTo>
                    <a:pt x="461" y="481"/>
                  </a:moveTo>
                  <a:lnTo>
                    <a:pt x="449" y="504"/>
                  </a:lnTo>
                  <a:lnTo>
                    <a:pt x="449" y="504"/>
                  </a:lnTo>
                  <a:cubicBezTo>
                    <a:pt x="446" y="508"/>
                    <a:pt x="444" y="513"/>
                    <a:pt x="440" y="516"/>
                  </a:cubicBezTo>
                  <a:lnTo>
                    <a:pt x="440" y="516"/>
                  </a:lnTo>
                  <a:cubicBezTo>
                    <a:pt x="387" y="573"/>
                    <a:pt x="301" y="587"/>
                    <a:pt x="232" y="549"/>
                  </a:cubicBezTo>
                  <a:lnTo>
                    <a:pt x="0" y="424"/>
                  </a:lnTo>
                  <a:lnTo>
                    <a:pt x="0" y="0"/>
                  </a:lnTo>
                  <a:lnTo>
                    <a:pt x="461" y="149"/>
                  </a:lnTo>
                  <a:lnTo>
                    <a:pt x="461" y="481"/>
                  </a:ln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6" name="Freeform 214">
              <a:extLst>
                <a:ext uri="{FF2B5EF4-FFF2-40B4-BE49-F238E27FC236}">
                  <a16:creationId xmlns:a16="http://schemas.microsoft.com/office/drawing/2014/main" id="{14BBD011-523B-40F0-9E3A-FFD1332D4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8" y="6286727"/>
              <a:ext cx="576768" cy="516346"/>
            </a:xfrm>
            <a:custGeom>
              <a:avLst/>
              <a:gdLst>
                <a:gd name="T0" fmla="*/ 461 w 462"/>
                <a:gd name="T1" fmla="*/ 415 h 416"/>
                <a:gd name="T2" fmla="*/ 461 w 462"/>
                <a:gd name="T3" fmla="*/ 415 h 416"/>
                <a:gd name="T4" fmla="*/ 140 w 462"/>
                <a:gd name="T5" fmla="*/ 275 h 416"/>
                <a:gd name="T6" fmla="*/ 140 w 462"/>
                <a:gd name="T7" fmla="*/ 275 h 416"/>
                <a:gd name="T8" fmla="*/ 0 w 462"/>
                <a:gd name="T9" fmla="*/ 0 h 416"/>
                <a:gd name="T10" fmla="*/ 461 w 462"/>
                <a:gd name="T11" fmla="*/ 149 h 416"/>
                <a:gd name="T12" fmla="*/ 461 w 462"/>
                <a:gd name="T13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16">
                  <a:moveTo>
                    <a:pt x="461" y="415"/>
                  </a:moveTo>
                  <a:lnTo>
                    <a:pt x="461" y="415"/>
                  </a:lnTo>
                  <a:cubicBezTo>
                    <a:pt x="461" y="415"/>
                    <a:pt x="233" y="368"/>
                    <a:pt x="140" y="275"/>
                  </a:cubicBezTo>
                  <a:lnTo>
                    <a:pt x="140" y="275"/>
                  </a:lnTo>
                  <a:cubicBezTo>
                    <a:pt x="24" y="160"/>
                    <a:pt x="0" y="0"/>
                    <a:pt x="0" y="0"/>
                  </a:cubicBezTo>
                  <a:lnTo>
                    <a:pt x="461" y="149"/>
                  </a:lnTo>
                  <a:lnTo>
                    <a:pt x="461" y="415"/>
                  </a:ln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7" name="Freeform 215">
              <a:extLst>
                <a:ext uri="{FF2B5EF4-FFF2-40B4-BE49-F238E27FC236}">
                  <a16:creationId xmlns:a16="http://schemas.microsoft.com/office/drawing/2014/main" id="{E2F8A37C-E066-496B-B1B4-C0DE79B7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0174" y="4869520"/>
              <a:ext cx="1367770" cy="1785241"/>
            </a:xfrm>
            <a:custGeom>
              <a:avLst/>
              <a:gdLst>
                <a:gd name="T0" fmla="*/ 1071 w 1100"/>
                <a:gd name="T1" fmla="*/ 691 h 1432"/>
                <a:gd name="T2" fmla="*/ 1071 w 1100"/>
                <a:gd name="T3" fmla="*/ 691 h 1432"/>
                <a:gd name="T4" fmla="*/ 712 w 1100"/>
                <a:gd name="T5" fmla="*/ 1414 h 1432"/>
                <a:gd name="T6" fmla="*/ 712 w 1100"/>
                <a:gd name="T7" fmla="*/ 1414 h 1432"/>
                <a:gd name="T8" fmla="*/ 150 w 1100"/>
                <a:gd name="T9" fmla="*/ 1086 h 1432"/>
                <a:gd name="T10" fmla="*/ 150 w 1100"/>
                <a:gd name="T11" fmla="*/ 1086 h 1432"/>
                <a:gd name="T12" fmla="*/ 29 w 1100"/>
                <a:gd name="T13" fmla="*/ 663 h 1432"/>
                <a:gd name="T14" fmla="*/ 29 w 1100"/>
                <a:gd name="T15" fmla="*/ 663 h 1432"/>
                <a:gd name="T16" fmla="*/ 611 w 1100"/>
                <a:gd name="T17" fmla="*/ 28 h 1432"/>
                <a:gd name="T18" fmla="*/ 611 w 1100"/>
                <a:gd name="T19" fmla="*/ 28 h 1432"/>
                <a:gd name="T20" fmla="*/ 1071 w 1100"/>
                <a:gd name="T21" fmla="*/ 691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0" h="1432">
                  <a:moveTo>
                    <a:pt x="1071" y="691"/>
                  </a:moveTo>
                  <a:lnTo>
                    <a:pt x="1071" y="691"/>
                  </a:lnTo>
                  <a:cubicBezTo>
                    <a:pt x="1099" y="1073"/>
                    <a:pt x="1095" y="1386"/>
                    <a:pt x="712" y="1414"/>
                  </a:cubicBezTo>
                  <a:lnTo>
                    <a:pt x="712" y="1414"/>
                  </a:lnTo>
                  <a:cubicBezTo>
                    <a:pt x="478" y="1431"/>
                    <a:pt x="236" y="1354"/>
                    <a:pt x="150" y="1086"/>
                  </a:cubicBezTo>
                  <a:lnTo>
                    <a:pt x="150" y="1086"/>
                  </a:lnTo>
                  <a:cubicBezTo>
                    <a:pt x="140" y="1055"/>
                    <a:pt x="29" y="663"/>
                    <a:pt x="29" y="663"/>
                  </a:cubicBezTo>
                  <a:lnTo>
                    <a:pt x="29" y="663"/>
                  </a:lnTo>
                  <a:cubicBezTo>
                    <a:pt x="0" y="280"/>
                    <a:pt x="141" y="62"/>
                    <a:pt x="611" y="28"/>
                  </a:cubicBezTo>
                  <a:lnTo>
                    <a:pt x="611" y="28"/>
                  </a:lnTo>
                  <a:cubicBezTo>
                    <a:pt x="994" y="0"/>
                    <a:pt x="1043" y="308"/>
                    <a:pt x="1071" y="691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8" name="Freeform 216">
              <a:extLst>
                <a:ext uri="{FF2B5EF4-FFF2-40B4-BE49-F238E27FC236}">
                  <a16:creationId xmlns:a16="http://schemas.microsoft.com/office/drawing/2014/main" id="{4C9DEE28-9EF8-419D-8F0B-2B16E540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7939" y="4924448"/>
              <a:ext cx="384513" cy="1625943"/>
            </a:xfrm>
            <a:custGeom>
              <a:avLst/>
              <a:gdLst>
                <a:gd name="T0" fmla="*/ 285 w 310"/>
                <a:gd name="T1" fmla="*/ 647 h 1305"/>
                <a:gd name="T2" fmla="*/ 285 w 310"/>
                <a:gd name="T3" fmla="*/ 647 h 1305"/>
                <a:gd name="T4" fmla="*/ 0 w 310"/>
                <a:gd name="T5" fmla="*/ 0 h 1305"/>
                <a:gd name="T6" fmla="*/ 0 w 310"/>
                <a:gd name="T7" fmla="*/ 0 h 1305"/>
                <a:gd name="T8" fmla="*/ 58 w 310"/>
                <a:gd name="T9" fmla="*/ 509 h 1305"/>
                <a:gd name="T10" fmla="*/ 109 w 310"/>
                <a:gd name="T11" fmla="*/ 828 h 1305"/>
                <a:gd name="T12" fmla="*/ 109 w 310"/>
                <a:gd name="T13" fmla="*/ 828 h 1305"/>
                <a:gd name="T14" fmla="*/ 154 w 310"/>
                <a:gd name="T15" fmla="*/ 1022 h 1305"/>
                <a:gd name="T16" fmla="*/ 154 w 310"/>
                <a:gd name="T17" fmla="*/ 1022 h 1305"/>
                <a:gd name="T18" fmla="*/ 141 w 310"/>
                <a:gd name="T19" fmla="*/ 1304 h 1305"/>
                <a:gd name="T20" fmla="*/ 141 w 310"/>
                <a:gd name="T21" fmla="*/ 1304 h 1305"/>
                <a:gd name="T22" fmla="*/ 285 w 310"/>
                <a:gd name="T23" fmla="*/ 647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1305">
                  <a:moveTo>
                    <a:pt x="285" y="647"/>
                  </a:moveTo>
                  <a:lnTo>
                    <a:pt x="285" y="647"/>
                  </a:lnTo>
                  <a:cubicBezTo>
                    <a:pt x="262" y="332"/>
                    <a:pt x="225" y="68"/>
                    <a:pt x="0" y="0"/>
                  </a:cubicBezTo>
                  <a:lnTo>
                    <a:pt x="0" y="0"/>
                  </a:lnTo>
                  <a:cubicBezTo>
                    <a:pt x="28" y="102"/>
                    <a:pt x="76" y="312"/>
                    <a:pt x="58" y="509"/>
                  </a:cubicBezTo>
                  <a:lnTo>
                    <a:pt x="109" y="828"/>
                  </a:lnTo>
                  <a:lnTo>
                    <a:pt x="109" y="828"/>
                  </a:lnTo>
                  <a:cubicBezTo>
                    <a:pt x="109" y="828"/>
                    <a:pt x="172" y="930"/>
                    <a:pt x="154" y="1022"/>
                  </a:cubicBezTo>
                  <a:lnTo>
                    <a:pt x="154" y="1022"/>
                  </a:lnTo>
                  <a:cubicBezTo>
                    <a:pt x="144" y="1074"/>
                    <a:pt x="141" y="1200"/>
                    <a:pt x="141" y="1304"/>
                  </a:cubicBezTo>
                  <a:lnTo>
                    <a:pt x="141" y="1304"/>
                  </a:lnTo>
                  <a:cubicBezTo>
                    <a:pt x="309" y="1188"/>
                    <a:pt x="306" y="938"/>
                    <a:pt x="285" y="647"/>
                  </a:cubicBez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39" name="Freeform 217">
              <a:extLst>
                <a:ext uri="{FF2B5EF4-FFF2-40B4-BE49-F238E27FC236}">
                  <a16:creationId xmlns:a16="http://schemas.microsoft.com/office/drawing/2014/main" id="{26B2728A-D1F8-4297-B157-CF56A2021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593" y="4792618"/>
              <a:ext cx="1708339" cy="889873"/>
            </a:xfrm>
            <a:custGeom>
              <a:avLst/>
              <a:gdLst>
                <a:gd name="T0" fmla="*/ 276 w 1370"/>
                <a:gd name="T1" fmla="*/ 714 h 715"/>
                <a:gd name="T2" fmla="*/ 541 w 1370"/>
                <a:gd name="T3" fmla="*/ 695 h 715"/>
                <a:gd name="T4" fmla="*/ 541 w 1370"/>
                <a:gd name="T5" fmla="*/ 695 h 715"/>
                <a:gd name="T6" fmla="*/ 658 w 1370"/>
                <a:gd name="T7" fmla="*/ 587 h 715"/>
                <a:gd name="T8" fmla="*/ 658 w 1370"/>
                <a:gd name="T9" fmla="*/ 587 h 715"/>
                <a:gd name="T10" fmla="*/ 655 w 1370"/>
                <a:gd name="T11" fmla="*/ 442 h 715"/>
                <a:gd name="T12" fmla="*/ 655 w 1370"/>
                <a:gd name="T13" fmla="*/ 442 h 715"/>
                <a:gd name="T14" fmla="*/ 792 w 1370"/>
                <a:gd name="T15" fmla="*/ 332 h 715"/>
                <a:gd name="T16" fmla="*/ 792 w 1370"/>
                <a:gd name="T17" fmla="*/ 332 h 715"/>
                <a:gd name="T18" fmla="*/ 1101 w 1370"/>
                <a:gd name="T19" fmla="*/ 374 h 715"/>
                <a:gd name="T20" fmla="*/ 1101 w 1370"/>
                <a:gd name="T21" fmla="*/ 374 h 715"/>
                <a:gd name="T22" fmla="*/ 1250 w 1370"/>
                <a:gd name="T23" fmla="*/ 295 h 715"/>
                <a:gd name="T24" fmla="*/ 1250 w 1370"/>
                <a:gd name="T25" fmla="*/ 295 h 715"/>
                <a:gd name="T26" fmla="*/ 678 w 1370"/>
                <a:gd name="T27" fmla="*/ 63 h 715"/>
                <a:gd name="T28" fmla="*/ 678 w 1370"/>
                <a:gd name="T29" fmla="*/ 63 h 715"/>
                <a:gd name="T30" fmla="*/ 276 w 1370"/>
                <a:gd name="T31" fmla="*/ 714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0" h="715">
                  <a:moveTo>
                    <a:pt x="276" y="714"/>
                  </a:moveTo>
                  <a:lnTo>
                    <a:pt x="541" y="695"/>
                  </a:lnTo>
                  <a:lnTo>
                    <a:pt x="541" y="695"/>
                  </a:lnTo>
                  <a:cubicBezTo>
                    <a:pt x="541" y="695"/>
                    <a:pt x="641" y="621"/>
                    <a:pt x="658" y="587"/>
                  </a:cubicBezTo>
                  <a:lnTo>
                    <a:pt x="658" y="587"/>
                  </a:lnTo>
                  <a:cubicBezTo>
                    <a:pt x="664" y="576"/>
                    <a:pt x="654" y="451"/>
                    <a:pt x="655" y="442"/>
                  </a:cubicBezTo>
                  <a:lnTo>
                    <a:pt x="655" y="442"/>
                  </a:lnTo>
                  <a:cubicBezTo>
                    <a:pt x="659" y="426"/>
                    <a:pt x="779" y="333"/>
                    <a:pt x="792" y="332"/>
                  </a:cubicBezTo>
                  <a:lnTo>
                    <a:pt x="792" y="332"/>
                  </a:lnTo>
                  <a:cubicBezTo>
                    <a:pt x="837" y="325"/>
                    <a:pt x="1070" y="377"/>
                    <a:pt x="1101" y="374"/>
                  </a:cubicBezTo>
                  <a:lnTo>
                    <a:pt x="1101" y="374"/>
                  </a:lnTo>
                  <a:cubicBezTo>
                    <a:pt x="1132" y="371"/>
                    <a:pt x="1206" y="295"/>
                    <a:pt x="1250" y="295"/>
                  </a:cubicBezTo>
                  <a:lnTo>
                    <a:pt x="1250" y="295"/>
                  </a:lnTo>
                  <a:cubicBezTo>
                    <a:pt x="1250" y="295"/>
                    <a:pt x="1369" y="0"/>
                    <a:pt x="678" y="63"/>
                  </a:cubicBezTo>
                  <a:lnTo>
                    <a:pt x="678" y="63"/>
                  </a:lnTo>
                  <a:cubicBezTo>
                    <a:pt x="0" y="125"/>
                    <a:pt x="276" y="714"/>
                    <a:pt x="276" y="71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0" name="Freeform 218">
              <a:extLst>
                <a:ext uri="{FF2B5EF4-FFF2-40B4-BE49-F238E27FC236}">
                  <a16:creationId xmlns:a16="http://schemas.microsoft.com/office/drawing/2014/main" id="{541DD9D4-5599-47CF-B8CC-3A218A35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5670" y="5534181"/>
              <a:ext cx="1417206" cy="576768"/>
            </a:xfrm>
            <a:custGeom>
              <a:avLst/>
              <a:gdLst>
                <a:gd name="T0" fmla="*/ 1084 w 1139"/>
                <a:gd name="T1" fmla="*/ 386 h 465"/>
                <a:gd name="T2" fmla="*/ 973 w 1139"/>
                <a:gd name="T3" fmla="*/ 395 h 465"/>
                <a:gd name="T4" fmla="*/ 940 w 1139"/>
                <a:gd name="T5" fmla="*/ 369 h 465"/>
                <a:gd name="T6" fmla="*/ 940 w 1139"/>
                <a:gd name="T7" fmla="*/ 369 h 465"/>
                <a:gd name="T8" fmla="*/ 848 w 1139"/>
                <a:gd name="T9" fmla="*/ 374 h 465"/>
                <a:gd name="T10" fmla="*/ 816 w 1139"/>
                <a:gd name="T11" fmla="*/ 406 h 465"/>
                <a:gd name="T12" fmla="*/ 25 w 1139"/>
                <a:gd name="T13" fmla="*/ 464 h 465"/>
                <a:gd name="T14" fmla="*/ 3 w 1139"/>
                <a:gd name="T15" fmla="*/ 154 h 465"/>
                <a:gd name="T16" fmla="*/ 3 w 1139"/>
                <a:gd name="T17" fmla="*/ 154 h 465"/>
                <a:gd name="T18" fmla="*/ 71 w 1139"/>
                <a:gd name="T19" fmla="*/ 74 h 465"/>
                <a:gd name="T20" fmla="*/ 1056 w 1139"/>
                <a:gd name="T21" fmla="*/ 3 h 465"/>
                <a:gd name="T22" fmla="*/ 1056 w 1139"/>
                <a:gd name="T23" fmla="*/ 3 h 465"/>
                <a:gd name="T24" fmla="*/ 1116 w 1139"/>
                <a:gd name="T25" fmla="*/ 53 h 465"/>
                <a:gd name="T26" fmla="*/ 1136 w 1139"/>
                <a:gd name="T27" fmla="*/ 327 h 465"/>
                <a:gd name="T28" fmla="*/ 1136 w 1139"/>
                <a:gd name="T29" fmla="*/ 327 h 465"/>
                <a:gd name="T30" fmla="*/ 1084 w 1139"/>
                <a:gd name="T31" fmla="*/ 38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9" h="465">
                  <a:moveTo>
                    <a:pt x="1084" y="386"/>
                  </a:moveTo>
                  <a:lnTo>
                    <a:pt x="973" y="395"/>
                  </a:lnTo>
                  <a:lnTo>
                    <a:pt x="940" y="369"/>
                  </a:lnTo>
                  <a:lnTo>
                    <a:pt x="940" y="369"/>
                  </a:lnTo>
                  <a:cubicBezTo>
                    <a:pt x="913" y="347"/>
                    <a:pt x="873" y="349"/>
                    <a:pt x="848" y="374"/>
                  </a:cubicBezTo>
                  <a:lnTo>
                    <a:pt x="816" y="406"/>
                  </a:lnTo>
                  <a:lnTo>
                    <a:pt x="25" y="464"/>
                  </a:lnTo>
                  <a:lnTo>
                    <a:pt x="3" y="154"/>
                  </a:lnTo>
                  <a:lnTo>
                    <a:pt x="3" y="154"/>
                  </a:lnTo>
                  <a:cubicBezTo>
                    <a:pt x="0" y="113"/>
                    <a:pt x="30" y="77"/>
                    <a:pt x="71" y="74"/>
                  </a:cubicBezTo>
                  <a:lnTo>
                    <a:pt x="1056" y="3"/>
                  </a:lnTo>
                  <a:lnTo>
                    <a:pt x="1056" y="3"/>
                  </a:lnTo>
                  <a:cubicBezTo>
                    <a:pt x="1086" y="0"/>
                    <a:pt x="1114" y="23"/>
                    <a:pt x="1116" y="53"/>
                  </a:cubicBezTo>
                  <a:lnTo>
                    <a:pt x="1136" y="327"/>
                  </a:lnTo>
                  <a:lnTo>
                    <a:pt x="1136" y="327"/>
                  </a:lnTo>
                  <a:cubicBezTo>
                    <a:pt x="1138" y="357"/>
                    <a:pt x="1115" y="384"/>
                    <a:pt x="1084" y="3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1" name="Freeform 219">
              <a:extLst>
                <a:ext uri="{FF2B5EF4-FFF2-40B4-BE49-F238E27FC236}">
                  <a16:creationId xmlns:a16="http://schemas.microsoft.com/office/drawing/2014/main" id="{A1396AB3-1804-4488-8A06-B26A6E700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7228" y="6143904"/>
              <a:ext cx="686633" cy="483389"/>
            </a:xfrm>
            <a:custGeom>
              <a:avLst/>
              <a:gdLst>
                <a:gd name="T0" fmla="*/ 460 w 552"/>
                <a:gd name="T1" fmla="*/ 15 h 387"/>
                <a:gd name="T2" fmla="*/ 397 w 552"/>
                <a:gd name="T3" fmla="*/ 0 h 387"/>
                <a:gd name="T4" fmla="*/ 397 w 552"/>
                <a:gd name="T5" fmla="*/ 0 h 387"/>
                <a:gd name="T6" fmla="*/ 247 w 552"/>
                <a:gd name="T7" fmla="*/ 11 h 387"/>
                <a:gd name="T8" fmla="*/ 247 w 552"/>
                <a:gd name="T9" fmla="*/ 11 h 387"/>
                <a:gd name="T10" fmla="*/ 116 w 552"/>
                <a:gd name="T11" fmla="*/ 87 h 387"/>
                <a:gd name="T12" fmla="*/ 116 w 552"/>
                <a:gd name="T13" fmla="*/ 87 h 387"/>
                <a:gd name="T14" fmla="*/ 227 w 552"/>
                <a:gd name="T15" fmla="*/ 383 h 387"/>
                <a:gd name="T16" fmla="*/ 227 w 552"/>
                <a:gd name="T17" fmla="*/ 383 h 387"/>
                <a:gd name="T18" fmla="*/ 484 w 552"/>
                <a:gd name="T19" fmla="*/ 36 h 387"/>
                <a:gd name="T20" fmla="*/ 484 w 552"/>
                <a:gd name="T21" fmla="*/ 36 h 387"/>
                <a:gd name="T22" fmla="*/ 460 w 552"/>
                <a:gd name="T23" fmla="*/ 1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387">
                  <a:moveTo>
                    <a:pt x="460" y="15"/>
                  </a:moveTo>
                  <a:lnTo>
                    <a:pt x="397" y="0"/>
                  </a:lnTo>
                  <a:lnTo>
                    <a:pt x="397" y="0"/>
                  </a:lnTo>
                  <a:cubicBezTo>
                    <a:pt x="397" y="0"/>
                    <a:pt x="358" y="89"/>
                    <a:pt x="247" y="11"/>
                  </a:cubicBezTo>
                  <a:lnTo>
                    <a:pt x="247" y="11"/>
                  </a:lnTo>
                  <a:cubicBezTo>
                    <a:pt x="247" y="11"/>
                    <a:pt x="140" y="42"/>
                    <a:pt x="116" y="87"/>
                  </a:cubicBezTo>
                  <a:lnTo>
                    <a:pt x="116" y="87"/>
                  </a:lnTo>
                  <a:cubicBezTo>
                    <a:pt x="74" y="166"/>
                    <a:pt x="0" y="382"/>
                    <a:pt x="227" y="383"/>
                  </a:cubicBezTo>
                  <a:lnTo>
                    <a:pt x="227" y="383"/>
                  </a:lnTo>
                  <a:cubicBezTo>
                    <a:pt x="550" y="386"/>
                    <a:pt x="551" y="205"/>
                    <a:pt x="484" y="36"/>
                  </a:cubicBezTo>
                  <a:lnTo>
                    <a:pt x="484" y="36"/>
                  </a:lnTo>
                  <a:cubicBezTo>
                    <a:pt x="480" y="26"/>
                    <a:pt x="471" y="18"/>
                    <a:pt x="460" y="1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2" name="Freeform 220">
              <a:extLst>
                <a:ext uri="{FF2B5EF4-FFF2-40B4-BE49-F238E27FC236}">
                  <a16:creationId xmlns:a16="http://schemas.microsoft.com/office/drawing/2014/main" id="{4AB7FE13-9B2D-4EC5-9FB8-A894E17EF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348" y="5534181"/>
              <a:ext cx="373528" cy="494374"/>
            </a:xfrm>
            <a:custGeom>
              <a:avLst/>
              <a:gdLst>
                <a:gd name="T0" fmla="*/ 218 w 301"/>
                <a:gd name="T1" fmla="*/ 3 h 396"/>
                <a:gd name="T2" fmla="*/ 0 w 301"/>
                <a:gd name="T3" fmla="*/ 19 h 396"/>
                <a:gd name="T4" fmla="*/ 51 w 301"/>
                <a:gd name="T5" fmla="*/ 338 h 396"/>
                <a:gd name="T6" fmla="*/ 51 w 301"/>
                <a:gd name="T7" fmla="*/ 338 h 396"/>
                <a:gd name="T8" fmla="*/ 58 w 301"/>
                <a:gd name="T9" fmla="*/ 350 h 396"/>
                <a:gd name="T10" fmla="*/ 58 w 301"/>
                <a:gd name="T11" fmla="*/ 350 h 396"/>
                <a:gd name="T12" fmla="*/ 102 w 301"/>
                <a:gd name="T13" fmla="*/ 369 h 396"/>
                <a:gd name="T14" fmla="*/ 135 w 301"/>
                <a:gd name="T15" fmla="*/ 395 h 396"/>
                <a:gd name="T16" fmla="*/ 246 w 301"/>
                <a:gd name="T17" fmla="*/ 386 h 396"/>
                <a:gd name="T18" fmla="*/ 246 w 301"/>
                <a:gd name="T19" fmla="*/ 386 h 396"/>
                <a:gd name="T20" fmla="*/ 298 w 301"/>
                <a:gd name="T21" fmla="*/ 327 h 396"/>
                <a:gd name="T22" fmla="*/ 278 w 301"/>
                <a:gd name="T23" fmla="*/ 53 h 396"/>
                <a:gd name="T24" fmla="*/ 278 w 301"/>
                <a:gd name="T25" fmla="*/ 53 h 396"/>
                <a:gd name="T26" fmla="*/ 218 w 301"/>
                <a:gd name="T27" fmla="*/ 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96">
                  <a:moveTo>
                    <a:pt x="218" y="3"/>
                  </a:moveTo>
                  <a:lnTo>
                    <a:pt x="0" y="19"/>
                  </a:lnTo>
                  <a:lnTo>
                    <a:pt x="51" y="338"/>
                  </a:lnTo>
                  <a:lnTo>
                    <a:pt x="51" y="338"/>
                  </a:lnTo>
                  <a:cubicBezTo>
                    <a:pt x="51" y="338"/>
                    <a:pt x="54" y="342"/>
                    <a:pt x="58" y="350"/>
                  </a:cubicBezTo>
                  <a:lnTo>
                    <a:pt x="58" y="350"/>
                  </a:lnTo>
                  <a:cubicBezTo>
                    <a:pt x="72" y="350"/>
                    <a:pt x="87" y="356"/>
                    <a:pt x="102" y="369"/>
                  </a:cubicBezTo>
                  <a:lnTo>
                    <a:pt x="135" y="395"/>
                  </a:lnTo>
                  <a:lnTo>
                    <a:pt x="246" y="386"/>
                  </a:lnTo>
                  <a:lnTo>
                    <a:pt x="246" y="386"/>
                  </a:lnTo>
                  <a:cubicBezTo>
                    <a:pt x="277" y="384"/>
                    <a:pt x="300" y="357"/>
                    <a:pt x="298" y="327"/>
                  </a:cubicBezTo>
                  <a:lnTo>
                    <a:pt x="278" y="53"/>
                  </a:lnTo>
                  <a:lnTo>
                    <a:pt x="278" y="53"/>
                  </a:lnTo>
                  <a:cubicBezTo>
                    <a:pt x="276" y="23"/>
                    <a:pt x="248" y="0"/>
                    <a:pt x="218" y="3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3" name="Freeform 221">
              <a:extLst>
                <a:ext uri="{FF2B5EF4-FFF2-40B4-BE49-F238E27FC236}">
                  <a16:creationId xmlns:a16="http://schemas.microsoft.com/office/drawing/2014/main" id="{9CC6657F-982A-4ED3-9108-F8F42235F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2298" y="5720942"/>
              <a:ext cx="313105" cy="258171"/>
            </a:xfrm>
            <a:custGeom>
              <a:avLst/>
              <a:gdLst>
                <a:gd name="T0" fmla="*/ 241 w 250"/>
                <a:gd name="T1" fmla="*/ 123 h 208"/>
                <a:gd name="T2" fmla="*/ 241 w 250"/>
                <a:gd name="T3" fmla="*/ 123 h 208"/>
                <a:gd name="T4" fmla="*/ 109 w 250"/>
                <a:gd name="T5" fmla="*/ 196 h 208"/>
                <a:gd name="T6" fmla="*/ 109 w 250"/>
                <a:gd name="T7" fmla="*/ 196 h 208"/>
                <a:gd name="T8" fmla="*/ 9 w 250"/>
                <a:gd name="T9" fmla="*/ 83 h 208"/>
                <a:gd name="T10" fmla="*/ 9 w 250"/>
                <a:gd name="T11" fmla="*/ 83 h 208"/>
                <a:gd name="T12" fmla="*/ 140 w 250"/>
                <a:gd name="T13" fmla="*/ 11 h 208"/>
                <a:gd name="T14" fmla="*/ 140 w 250"/>
                <a:gd name="T15" fmla="*/ 11 h 208"/>
                <a:gd name="T16" fmla="*/ 241 w 250"/>
                <a:gd name="T17" fmla="*/ 12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08">
                  <a:moveTo>
                    <a:pt x="241" y="123"/>
                  </a:moveTo>
                  <a:lnTo>
                    <a:pt x="241" y="123"/>
                  </a:lnTo>
                  <a:cubicBezTo>
                    <a:pt x="232" y="174"/>
                    <a:pt x="173" y="207"/>
                    <a:pt x="109" y="196"/>
                  </a:cubicBezTo>
                  <a:lnTo>
                    <a:pt x="109" y="196"/>
                  </a:lnTo>
                  <a:cubicBezTo>
                    <a:pt x="45" y="185"/>
                    <a:pt x="0" y="135"/>
                    <a:pt x="9" y="83"/>
                  </a:cubicBezTo>
                  <a:lnTo>
                    <a:pt x="9" y="83"/>
                  </a:lnTo>
                  <a:cubicBezTo>
                    <a:pt x="17" y="33"/>
                    <a:pt x="77" y="0"/>
                    <a:pt x="140" y="11"/>
                  </a:cubicBezTo>
                  <a:lnTo>
                    <a:pt x="140" y="11"/>
                  </a:lnTo>
                  <a:cubicBezTo>
                    <a:pt x="204" y="22"/>
                    <a:pt x="249" y="72"/>
                    <a:pt x="241" y="1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4" name="Freeform 222">
              <a:extLst>
                <a:ext uri="{FF2B5EF4-FFF2-40B4-BE49-F238E27FC236}">
                  <a16:creationId xmlns:a16="http://schemas.microsoft.com/office/drawing/2014/main" id="{6C726D03-3957-4724-BC28-5A97322F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286" y="5720942"/>
              <a:ext cx="296624" cy="175778"/>
            </a:xfrm>
            <a:custGeom>
              <a:avLst/>
              <a:gdLst>
                <a:gd name="T0" fmla="*/ 231 w 240"/>
                <a:gd name="T1" fmla="*/ 123 h 140"/>
                <a:gd name="T2" fmla="*/ 231 w 240"/>
                <a:gd name="T3" fmla="*/ 123 h 140"/>
                <a:gd name="T4" fmla="*/ 130 w 240"/>
                <a:gd name="T5" fmla="*/ 11 h 140"/>
                <a:gd name="T6" fmla="*/ 130 w 240"/>
                <a:gd name="T7" fmla="*/ 11 h 140"/>
                <a:gd name="T8" fmla="*/ 0 w 240"/>
                <a:gd name="T9" fmla="*/ 78 h 140"/>
                <a:gd name="T10" fmla="*/ 226 w 240"/>
                <a:gd name="T11" fmla="*/ 139 h 140"/>
                <a:gd name="T12" fmla="*/ 226 w 240"/>
                <a:gd name="T13" fmla="*/ 139 h 140"/>
                <a:gd name="T14" fmla="*/ 231 w 240"/>
                <a:gd name="T15" fmla="*/ 1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40">
                  <a:moveTo>
                    <a:pt x="231" y="123"/>
                  </a:moveTo>
                  <a:lnTo>
                    <a:pt x="231" y="123"/>
                  </a:lnTo>
                  <a:cubicBezTo>
                    <a:pt x="239" y="72"/>
                    <a:pt x="194" y="22"/>
                    <a:pt x="130" y="11"/>
                  </a:cubicBezTo>
                  <a:lnTo>
                    <a:pt x="130" y="11"/>
                  </a:lnTo>
                  <a:cubicBezTo>
                    <a:pt x="69" y="0"/>
                    <a:pt x="12" y="30"/>
                    <a:pt x="0" y="78"/>
                  </a:cubicBezTo>
                  <a:lnTo>
                    <a:pt x="226" y="139"/>
                  </a:lnTo>
                  <a:lnTo>
                    <a:pt x="226" y="139"/>
                  </a:lnTo>
                  <a:cubicBezTo>
                    <a:pt x="228" y="134"/>
                    <a:pt x="230" y="128"/>
                    <a:pt x="231" y="123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5" name="Freeform 223">
              <a:extLst>
                <a:ext uri="{FF2B5EF4-FFF2-40B4-BE49-F238E27FC236}">
                  <a16:creationId xmlns:a16="http://schemas.microsoft.com/office/drawing/2014/main" id="{528899D9-19BB-4810-A6CC-BB6A91FA2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591" y="5693476"/>
              <a:ext cx="170286" cy="247190"/>
            </a:xfrm>
            <a:custGeom>
              <a:avLst/>
              <a:gdLst>
                <a:gd name="T0" fmla="*/ 98 w 135"/>
                <a:gd name="T1" fmla="*/ 5 h 198"/>
                <a:gd name="T2" fmla="*/ 98 w 135"/>
                <a:gd name="T3" fmla="*/ 5 h 198"/>
                <a:gd name="T4" fmla="*/ 16 w 135"/>
                <a:gd name="T5" fmla="*/ 131 h 198"/>
                <a:gd name="T6" fmla="*/ 16 w 135"/>
                <a:gd name="T7" fmla="*/ 131 h 198"/>
                <a:gd name="T8" fmla="*/ 134 w 135"/>
                <a:gd name="T9" fmla="*/ 189 h 198"/>
                <a:gd name="T10" fmla="*/ 120 w 135"/>
                <a:gd name="T11" fmla="*/ 0 h 198"/>
                <a:gd name="T12" fmla="*/ 120 w 135"/>
                <a:gd name="T13" fmla="*/ 0 h 198"/>
                <a:gd name="T14" fmla="*/ 98 w 135"/>
                <a:gd name="T15" fmla="*/ 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98">
                  <a:moveTo>
                    <a:pt x="98" y="5"/>
                  </a:moveTo>
                  <a:lnTo>
                    <a:pt x="98" y="5"/>
                  </a:lnTo>
                  <a:cubicBezTo>
                    <a:pt x="36" y="25"/>
                    <a:pt x="0" y="81"/>
                    <a:pt x="16" y="131"/>
                  </a:cubicBezTo>
                  <a:lnTo>
                    <a:pt x="16" y="131"/>
                  </a:lnTo>
                  <a:cubicBezTo>
                    <a:pt x="30" y="174"/>
                    <a:pt x="80" y="197"/>
                    <a:pt x="134" y="189"/>
                  </a:cubicBezTo>
                  <a:lnTo>
                    <a:pt x="120" y="0"/>
                  </a:lnTo>
                  <a:lnTo>
                    <a:pt x="120" y="0"/>
                  </a:lnTo>
                  <a:cubicBezTo>
                    <a:pt x="113" y="0"/>
                    <a:pt x="105" y="2"/>
                    <a:pt x="98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6" name="Freeform 224">
              <a:extLst>
                <a:ext uri="{FF2B5EF4-FFF2-40B4-BE49-F238E27FC236}">
                  <a16:creationId xmlns:a16="http://schemas.microsoft.com/office/drawing/2014/main" id="{0E6E928F-51F1-4835-A146-3263DD43D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589" y="5693476"/>
              <a:ext cx="159301" cy="181272"/>
            </a:xfrm>
            <a:custGeom>
              <a:avLst/>
              <a:gdLst>
                <a:gd name="T0" fmla="*/ 98 w 128"/>
                <a:gd name="T1" fmla="*/ 5 h 146"/>
                <a:gd name="T2" fmla="*/ 98 w 128"/>
                <a:gd name="T3" fmla="*/ 5 h 146"/>
                <a:gd name="T4" fmla="*/ 16 w 128"/>
                <a:gd name="T5" fmla="*/ 131 h 146"/>
                <a:gd name="T6" fmla="*/ 16 w 128"/>
                <a:gd name="T7" fmla="*/ 131 h 146"/>
                <a:gd name="T8" fmla="*/ 22 w 128"/>
                <a:gd name="T9" fmla="*/ 145 h 146"/>
                <a:gd name="T10" fmla="*/ 127 w 128"/>
                <a:gd name="T11" fmla="*/ 100 h 146"/>
                <a:gd name="T12" fmla="*/ 120 w 128"/>
                <a:gd name="T13" fmla="*/ 0 h 146"/>
                <a:gd name="T14" fmla="*/ 120 w 128"/>
                <a:gd name="T15" fmla="*/ 0 h 146"/>
                <a:gd name="T16" fmla="*/ 98 w 128"/>
                <a:gd name="T17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98" y="5"/>
                  </a:moveTo>
                  <a:lnTo>
                    <a:pt x="98" y="5"/>
                  </a:lnTo>
                  <a:cubicBezTo>
                    <a:pt x="36" y="25"/>
                    <a:pt x="0" y="81"/>
                    <a:pt x="16" y="131"/>
                  </a:cubicBezTo>
                  <a:lnTo>
                    <a:pt x="16" y="131"/>
                  </a:lnTo>
                  <a:cubicBezTo>
                    <a:pt x="17" y="136"/>
                    <a:pt x="20" y="141"/>
                    <a:pt x="22" y="145"/>
                  </a:cubicBezTo>
                  <a:lnTo>
                    <a:pt x="127" y="100"/>
                  </a:lnTo>
                  <a:lnTo>
                    <a:pt x="120" y="0"/>
                  </a:lnTo>
                  <a:lnTo>
                    <a:pt x="120" y="0"/>
                  </a:lnTo>
                  <a:cubicBezTo>
                    <a:pt x="113" y="0"/>
                    <a:pt x="105" y="2"/>
                    <a:pt x="98" y="5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7" name="Freeform 225">
              <a:extLst>
                <a:ext uri="{FF2B5EF4-FFF2-40B4-BE49-F238E27FC236}">
                  <a16:creationId xmlns:a16="http://schemas.microsoft.com/office/drawing/2014/main" id="{B69AAE85-B006-4643-BB6E-205127E9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4" y="5808831"/>
              <a:ext cx="428458" cy="417472"/>
            </a:xfrm>
            <a:custGeom>
              <a:avLst/>
              <a:gdLst>
                <a:gd name="T0" fmla="*/ 49 w 345"/>
                <a:gd name="T1" fmla="*/ 56 h 335"/>
                <a:gd name="T2" fmla="*/ 49 w 345"/>
                <a:gd name="T3" fmla="*/ 56 h 335"/>
                <a:gd name="T4" fmla="*/ 275 w 345"/>
                <a:gd name="T5" fmla="*/ 78 h 335"/>
                <a:gd name="T6" fmla="*/ 275 w 345"/>
                <a:gd name="T7" fmla="*/ 78 h 335"/>
                <a:gd name="T8" fmla="*/ 293 w 345"/>
                <a:gd name="T9" fmla="*/ 281 h 335"/>
                <a:gd name="T10" fmla="*/ 293 w 345"/>
                <a:gd name="T11" fmla="*/ 281 h 335"/>
                <a:gd name="T12" fmla="*/ 90 w 345"/>
                <a:gd name="T13" fmla="*/ 268 h 335"/>
                <a:gd name="T14" fmla="*/ 90 w 345"/>
                <a:gd name="T15" fmla="*/ 268 h 335"/>
                <a:gd name="T16" fmla="*/ 49 w 345"/>
                <a:gd name="T1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35">
                  <a:moveTo>
                    <a:pt x="49" y="56"/>
                  </a:moveTo>
                  <a:lnTo>
                    <a:pt x="49" y="56"/>
                  </a:lnTo>
                  <a:cubicBezTo>
                    <a:pt x="97" y="0"/>
                    <a:pt x="214" y="18"/>
                    <a:pt x="275" y="78"/>
                  </a:cubicBezTo>
                  <a:lnTo>
                    <a:pt x="275" y="78"/>
                  </a:lnTo>
                  <a:cubicBezTo>
                    <a:pt x="337" y="137"/>
                    <a:pt x="344" y="229"/>
                    <a:pt x="293" y="281"/>
                  </a:cubicBezTo>
                  <a:lnTo>
                    <a:pt x="293" y="281"/>
                  </a:lnTo>
                  <a:cubicBezTo>
                    <a:pt x="242" y="334"/>
                    <a:pt x="150" y="328"/>
                    <a:pt x="90" y="268"/>
                  </a:cubicBezTo>
                  <a:lnTo>
                    <a:pt x="90" y="268"/>
                  </a:lnTo>
                  <a:cubicBezTo>
                    <a:pt x="28" y="209"/>
                    <a:pt x="0" y="111"/>
                    <a:pt x="49" y="56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8" name="Freeform 226">
              <a:extLst>
                <a:ext uri="{FF2B5EF4-FFF2-40B4-BE49-F238E27FC236}">
                  <a16:creationId xmlns:a16="http://schemas.microsoft.com/office/drawing/2014/main" id="{9DA12B9C-D692-4675-B716-451976799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01" y="5946156"/>
              <a:ext cx="159297" cy="153804"/>
            </a:xfrm>
            <a:custGeom>
              <a:avLst/>
              <a:gdLst>
                <a:gd name="T0" fmla="*/ 21 w 127"/>
                <a:gd name="T1" fmla="*/ 7 h 124"/>
                <a:gd name="T2" fmla="*/ 21 w 127"/>
                <a:gd name="T3" fmla="*/ 7 h 124"/>
                <a:gd name="T4" fmla="*/ 120 w 127"/>
                <a:gd name="T5" fmla="*/ 102 h 124"/>
                <a:gd name="T6" fmla="*/ 120 w 127"/>
                <a:gd name="T7" fmla="*/ 102 h 124"/>
                <a:gd name="T8" fmla="*/ 106 w 127"/>
                <a:gd name="T9" fmla="*/ 118 h 124"/>
                <a:gd name="T10" fmla="*/ 106 w 127"/>
                <a:gd name="T11" fmla="*/ 118 h 124"/>
                <a:gd name="T12" fmla="*/ 5 w 127"/>
                <a:gd name="T13" fmla="*/ 21 h 124"/>
                <a:gd name="T14" fmla="*/ 5 w 127"/>
                <a:gd name="T15" fmla="*/ 21 h 124"/>
                <a:gd name="T16" fmla="*/ 21 w 127"/>
                <a:gd name="T17" fmla="*/ 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4">
                  <a:moveTo>
                    <a:pt x="21" y="7"/>
                  </a:moveTo>
                  <a:lnTo>
                    <a:pt x="21" y="7"/>
                  </a:lnTo>
                  <a:cubicBezTo>
                    <a:pt x="48" y="23"/>
                    <a:pt x="91" y="55"/>
                    <a:pt x="120" y="102"/>
                  </a:cubicBezTo>
                  <a:lnTo>
                    <a:pt x="120" y="102"/>
                  </a:lnTo>
                  <a:cubicBezTo>
                    <a:pt x="126" y="111"/>
                    <a:pt x="116" y="123"/>
                    <a:pt x="106" y="118"/>
                  </a:cubicBezTo>
                  <a:lnTo>
                    <a:pt x="106" y="118"/>
                  </a:lnTo>
                  <a:cubicBezTo>
                    <a:pt x="75" y="103"/>
                    <a:pt x="27" y="72"/>
                    <a:pt x="5" y="21"/>
                  </a:cubicBezTo>
                  <a:lnTo>
                    <a:pt x="5" y="21"/>
                  </a:lnTo>
                  <a:cubicBezTo>
                    <a:pt x="0" y="10"/>
                    <a:pt x="11" y="0"/>
                    <a:pt x="21" y="7"/>
                  </a:cubicBez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49" name="Freeform 227">
              <a:extLst>
                <a:ext uri="{FF2B5EF4-FFF2-40B4-BE49-F238E27FC236}">
                  <a16:creationId xmlns:a16="http://schemas.microsoft.com/office/drawing/2014/main" id="{ECA92350-E55E-4AFC-985F-A3FC22B8E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5104" y="7335900"/>
              <a:ext cx="109861" cy="335075"/>
            </a:xfrm>
            <a:custGeom>
              <a:avLst/>
              <a:gdLst>
                <a:gd name="T0" fmla="*/ 0 w 86"/>
                <a:gd name="T1" fmla="*/ 266 h 267"/>
                <a:gd name="T2" fmla="*/ 0 w 86"/>
                <a:gd name="T3" fmla="*/ 0 h 267"/>
                <a:gd name="T4" fmla="*/ 85 w 86"/>
                <a:gd name="T5" fmla="*/ 266 h 267"/>
                <a:gd name="T6" fmla="*/ 0 w 86"/>
                <a:gd name="T7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267">
                  <a:moveTo>
                    <a:pt x="0" y="266"/>
                  </a:moveTo>
                  <a:lnTo>
                    <a:pt x="0" y="0"/>
                  </a:lnTo>
                  <a:lnTo>
                    <a:pt x="85" y="266"/>
                  </a:lnTo>
                  <a:lnTo>
                    <a:pt x="0" y="2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50" name="Freeform 228">
              <a:extLst>
                <a:ext uri="{FF2B5EF4-FFF2-40B4-BE49-F238E27FC236}">
                  <a16:creationId xmlns:a16="http://schemas.microsoft.com/office/drawing/2014/main" id="{A7AD4133-3328-421A-98C5-B75F7537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2874" y="7456747"/>
              <a:ext cx="87889" cy="208735"/>
            </a:xfrm>
            <a:custGeom>
              <a:avLst/>
              <a:gdLst>
                <a:gd name="T0" fmla="*/ 20 w 70"/>
                <a:gd name="T1" fmla="*/ 167 h 168"/>
                <a:gd name="T2" fmla="*/ 0 w 70"/>
                <a:gd name="T3" fmla="*/ 0 h 168"/>
                <a:gd name="T4" fmla="*/ 69 w 70"/>
                <a:gd name="T5" fmla="*/ 167 h 168"/>
                <a:gd name="T6" fmla="*/ 20 w 70"/>
                <a:gd name="T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68">
                  <a:moveTo>
                    <a:pt x="20" y="167"/>
                  </a:moveTo>
                  <a:lnTo>
                    <a:pt x="0" y="0"/>
                  </a:lnTo>
                  <a:lnTo>
                    <a:pt x="69" y="167"/>
                  </a:lnTo>
                  <a:lnTo>
                    <a:pt x="20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351" name="Freeform 229">
              <a:extLst>
                <a:ext uri="{FF2B5EF4-FFF2-40B4-BE49-F238E27FC236}">
                  <a16:creationId xmlns:a16="http://schemas.microsoft.com/office/drawing/2014/main" id="{00CE0EB4-6AF6-4DC5-A282-093A1C46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967" y="6726171"/>
              <a:ext cx="895368" cy="565785"/>
            </a:xfrm>
            <a:custGeom>
              <a:avLst/>
              <a:gdLst>
                <a:gd name="T0" fmla="*/ 129 w 717"/>
                <a:gd name="T1" fmla="*/ 0 h 452"/>
                <a:gd name="T2" fmla="*/ 129 w 717"/>
                <a:gd name="T3" fmla="*/ 36 h 452"/>
                <a:gd name="T4" fmla="*/ 129 w 717"/>
                <a:gd name="T5" fmla="*/ 72 h 452"/>
                <a:gd name="T6" fmla="*/ 247 w 717"/>
                <a:gd name="T7" fmla="*/ 135 h 452"/>
                <a:gd name="T8" fmla="*/ 366 w 717"/>
                <a:gd name="T9" fmla="*/ 199 h 452"/>
                <a:gd name="T10" fmla="*/ 366 w 717"/>
                <a:gd name="T11" fmla="*/ 199 h 452"/>
                <a:gd name="T12" fmla="*/ 477 w 717"/>
                <a:gd name="T13" fmla="*/ 216 h 452"/>
                <a:gd name="T14" fmla="*/ 477 w 717"/>
                <a:gd name="T15" fmla="*/ 216 h 452"/>
                <a:gd name="T16" fmla="*/ 572 w 717"/>
                <a:gd name="T17" fmla="*/ 157 h 452"/>
                <a:gd name="T18" fmla="*/ 572 w 717"/>
                <a:gd name="T19" fmla="*/ 157 h 452"/>
                <a:gd name="T20" fmla="*/ 584 w 717"/>
                <a:gd name="T21" fmla="*/ 136 h 452"/>
                <a:gd name="T22" fmla="*/ 584 w 717"/>
                <a:gd name="T23" fmla="*/ 136 h 452"/>
                <a:gd name="T24" fmla="*/ 588 w 717"/>
                <a:gd name="T25" fmla="*/ 113 h 452"/>
                <a:gd name="T26" fmla="*/ 589 w 717"/>
                <a:gd name="T27" fmla="*/ 67 h 452"/>
                <a:gd name="T28" fmla="*/ 590 w 717"/>
                <a:gd name="T29" fmla="*/ 21 h 452"/>
                <a:gd name="T30" fmla="*/ 604 w 717"/>
                <a:gd name="T31" fmla="*/ 23 h 452"/>
                <a:gd name="T32" fmla="*/ 618 w 717"/>
                <a:gd name="T33" fmla="*/ 25 h 452"/>
                <a:gd name="T34" fmla="*/ 618 w 717"/>
                <a:gd name="T35" fmla="*/ 25 h 452"/>
                <a:gd name="T36" fmla="*/ 657 w 717"/>
                <a:gd name="T37" fmla="*/ 34 h 452"/>
                <a:gd name="T38" fmla="*/ 657 w 717"/>
                <a:gd name="T39" fmla="*/ 34 h 452"/>
                <a:gd name="T40" fmla="*/ 694 w 717"/>
                <a:gd name="T41" fmla="*/ 50 h 452"/>
                <a:gd name="T42" fmla="*/ 705 w 717"/>
                <a:gd name="T43" fmla="*/ 56 h 452"/>
                <a:gd name="T44" fmla="*/ 716 w 717"/>
                <a:gd name="T45" fmla="*/ 61 h 452"/>
                <a:gd name="T46" fmla="*/ 715 w 717"/>
                <a:gd name="T47" fmla="*/ 87 h 452"/>
                <a:gd name="T48" fmla="*/ 714 w 717"/>
                <a:gd name="T49" fmla="*/ 112 h 452"/>
                <a:gd name="T50" fmla="*/ 714 w 717"/>
                <a:gd name="T51" fmla="*/ 112 h 452"/>
                <a:gd name="T52" fmla="*/ 705 w 717"/>
                <a:gd name="T53" fmla="*/ 169 h 452"/>
                <a:gd name="T54" fmla="*/ 705 w 717"/>
                <a:gd name="T55" fmla="*/ 169 h 452"/>
                <a:gd name="T56" fmla="*/ 680 w 717"/>
                <a:gd name="T57" fmla="*/ 222 h 452"/>
                <a:gd name="T58" fmla="*/ 609 w 717"/>
                <a:gd name="T59" fmla="*/ 337 h 452"/>
                <a:gd name="T60" fmla="*/ 539 w 717"/>
                <a:gd name="T61" fmla="*/ 451 h 452"/>
                <a:gd name="T62" fmla="*/ 331 w 717"/>
                <a:gd name="T63" fmla="*/ 340 h 452"/>
                <a:gd name="T64" fmla="*/ 123 w 717"/>
                <a:gd name="T65" fmla="*/ 230 h 452"/>
                <a:gd name="T66" fmla="*/ 123 w 717"/>
                <a:gd name="T67" fmla="*/ 230 h 452"/>
                <a:gd name="T68" fmla="*/ 52 w 717"/>
                <a:gd name="T69" fmla="*/ 170 h 452"/>
                <a:gd name="T70" fmla="*/ 52 w 717"/>
                <a:gd name="T71" fmla="*/ 170 h 452"/>
                <a:gd name="T72" fmla="*/ 11 w 717"/>
                <a:gd name="T73" fmla="*/ 88 h 452"/>
                <a:gd name="T74" fmla="*/ 6 w 717"/>
                <a:gd name="T75" fmla="*/ 65 h 452"/>
                <a:gd name="T76" fmla="*/ 0 w 717"/>
                <a:gd name="T77" fmla="*/ 41 h 452"/>
                <a:gd name="T78" fmla="*/ 65 w 717"/>
                <a:gd name="T79" fmla="*/ 20 h 452"/>
                <a:gd name="T80" fmla="*/ 129 w 717"/>
                <a:gd name="T8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7" h="452">
                  <a:moveTo>
                    <a:pt x="129" y="0"/>
                  </a:moveTo>
                  <a:lnTo>
                    <a:pt x="129" y="36"/>
                  </a:lnTo>
                  <a:lnTo>
                    <a:pt x="129" y="72"/>
                  </a:lnTo>
                  <a:lnTo>
                    <a:pt x="247" y="135"/>
                  </a:lnTo>
                  <a:lnTo>
                    <a:pt x="366" y="199"/>
                  </a:lnTo>
                  <a:lnTo>
                    <a:pt x="366" y="199"/>
                  </a:lnTo>
                  <a:cubicBezTo>
                    <a:pt x="402" y="219"/>
                    <a:pt x="441" y="224"/>
                    <a:pt x="477" y="216"/>
                  </a:cubicBezTo>
                  <a:lnTo>
                    <a:pt x="477" y="216"/>
                  </a:lnTo>
                  <a:cubicBezTo>
                    <a:pt x="514" y="208"/>
                    <a:pt x="548" y="187"/>
                    <a:pt x="572" y="157"/>
                  </a:cubicBezTo>
                  <a:lnTo>
                    <a:pt x="572" y="157"/>
                  </a:lnTo>
                  <a:cubicBezTo>
                    <a:pt x="577" y="151"/>
                    <a:pt x="581" y="144"/>
                    <a:pt x="584" y="136"/>
                  </a:cubicBezTo>
                  <a:lnTo>
                    <a:pt x="584" y="136"/>
                  </a:lnTo>
                  <a:cubicBezTo>
                    <a:pt x="586" y="129"/>
                    <a:pt x="587" y="121"/>
                    <a:pt x="588" y="113"/>
                  </a:cubicBezTo>
                  <a:lnTo>
                    <a:pt x="589" y="67"/>
                  </a:lnTo>
                  <a:lnTo>
                    <a:pt x="590" y="21"/>
                  </a:lnTo>
                  <a:lnTo>
                    <a:pt x="604" y="23"/>
                  </a:lnTo>
                  <a:lnTo>
                    <a:pt x="618" y="25"/>
                  </a:lnTo>
                  <a:lnTo>
                    <a:pt x="618" y="25"/>
                  </a:lnTo>
                  <a:cubicBezTo>
                    <a:pt x="632" y="27"/>
                    <a:pt x="644" y="30"/>
                    <a:pt x="657" y="34"/>
                  </a:cubicBezTo>
                  <a:lnTo>
                    <a:pt x="657" y="34"/>
                  </a:lnTo>
                  <a:cubicBezTo>
                    <a:pt x="670" y="39"/>
                    <a:pt x="682" y="44"/>
                    <a:pt x="694" y="50"/>
                  </a:cubicBezTo>
                  <a:lnTo>
                    <a:pt x="705" y="56"/>
                  </a:lnTo>
                  <a:lnTo>
                    <a:pt x="716" y="61"/>
                  </a:lnTo>
                  <a:lnTo>
                    <a:pt x="715" y="87"/>
                  </a:lnTo>
                  <a:lnTo>
                    <a:pt x="714" y="112"/>
                  </a:lnTo>
                  <a:lnTo>
                    <a:pt x="714" y="112"/>
                  </a:lnTo>
                  <a:cubicBezTo>
                    <a:pt x="713" y="131"/>
                    <a:pt x="710" y="151"/>
                    <a:pt x="705" y="169"/>
                  </a:cubicBezTo>
                  <a:lnTo>
                    <a:pt x="705" y="169"/>
                  </a:lnTo>
                  <a:cubicBezTo>
                    <a:pt x="699" y="187"/>
                    <a:pt x="691" y="206"/>
                    <a:pt x="680" y="222"/>
                  </a:cubicBezTo>
                  <a:lnTo>
                    <a:pt x="609" y="337"/>
                  </a:lnTo>
                  <a:lnTo>
                    <a:pt x="539" y="451"/>
                  </a:lnTo>
                  <a:lnTo>
                    <a:pt x="331" y="340"/>
                  </a:lnTo>
                  <a:lnTo>
                    <a:pt x="123" y="230"/>
                  </a:lnTo>
                  <a:lnTo>
                    <a:pt x="123" y="230"/>
                  </a:lnTo>
                  <a:cubicBezTo>
                    <a:pt x="95" y="216"/>
                    <a:pt x="71" y="195"/>
                    <a:pt x="52" y="170"/>
                  </a:cubicBezTo>
                  <a:lnTo>
                    <a:pt x="52" y="170"/>
                  </a:lnTo>
                  <a:cubicBezTo>
                    <a:pt x="33" y="146"/>
                    <a:pt x="19" y="118"/>
                    <a:pt x="11" y="88"/>
                  </a:cubicBezTo>
                  <a:lnTo>
                    <a:pt x="6" y="65"/>
                  </a:lnTo>
                  <a:lnTo>
                    <a:pt x="0" y="41"/>
                  </a:lnTo>
                  <a:lnTo>
                    <a:pt x="65" y="20"/>
                  </a:lnTo>
                  <a:lnTo>
                    <a:pt x="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3C0A0E10-AE88-4BC3-91A7-72C65DB1BFA0}"/>
              </a:ext>
            </a:extLst>
          </p:cNvPr>
          <p:cNvSpPr txBox="1"/>
          <p:nvPr/>
        </p:nvSpPr>
        <p:spPr>
          <a:xfrm>
            <a:off x="2389722" y="7948146"/>
            <a:ext cx="3600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F5A6013-07C0-4829-86E1-90FD5D3537DD}"/>
              </a:ext>
            </a:extLst>
          </p:cNvPr>
          <p:cNvSpPr txBox="1"/>
          <p:nvPr/>
        </p:nvSpPr>
        <p:spPr>
          <a:xfrm>
            <a:off x="2389722" y="8618668"/>
            <a:ext cx="3600616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BED3366-EDF8-42C3-8AE8-56BEABEDAE06}"/>
              </a:ext>
            </a:extLst>
          </p:cNvPr>
          <p:cNvSpPr txBox="1"/>
          <p:nvPr/>
        </p:nvSpPr>
        <p:spPr>
          <a:xfrm>
            <a:off x="7724815" y="7948146"/>
            <a:ext cx="3600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EC0AED6-B41A-40DD-A942-78458B4E7B2E}"/>
              </a:ext>
            </a:extLst>
          </p:cNvPr>
          <p:cNvSpPr txBox="1"/>
          <p:nvPr/>
        </p:nvSpPr>
        <p:spPr>
          <a:xfrm>
            <a:off x="7724815" y="8618668"/>
            <a:ext cx="3600616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734586A-2DF2-4D49-AC5D-35F787128999}"/>
              </a:ext>
            </a:extLst>
          </p:cNvPr>
          <p:cNvSpPr txBox="1"/>
          <p:nvPr/>
        </p:nvSpPr>
        <p:spPr>
          <a:xfrm>
            <a:off x="13052221" y="7948146"/>
            <a:ext cx="3600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EEE26FB-3A4B-4AB0-9069-824ABD9FB56D}"/>
              </a:ext>
            </a:extLst>
          </p:cNvPr>
          <p:cNvSpPr txBox="1"/>
          <p:nvPr/>
        </p:nvSpPr>
        <p:spPr>
          <a:xfrm>
            <a:off x="13052221" y="8618668"/>
            <a:ext cx="3600616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F7F67C8-A6F1-427C-AA12-DEDB9B776E8F}"/>
              </a:ext>
            </a:extLst>
          </p:cNvPr>
          <p:cNvSpPr txBox="1"/>
          <p:nvPr/>
        </p:nvSpPr>
        <p:spPr>
          <a:xfrm>
            <a:off x="18399725" y="7948146"/>
            <a:ext cx="36006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60E076D-DF5B-472A-ACA6-80FD63742885}"/>
              </a:ext>
            </a:extLst>
          </p:cNvPr>
          <p:cNvSpPr txBox="1"/>
          <p:nvPr/>
        </p:nvSpPr>
        <p:spPr>
          <a:xfrm>
            <a:off x="18399725" y="8618668"/>
            <a:ext cx="3600616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F82953FE-4AF2-42FA-AEF4-8C572F80905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D6C8B2D1-A4AE-475D-B395-AE6B753CA5A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7" name="Freeform 63">
            <a:extLst>
              <a:ext uri="{FF2B5EF4-FFF2-40B4-BE49-F238E27FC236}">
                <a16:creationId xmlns:a16="http://schemas.microsoft.com/office/drawing/2014/main" id="{8D3E0B99-F8C0-B044-B245-1BEC3BB7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11" y="6742650"/>
            <a:ext cx="4520780" cy="2971737"/>
          </a:xfrm>
          <a:custGeom>
            <a:avLst/>
            <a:gdLst>
              <a:gd name="T0" fmla="*/ 3630 w 3631"/>
              <a:gd name="T1" fmla="*/ 561 h 2387"/>
              <a:gd name="T2" fmla="*/ 3630 w 3631"/>
              <a:gd name="T3" fmla="*/ 561 h 2387"/>
              <a:gd name="T4" fmla="*/ 3009 w 3631"/>
              <a:gd name="T5" fmla="*/ 0 h 2387"/>
              <a:gd name="T6" fmla="*/ 621 w 3631"/>
              <a:gd name="T7" fmla="*/ 0 h 2387"/>
              <a:gd name="T8" fmla="*/ 621 w 3631"/>
              <a:gd name="T9" fmla="*/ 0 h 2387"/>
              <a:gd name="T10" fmla="*/ 0 w 3631"/>
              <a:gd name="T11" fmla="*/ 561 h 2387"/>
              <a:gd name="T12" fmla="*/ 0 w 3631"/>
              <a:gd name="T13" fmla="*/ 2386 h 2387"/>
              <a:gd name="T14" fmla="*/ 3630 w 3631"/>
              <a:gd name="T15" fmla="*/ 1183 h 2387"/>
              <a:gd name="T16" fmla="*/ 3630 w 3631"/>
              <a:gd name="T17" fmla="*/ 561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1" h="2387">
                <a:moveTo>
                  <a:pt x="3630" y="561"/>
                </a:moveTo>
                <a:lnTo>
                  <a:pt x="3630" y="561"/>
                </a:lnTo>
                <a:cubicBezTo>
                  <a:pt x="3630" y="252"/>
                  <a:pt x="3351" y="0"/>
                  <a:pt x="3009" y="0"/>
                </a:cubicBezTo>
                <a:lnTo>
                  <a:pt x="621" y="0"/>
                </a:lnTo>
                <a:lnTo>
                  <a:pt x="621" y="0"/>
                </a:lnTo>
                <a:cubicBezTo>
                  <a:pt x="279" y="0"/>
                  <a:pt x="0" y="252"/>
                  <a:pt x="0" y="561"/>
                </a:cubicBezTo>
                <a:lnTo>
                  <a:pt x="0" y="2386"/>
                </a:lnTo>
                <a:lnTo>
                  <a:pt x="3630" y="1183"/>
                </a:lnTo>
                <a:lnTo>
                  <a:pt x="3630" y="5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568" name="Freeform 64">
            <a:extLst>
              <a:ext uri="{FF2B5EF4-FFF2-40B4-BE49-F238E27FC236}">
                <a16:creationId xmlns:a16="http://schemas.microsoft.com/office/drawing/2014/main" id="{12540C3B-D456-F44C-AE4D-4A6ABB0C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11" y="8214786"/>
            <a:ext cx="4520780" cy="4119785"/>
          </a:xfrm>
          <a:custGeom>
            <a:avLst/>
            <a:gdLst>
              <a:gd name="T0" fmla="*/ 0 w 3631"/>
              <a:gd name="T1" fmla="*/ 1203 h 3308"/>
              <a:gd name="T2" fmla="*/ 0 w 3631"/>
              <a:gd name="T3" fmla="*/ 2745 h 3308"/>
              <a:gd name="T4" fmla="*/ 0 w 3631"/>
              <a:gd name="T5" fmla="*/ 2745 h 3308"/>
              <a:gd name="T6" fmla="*/ 621 w 3631"/>
              <a:gd name="T7" fmla="*/ 3307 h 3308"/>
              <a:gd name="T8" fmla="*/ 3009 w 3631"/>
              <a:gd name="T9" fmla="*/ 3307 h 3308"/>
              <a:gd name="T10" fmla="*/ 3009 w 3631"/>
              <a:gd name="T11" fmla="*/ 3307 h 3308"/>
              <a:gd name="T12" fmla="*/ 3630 w 3631"/>
              <a:gd name="T13" fmla="*/ 2745 h 3308"/>
              <a:gd name="T14" fmla="*/ 3630 w 3631"/>
              <a:gd name="T15" fmla="*/ 0 h 3308"/>
              <a:gd name="T16" fmla="*/ 0 w 3631"/>
              <a:gd name="T17" fmla="*/ 1203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1" h="3308">
                <a:moveTo>
                  <a:pt x="0" y="1203"/>
                </a:moveTo>
                <a:lnTo>
                  <a:pt x="0" y="2745"/>
                </a:lnTo>
                <a:lnTo>
                  <a:pt x="0" y="2745"/>
                </a:lnTo>
                <a:cubicBezTo>
                  <a:pt x="0" y="3054"/>
                  <a:pt x="279" y="3307"/>
                  <a:pt x="621" y="3307"/>
                </a:cubicBezTo>
                <a:lnTo>
                  <a:pt x="3009" y="3307"/>
                </a:lnTo>
                <a:lnTo>
                  <a:pt x="3009" y="3307"/>
                </a:lnTo>
                <a:cubicBezTo>
                  <a:pt x="3351" y="3307"/>
                  <a:pt x="3630" y="3054"/>
                  <a:pt x="3630" y="2745"/>
                </a:cubicBezTo>
                <a:lnTo>
                  <a:pt x="3630" y="0"/>
                </a:lnTo>
                <a:lnTo>
                  <a:pt x="0" y="1203"/>
                </a:ln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57" name="Freeform 153">
            <a:extLst>
              <a:ext uri="{FF2B5EF4-FFF2-40B4-BE49-F238E27FC236}">
                <a16:creationId xmlns:a16="http://schemas.microsoft.com/office/drawing/2014/main" id="{F75D35F3-26D7-6746-ACE4-5ACFCEF1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560" y="6742650"/>
            <a:ext cx="4526270" cy="2971737"/>
          </a:xfrm>
          <a:custGeom>
            <a:avLst/>
            <a:gdLst>
              <a:gd name="T0" fmla="*/ 3632 w 3633"/>
              <a:gd name="T1" fmla="*/ 561 h 2387"/>
              <a:gd name="T2" fmla="*/ 3632 w 3633"/>
              <a:gd name="T3" fmla="*/ 561 h 2387"/>
              <a:gd name="T4" fmla="*/ 3011 w 3633"/>
              <a:gd name="T5" fmla="*/ 0 h 2387"/>
              <a:gd name="T6" fmla="*/ 622 w 3633"/>
              <a:gd name="T7" fmla="*/ 0 h 2387"/>
              <a:gd name="T8" fmla="*/ 622 w 3633"/>
              <a:gd name="T9" fmla="*/ 0 h 2387"/>
              <a:gd name="T10" fmla="*/ 0 w 3633"/>
              <a:gd name="T11" fmla="*/ 561 h 2387"/>
              <a:gd name="T12" fmla="*/ 0 w 3633"/>
              <a:gd name="T13" fmla="*/ 2386 h 2387"/>
              <a:gd name="T14" fmla="*/ 3632 w 3633"/>
              <a:gd name="T15" fmla="*/ 1183 h 2387"/>
              <a:gd name="T16" fmla="*/ 3632 w 3633"/>
              <a:gd name="T17" fmla="*/ 561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3" h="2387">
                <a:moveTo>
                  <a:pt x="3632" y="561"/>
                </a:moveTo>
                <a:lnTo>
                  <a:pt x="3632" y="561"/>
                </a:lnTo>
                <a:cubicBezTo>
                  <a:pt x="3632" y="252"/>
                  <a:pt x="3352" y="0"/>
                  <a:pt x="3011" y="0"/>
                </a:cubicBezTo>
                <a:lnTo>
                  <a:pt x="622" y="0"/>
                </a:lnTo>
                <a:lnTo>
                  <a:pt x="622" y="0"/>
                </a:lnTo>
                <a:cubicBezTo>
                  <a:pt x="280" y="0"/>
                  <a:pt x="0" y="252"/>
                  <a:pt x="0" y="561"/>
                </a:cubicBezTo>
                <a:lnTo>
                  <a:pt x="0" y="2386"/>
                </a:lnTo>
                <a:lnTo>
                  <a:pt x="3632" y="1183"/>
                </a:lnTo>
                <a:lnTo>
                  <a:pt x="3632" y="5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658" name="Freeform 154">
            <a:extLst>
              <a:ext uri="{FF2B5EF4-FFF2-40B4-BE49-F238E27FC236}">
                <a16:creationId xmlns:a16="http://schemas.microsoft.com/office/drawing/2014/main" id="{6ECCA2E8-7F64-EF40-896C-5BCE66C29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560" y="8214786"/>
            <a:ext cx="4526270" cy="4119785"/>
          </a:xfrm>
          <a:custGeom>
            <a:avLst/>
            <a:gdLst>
              <a:gd name="T0" fmla="*/ 0 w 3633"/>
              <a:gd name="T1" fmla="*/ 1203 h 3308"/>
              <a:gd name="T2" fmla="*/ 0 w 3633"/>
              <a:gd name="T3" fmla="*/ 2745 h 3308"/>
              <a:gd name="T4" fmla="*/ 0 w 3633"/>
              <a:gd name="T5" fmla="*/ 2745 h 3308"/>
              <a:gd name="T6" fmla="*/ 622 w 3633"/>
              <a:gd name="T7" fmla="*/ 3307 h 3308"/>
              <a:gd name="T8" fmla="*/ 3011 w 3633"/>
              <a:gd name="T9" fmla="*/ 3307 h 3308"/>
              <a:gd name="T10" fmla="*/ 3011 w 3633"/>
              <a:gd name="T11" fmla="*/ 3307 h 3308"/>
              <a:gd name="T12" fmla="*/ 3632 w 3633"/>
              <a:gd name="T13" fmla="*/ 2745 h 3308"/>
              <a:gd name="T14" fmla="*/ 3632 w 3633"/>
              <a:gd name="T15" fmla="*/ 0 h 3308"/>
              <a:gd name="T16" fmla="*/ 0 w 3633"/>
              <a:gd name="T17" fmla="*/ 1203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3" h="3308">
                <a:moveTo>
                  <a:pt x="0" y="1203"/>
                </a:moveTo>
                <a:lnTo>
                  <a:pt x="0" y="2745"/>
                </a:lnTo>
                <a:lnTo>
                  <a:pt x="0" y="2745"/>
                </a:lnTo>
                <a:cubicBezTo>
                  <a:pt x="0" y="3054"/>
                  <a:pt x="280" y="3307"/>
                  <a:pt x="622" y="3307"/>
                </a:cubicBezTo>
                <a:lnTo>
                  <a:pt x="3011" y="3307"/>
                </a:lnTo>
                <a:lnTo>
                  <a:pt x="3011" y="3307"/>
                </a:lnTo>
                <a:cubicBezTo>
                  <a:pt x="3352" y="3307"/>
                  <a:pt x="3632" y="3054"/>
                  <a:pt x="3632" y="2745"/>
                </a:cubicBezTo>
                <a:lnTo>
                  <a:pt x="3632" y="0"/>
                </a:lnTo>
                <a:lnTo>
                  <a:pt x="0" y="1203"/>
                </a:ln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0" name="Freeform 236">
            <a:extLst>
              <a:ext uri="{FF2B5EF4-FFF2-40B4-BE49-F238E27FC236}">
                <a16:creationId xmlns:a16="http://schemas.microsoft.com/office/drawing/2014/main" id="{5EBB70AC-34A9-B94C-AA7D-1C5F3C58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802" y="6742650"/>
            <a:ext cx="4526270" cy="2971737"/>
          </a:xfrm>
          <a:custGeom>
            <a:avLst/>
            <a:gdLst>
              <a:gd name="T0" fmla="*/ 3631 w 3632"/>
              <a:gd name="T1" fmla="*/ 561 h 2387"/>
              <a:gd name="T2" fmla="*/ 3631 w 3632"/>
              <a:gd name="T3" fmla="*/ 561 h 2387"/>
              <a:gd name="T4" fmla="*/ 3009 w 3632"/>
              <a:gd name="T5" fmla="*/ 0 h 2387"/>
              <a:gd name="T6" fmla="*/ 621 w 3632"/>
              <a:gd name="T7" fmla="*/ 0 h 2387"/>
              <a:gd name="T8" fmla="*/ 621 w 3632"/>
              <a:gd name="T9" fmla="*/ 0 h 2387"/>
              <a:gd name="T10" fmla="*/ 0 w 3632"/>
              <a:gd name="T11" fmla="*/ 561 h 2387"/>
              <a:gd name="T12" fmla="*/ 0 w 3632"/>
              <a:gd name="T13" fmla="*/ 2386 h 2387"/>
              <a:gd name="T14" fmla="*/ 3631 w 3632"/>
              <a:gd name="T15" fmla="*/ 1183 h 2387"/>
              <a:gd name="T16" fmla="*/ 3631 w 3632"/>
              <a:gd name="T17" fmla="*/ 561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2" h="2387">
                <a:moveTo>
                  <a:pt x="3631" y="561"/>
                </a:moveTo>
                <a:lnTo>
                  <a:pt x="3631" y="561"/>
                </a:lnTo>
                <a:cubicBezTo>
                  <a:pt x="3631" y="252"/>
                  <a:pt x="3351" y="0"/>
                  <a:pt x="3009" y="0"/>
                </a:cubicBezTo>
                <a:lnTo>
                  <a:pt x="621" y="0"/>
                </a:lnTo>
                <a:lnTo>
                  <a:pt x="621" y="0"/>
                </a:lnTo>
                <a:cubicBezTo>
                  <a:pt x="279" y="0"/>
                  <a:pt x="0" y="252"/>
                  <a:pt x="0" y="561"/>
                </a:cubicBezTo>
                <a:lnTo>
                  <a:pt x="0" y="2386"/>
                </a:lnTo>
                <a:lnTo>
                  <a:pt x="3631" y="1183"/>
                </a:lnTo>
                <a:lnTo>
                  <a:pt x="3631" y="5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741" name="Freeform 237">
            <a:extLst>
              <a:ext uri="{FF2B5EF4-FFF2-40B4-BE49-F238E27FC236}">
                <a16:creationId xmlns:a16="http://schemas.microsoft.com/office/drawing/2014/main" id="{991E5497-DA52-C84A-A2C7-E4ED8B3F2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802" y="8214786"/>
            <a:ext cx="4526270" cy="4119785"/>
          </a:xfrm>
          <a:custGeom>
            <a:avLst/>
            <a:gdLst>
              <a:gd name="T0" fmla="*/ 0 w 3632"/>
              <a:gd name="T1" fmla="*/ 1203 h 3308"/>
              <a:gd name="T2" fmla="*/ 0 w 3632"/>
              <a:gd name="T3" fmla="*/ 2745 h 3308"/>
              <a:gd name="T4" fmla="*/ 0 w 3632"/>
              <a:gd name="T5" fmla="*/ 2745 h 3308"/>
              <a:gd name="T6" fmla="*/ 621 w 3632"/>
              <a:gd name="T7" fmla="*/ 3307 h 3308"/>
              <a:gd name="T8" fmla="*/ 3009 w 3632"/>
              <a:gd name="T9" fmla="*/ 3307 h 3308"/>
              <a:gd name="T10" fmla="*/ 3009 w 3632"/>
              <a:gd name="T11" fmla="*/ 3307 h 3308"/>
              <a:gd name="T12" fmla="*/ 3631 w 3632"/>
              <a:gd name="T13" fmla="*/ 2745 h 3308"/>
              <a:gd name="T14" fmla="*/ 3631 w 3632"/>
              <a:gd name="T15" fmla="*/ 0 h 3308"/>
              <a:gd name="T16" fmla="*/ 0 w 3632"/>
              <a:gd name="T17" fmla="*/ 1203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2" h="3308">
                <a:moveTo>
                  <a:pt x="0" y="1203"/>
                </a:moveTo>
                <a:lnTo>
                  <a:pt x="0" y="2745"/>
                </a:lnTo>
                <a:lnTo>
                  <a:pt x="0" y="2745"/>
                </a:lnTo>
                <a:cubicBezTo>
                  <a:pt x="0" y="3054"/>
                  <a:pt x="279" y="3307"/>
                  <a:pt x="621" y="3307"/>
                </a:cubicBezTo>
                <a:lnTo>
                  <a:pt x="3009" y="3307"/>
                </a:lnTo>
                <a:lnTo>
                  <a:pt x="3009" y="3307"/>
                </a:lnTo>
                <a:cubicBezTo>
                  <a:pt x="3351" y="3307"/>
                  <a:pt x="3631" y="3054"/>
                  <a:pt x="3631" y="2745"/>
                </a:cubicBezTo>
                <a:lnTo>
                  <a:pt x="3631" y="0"/>
                </a:lnTo>
                <a:lnTo>
                  <a:pt x="0" y="1203"/>
                </a:ln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1" name="Freeform 317">
            <a:extLst>
              <a:ext uri="{FF2B5EF4-FFF2-40B4-BE49-F238E27FC236}">
                <a16:creationId xmlns:a16="http://schemas.microsoft.com/office/drawing/2014/main" id="{207A55E8-F1F7-F04E-801A-20A297A2E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043" y="6742650"/>
            <a:ext cx="4526270" cy="2971737"/>
          </a:xfrm>
          <a:custGeom>
            <a:avLst/>
            <a:gdLst>
              <a:gd name="T0" fmla="*/ 3631 w 3632"/>
              <a:gd name="T1" fmla="*/ 561 h 2387"/>
              <a:gd name="T2" fmla="*/ 3631 w 3632"/>
              <a:gd name="T3" fmla="*/ 561 h 2387"/>
              <a:gd name="T4" fmla="*/ 3010 w 3632"/>
              <a:gd name="T5" fmla="*/ 0 h 2387"/>
              <a:gd name="T6" fmla="*/ 621 w 3632"/>
              <a:gd name="T7" fmla="*/ 0 h 2387"/>
              <a:gd name="T8" fmla="*/ 621 w 3632"/>
              <a:gd name="T9" fmla="*/ 0 h 2387"/>
              <a:gd name="T10" fmla="*/ 0 w 3632"/>
              <a:gd name="T11" fmla="*/ 561 h 2387"/>
              <a:gd name="T12" fmla="*/ 0 w 3632"/>
              <a:gd name="T13" fmla="*/ 2386 h 2387"/>
              <a:gd name="T14" fmla="*/ 3631 w 3632"/>
              <a:gd name="T15" fmla="*/ 1183 h 2387"/>
              <a:gd name="T16" fmla="*/ 3631 w 3632"/>
              <a:gd name="T17" fmla="*/ 561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2" h="2387">
                <a:moveTo>
                  <a:pt x="3631" y="561"/>
                </a:moveTo>
                <a:lnTo>
                  <a:pt x="3631" y="561"/>
                </a:lnTo>
                <a:cubicBezTo>
                  <a:pt x="3631" y="252"/>
                  <a:pt x="3352" y="0"/>
                  <a:pt x="3010" y="0"/>
                </a:cubicBezTo>
                <a:lnTo>
                  <a:pt x="621" y="0"/>
                </a:lnTo>
                <a:lnTo>
                  <a:pt x="621" y="0"/>
                </a:lnTo>
                <a:cubicBezTo>
                  <a:pt x="280" y="0"/>
                  <a:pt x="0" y="252"/>
                  <a:pt x="0" y="561"/>
                </a:cubicBezTo>
                <a:lnTo>
                  <a:pt x="0" y="2386"/>
                </a:lnTo>
                <a:lnTo>
                  <a:pt x="3631" y="1183"/>
                </a:lnTo>
                <a:lnTo>
                  <a:pt x="3631" y="5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822" name="Freeform 318">
            <a:extLst>
              <a:ext uri="{FF2B5EF4-FFF2-40B4-BE49-F238E27FC236}">
                <a16:creationId xmlns:a16="http://schemas.microsoft.com/office/drawing/2014/main" id="{2EBB2E95-BB3C-2245-A796-B639D798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043" y="8214786"/>
            <a:ext cx="4526270" cy="4119785"/>
          </a:xfrm>
          <a:custGeom>
            <a:avLst/>
            <a:gdLst>
              <a:gd name="T0" fmla="*/ 0 w 3632"/>
              <a:gd name="T1" fmla="*/ 1203 h 3308"/>
              <a:gd name="T2" fmla="*/ 0 w 3632"/>
              <a:gd name="T3" fmla="*/ 2745 h 3308"/>
              <a:gd name="T4" fmla="*/ 0 w 3632"/>
              <a:gd name="T5" fmla="*/ 2745 h 3308"/>
              <a:gd name="T6" fmla="*/ 621 w 3632"/>
              <a:gd name="T7" fmla="*/ 3307 h 3308"/>
              <a:gd name="T8" fmla="*/ 3010 w 3632"/>
              <a:gd name="T9" fmla="*/ 3307 h 3308"/>
              <a:gd name="T10" fmla="*/ 3010 w 3632"/>
              <a:gd name="T11" fmla="*/ 3307 h 3308"/>
              <a:gd name="T12" fmla="*/ 3631 w 3632"/>
              <a:gd name="T13" fmla="*/ 2745 h 3308"/>
              <a:gd name="T14" fmla="*/ 3631 w 3632"/>
              <a:gd name="T15" fmla="*/ 0 h 3308"/>
              <a:gd name="T16" fmla="*/ 0 w 3632"/>
              <a:gd name="T17" fmla="*/ 1203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2" h="3308">
                <a:moveTo>
                  <a:pt x="0" y="1203"/>
                </a:moveTo>
                <a:lnTo>
                  <a:pt x="0" y="2745"/>
                </a:lnTo>
                <a:lnTo>
                  <a:pt x="0" y="2745"/>
                </a:lnTo>
                <a:cubicBezTo>
                  <a:pt x="0" y="3054"/>
                  <a:pt x="280" y="3307"/>
                  <a:pt x="621" y="3307"/>
                </a:cubicBezTo>
                <a:lnTo>
                  <a:pt x="3010" y="3307"/>
                </a:lnTo>
                <a:lnTo>
                  <a:pt x="3010" y="3307"/>
                </a:lnTo>
                <a:cubicBezTo>
                  <a:pt x="3352" y="3307"/>
                  <a:pt x="3631" y="3054"/>
                  <a:pt x="3631" y="2745"/>
                </a:cubicBezTo>
                <a:lnTo>
                  <a:pt x="3631" y="0"/>
                </a:lnTo>
                <a:lnTo>
                  <a:pt x="0" y="1203"/>
                </a:lnTo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95BBD55-9703-4D3B-A873-D5B8911DE6B7}"/>
              </a:ext>
            </a:extLst>
          </p:cNvPr>
          <p:cNvGrpSpPr/>
          <p:nvPr/>
        </p:nvGrpSpPr>
        <p:grpSpPr>
          <a:xfrm>
            <a:off x="2394720" y="4704727"/>
            <a:ext cx="3584521" cy="1543550"/>
            <a:chOff x="18368500" y="4655290"/>
            <a:chExt cx="3839638" cy="1653407"/>
          </a:xfrm>
        </p:grpSpPr>
        <p:sp>
          <p:nvSpPr>
            <p:cNvPr id="106" name="Freeform 92">
              <a:extLst>
                <a:ext uri="{FF2B5EF4-FFF2-40B4-BE49-F238E27FC236}">
                  <a16:creationId xmlns:a16="http://schemas.microsoft.com/office/drawing/2014/main" id="{3AAC6782-118C-49AE-AB89-A3E1B88B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07" name="Freeform 93">
              <a:extLst>
                <a:ext uri="{FF2B5EF4-FFF2-40B4-BE49-F238E27FC236}">
                  <a16:creationId xmlns:a16="http://schemas.microsoft.com/office/drawing/2014/main" id="{01A85227-6759-4F73-BCEE-B71AA474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08" name="Freeform 94">
              <a:extLst>
                <a:ext uri="{FF2B5EF4-FFF2-40B4-BE49-F238E27FC236}">
                  <a16:creationId xmlns:a16="http://schemas.microsoft.com/office/drawing/2014/main" id="{7A054DC7-4822-4183-97AB-2EC1974E2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09" name="Freeform 95">
              <a:extLst>
                <a:ext uri="{FF2B5EF4-FFF2-40B4-BE49-F238E27FC236}">
                  <a16:creationId xmlns:a16="http://schemas.microsoft.com/office/drawing/2014/main" id="{69CEEA87-C66F-4BEE-94DE-890846102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0" name="Freeform 96">
              <a:extLst>
                <a:ext uri="{FF2B5EF4-FFF2-40B4-BE49-F238E27FC236}">
                  <a16:creationId xmlns:a16="http://schemas.microsoft.com/office/drawing/2014/main" id="{3FB0E121-D767-46B7-BD7C-D8BFE2905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270511"/>
              <a:ext cx="439443" cy="790999"/>
            </a:xfrm>
            <a:custGeom>
              <a:avLst/>
              <a:gdLst>
                <a:gd name="T0" fmla="*/ 352 w 353"/>
                <a:gd name="T1" fmla="*/ 427 h 633"/>
                <a:gd name="T2" fmla="*/ 0 w 353"/>
                <a:gd name="T3" fmla="*/ 632 h 633"/>
                <a:gd name="T4" fmla="*/ 0 w 353"/>
                <a:gd name="T5" fmla="*/ 205 h 633"/>
                <a:gd name="T6" fmla="*/ 352 w 353"/>
                <a:gd name="T7" fmla="*/ 0 h 633"/>
                <a:gd name="T8" fmla="*/ 352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352" y="427"/>
                  </a:moveTo>
                  <a:lnTo>
                    <a:pt x="0" y="632"/>
                  </a:lnTo>
                  <a:lnTo>
                    <a:pt x="0" y="205"/>
                  </a:lnTo>
                  <a:lnTo>
                    <a:pt x="352" y="0"/>
                  </a:lnTo>
                  <a:lnTo>
                    <a:pt x="352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1" name="Freeform 97">
              <a:extLst>
                <a:ext uri="{FF2B5EF4-FFF2-40B4-BE49-F238E27FC236}">
                  <a16:creationId xmlns:a16="http://schemas.microsoft.com/office/drawing/2014/main" id="{01788C31-C96B-4D3F-9EB6-CD0AB8209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0511"/>
              <a:ext cx="439443" cy="790999"/>
            </a:xfrm>
            <a:custGeom>
              <a:avLst/>
              <a:gdLst>
                <a:gd name="T0" fmla="*/ 0 w 353"/>
                <a:gd name="T1" fmla="*/ 427 h 633"/>
                <a:gd name="T2" fmla="*/ 352 w 353"/>
                <a:gd name="T3" fmla="*/ 632 h 633"/>
                <a:gd name="T4" fmla="*/ 352 w 353"/>
                <a:gd name="T5" fmla="*/ 205 h 633"/>
                <a:gd name="T6" fmla="*/ 0 w 353"/>
                <a:gd name="T7" fmla="*/ 0 h 633"/>
                <a:gd name="T8" fmla="*/ 0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0" y="427"/>
                  </a:moveTo>
                  <a:lnTo>
                    <a:pt x="352" y="632"/>
                  </a:lnTo>
                  <a:lnTo>
                    <a:pt x="352" y="205"/>
                  </a:lnTo>
                  <a:lnTo>
                    <a:pt x="0" y="0"/>
                  </a:lnTo>
                  <a:lnTo>
                    <a:pt x="0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2" name="Freeform 98">
              <a:extLst>
                <a:ext uri="{FF2B5EF4-FFF2-40B4-BE49-F238E27FC236}">
                  <a16:creationId xmlns:a16="http://schemas.microsoft.com/office/drawing/2014/main" id="{F8A8A16C-C47C-4BF6-AD03-CD78BCE3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528684"/>
              <a:ext cx="3207939" cy="532827"/>
            </a:xfrm>
            <a:custGeom>
              <a:avLst/>
              <a:gdLst>
                <a:gd name="T0" fmla="*/ 2576 w 2577"/>
                <a:gd name="T1" fmla="*/ 427 h 428"/>
                <a:gd name="T2" fmla="*/ 0 w 2577"/>
                <a:gd name="T3" fmla="*/ 427 h 428"/>
                <a:gd name="T4" fmla="*/ 0 w 2577"/>
                <a:gd name="T5" fmla="*/ 0 h 428"/>
                <a:gd name="T6" fmla="*/ 2576 w 2577"/>
                <a:gd name="T7" fmla="*/ 0 h 428"/>
                <a:gd name="T8" fmla="*/ 2576 w 2577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7" h="428">
                  <a:moveTo>
                    <a:pt x="2576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2576" y="0"/>
                  </a:lnTo>
                  <a:lnTo>
                    <a:pt x="2576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3" name="Freeform 99">
              <a:extLst>
                <a:ext uri="{FF2B5EF4-FFF2-40B4-BE49-F238E27FC236}">
                  <a16:creationId xmlns:a16="http://schemas.microsoft.com/office/drawing/2014/main" id="{81A78BF1-44E7-48F4-9AEC-2F622379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492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4" name="Freeform 100">
              <a:extLst>
                <a:ext uri="{FF2B5EF4-FFF2-40B4-BE49-F238E27FC236}">
                  <a16:creationId xmlns:a16="http://schemas.microsoft.com/office/drawing/2014/main" id="{97A936BA-ABE3-46D2-9C31-6BAE5D832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9358" y="5528684"/>
              <a:ext cx="477892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5" name="Freeform 101">
              <a:extLst>
                <a:ext uri="{FF2B5EF4-FFF2-40B4-BE49-F238E27FC236}">
                  <a16:creationId xmlns:a16="http://schemas.microsoft.com/office/drawing/2014/main" id="{ABEA809B-D35B-407A-8A07-583CB673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9226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6" name="Freeform 102">
              <a:extLst>
                <a:ext uri="{FF2B5EF4-FFF2-40B4-BE49-F238E27FC236}">
                  <a16:creationId xmlns:a16="http://schemas.microsoft.com/office/drawing/2014/main" id="{17DB14F8-9F8C-4743-A95B-C21E54C82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3600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7" name="Freeform 103">
              <a:extLst>
                <a:ext uri="{FF2B5EF4-FFF2-40B4-BE49-F238E27FC236}">
                  <a16:creationId xmlns:a16="http://schemas.microsoft.com/office/drawing/2014/main" id="{98C96A67-ACD3-44A5-8103-664FAC255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3468" y="5528684"/>
              <a:ext cx="477892" cy="532827"/>
            </a:xfrm>
            <a:custGeom>
              <a:avLst/>
              <a:gdLst>
                <a:gd name="T0" fmla="*/ 215 w 385"/>
                <a:gd name="T1" fmla="*/ 427 h 428"/>
                <a:gd name="T2" fmla="*/ 0 w 385"/>
                <a:gd name="T3" fmla="*/ 427 h 428"/>
                <a:gd name="T4" fmla="*/ 171 w 385"/>
                <a:gd name="T5" fmla="*/ 0 h 428"/>
                <a:gd name="T6" fmla="*/ 384 w 385"/>
                <a:gd name="T7" fmla="*/ 0 h 428"/>
                <a:gd name="T8" fmla="*/ 215 w 385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428">
                  <a:moveTo>
                    <a:pt x="215" y="427"/>
                  </a:moveTo>
                  <a:lnTo>
                    <a:pt x="0" y="427"/>
                  </a:lnTo>
                  <a:lnTo>
                    <a:pt x="171" y="0"/>
                  </a:lnTo>
                  <a:lnTo>
                    <a:pt x="384" y="0"/>
                  </a:lnTo>
                  <a:lnTo>
                    <a:pt x="215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8" name="Freeform 104">
              <a:extLst>
                <a:ext uri="{FF2B5EF4-FFF2-40B4-BE49-F238E27FC236}">
                  <a16:creationId xmlns:a16="http://schemas.microsoft.com/office/drawing/2014/main" id="{141D0499-F797-49FE-A3CF-4CFF6B095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3334" y="5528684"/>
              <a:ext cx="477896" cy="532827"/>
            </a:xfrm>
            <a:custGeom>
              <a:avLst/>
              <a:gdLst>
                <a:gd name="T0" fmla="*/ 214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4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4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4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19" name="Freeform 105">
              <a:extLst>
                <a:ext uri="{FF2B5EF4-FFF2-40B4-BE49-F238E27FC236}">
                  <a16:creationId xmlns:a16="http://schemas.microsoft.com/office/drawing/2014/main" id="{C5AA3A5E-4C80-4A5E-93A9-FDC90DC06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0" y="5286991"/>
              <a:ext cx="1340303" cy="1021706"/>
            </a:xfrm>
            <a:custGeom>
              <a:avLst/>
              <a:gdLst>
                <a:gd name="T0" fmla="*/ 941 w 1076"/>
                <a:gd name="T1" fmla="*/ 818 h 819"/>
                <a:gd name="T2" fmla="*/ 537 w 1076"/>
                <a:gd name="T3" fmla="*/ 818 h 819"/>
                <a:gd name="T4" fmla="*/ 134 w 1076"/>
                <a:gd name="T5" fmla="*/ 818 h 819"/>
                <a:gd name="T6" fmla="*/ 134 w 1076"/>
                <a:gd name="T7" fmla="*/ 818 h 819"/>
                <a:gd name="T8" fmla="*/ 39 w 1076"/>
                <a:gd name="T9" fmla="*/ 778 h 819"/>
                <a:gd name="T10" fmla="*/ 39 w 1076"/>
                <a:gd name="T11" fmla="*/ 778 h 819"/>
                <a:gd name="T12" fmla="*/ 0 w 1076"/>
                <a:gd name="T13" fmla="*/ 684 h 819"/>
                <a:gd name="T14" fmla="*/ 0 w 1076"/>
                <a:gd name="T15" fmla="*/ 408 h 819"/>
                <a:gd name="T16" fmla="*/ 0 w 1076"/>
                <a:gd name="T17" fmla="*/ 133 h 819"/>
                <a:gd name="T18" fmla="*/ 0 w 1076"/>
                <a:gd name="T19" fmla="*/ 133 h 819"/>
                <a:gd name="T20" fmla="*/ 39 w 1076"/>
                <a:gd name="T21" fmla="*/ 39 h 819"/>
                <a:gd name="T22" fmla="*/ 39 w 1076"/>
                <a:gd name="T23" fmla="*/ 39 h 819"/>
                <a:gd name="T24" fmla="*/ 134 w 1076"/>
                <a:gd name="T25" fmla="*/ 0 h 819"/>
                <a:gd name="T26" fmla="*/ 537 w 1076"/>
                <a:gd name="T27" fmla="*/ 0 h 819"/>
                <a:gd name="T28" fmla="*/ 941 w 1076"/>
                <a:gd name="T29" fmla="*/ 0 h 819"/>
                <a:gd name="T30" fmla="*/ 941 w 1076"/>
                <a:gd name="T31" fmla="*/ 0 h 819"/>
                <a:gd name="T32" fmla="*/ 1036 w 1076"/>
                <a:gd name="T33" fmla="*/ 39 h 819"/>
                <a:gd name="T34" fmla="*/ 1036 w 1076"/>
                <a:gd name="T35" fmla="*/ 39 h 819"/>
                <a:gd name="T36" fmla="*/ 1075 w 1076"/>
                <a:gd name="T37" fmla="*/ 133 h 819"/>
                <a:gd name="T38" fmla="*/ 1075 w 1076"/>
                <a:gd name="T39" fmla="*/ 408 h 819"/>
                <a:gd name="T40" fmla="*/ 1075 w 1076"/>
                <a:gd name="T41" fmla="*/ 684 h 819"/>
                <a:gd name="T42" fmla="*/ 1075 w 1076"/>
                <a:gd name="T43" fmla="*/ 684 h 819"/>
                <a:gd name="T44" fmla="*/ 1036 w 1076"/>
                <a:gd name="T45" fmla="*/ 778 h 819"/>
                <a:gd name="T46" fmla="*/ 1036 w 1076"/>
                <a:gd name="T47" fmla="*/ 778 h 819"/>
                <a:gd name="T48" fmla="*/ 941 w 1076"/>
                <a:gd name="T49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6" h="819">
                  <a:moveTo>
                    <a:pt x="941" y="818"/>
                  </a:moveTo>
                  <a:lnTo>
                    <a:pt x="537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537" y="0"/>
                  </a:lnTo>
                  <a:lnTo>
                    <a:pt x="941" y="0"/>
                  </a:lnTo>
                  <a:lnTo>
                    <a:pt x="941" y="0"/>
                  </a:lnTo>
                  <a:cubicBezTo>
                    <a:pt x="978" y="0"/>
                    <a:pt x="1011" y="15"/>
                    <a:pt x="1036" y="39"/>
                  </a:cubicBezTo>
                  <a:lnTo>
                    <a:pt x="1036" y="39"/>
                  </a:lnTo>
                  <a:cubicBezTo>
                    <a:pt x="1060" y="63"/>
                    <a:pt x="1075" y="97"/>
                    <a:pt x="1075" y="133"/>
                  </a:cubicBezTo>
                  <a:lnTo>
                    <a:pt x="1075" y="408"/>
                  </a:lnTo>
                  <a:lnTo>
                    <a:pt x="1075" y="684"/>
                  </a:lnTo>
                  <a:lnTo>
                    <a:pt x="1075" y="684"/>
                  </a:lnTo>
                  <a:cubicBezTo>
                    <a:pt x="1075" y="721"/>
                    <a:pt x="1060" y="755"/>
                    <a:pt x="1036" y="778"/>
                  </a:cubicBezTo>
                  <a:lnTo>
                    <a:pt x="1036" y="778"/>
                  </a:lnTo>
                  <a:cubicBezTo>
                    <a:pt x="1011" y="803"/>
                    <a:pt x="978" y="818"/>
                    <a:pt x="941" y="8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0" name="Freeform 106">
              <a:extLst>
                <a:ext uri="{FF2B5EF4-FFF2-40B4-BE49-F238E27FC236}">
                  <a16:creationId xmlns:a16="http://schemas.microsoft.com/office/drawing/2014/main" id="{59051DD0-1359-43B1-9BF4-01C180EAA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6553" y="4655290"/>
              <a:ext cx="801984" cy="631699"/>
            </a:xfrm>
            <a:custGeom>
              <a:avLst/>
              <a:gdLst>
                <a:gd name="T0" fmla="*/ 536 w 646"/>
                <a:gd name="T1" fmla="*/ 0 h 508"/>
                <a:gd name="T2" fmla="*/ 322 w 646"/>
                <a:gd name="T3" fmla="*/ 0 h 508"/>
                <a:gd name="T4" fmla="*/ 109 w 646"/>
                <a:gd name="T5" fmla="*/ 0 h 508"/>
                <a:gd name="T6" fmla="*/ 109 w 646"/>
                <a:gd name="T7" fmla="*/ 0 h 508"/>
                <a:gd name="T8" fmla="*/ 32 w 646"/>
                <a:gd name="T9" fmla="*/ 32 h 508"/>
                <a:gd name="T10" fmla="*/ 32 w 646"/>
                <a:gd name="T11" fmla="*/ 32 h 508"/>
                <a:gd name="T12" fmla="*/ 0 w 646"/>
                <a:gd name="T13" fmla="*/ 109 h 508"/>
                <a:gd name="T14" fmla="*/ 0 w 646"/>
                <a:gd name="T15" fmla="*/ 308 h 508"/>
                <a:gd name="T16" fmla="*/ 0 w 646"/>
                <a:gd name="T17" fmla="*/ 507 h 508"/>
                <a:gd name="T18" fmla="*/ 50 w 646"/>
                <a:gd name="T19" fmla="*/ 507 h 508"/>
                <a:gd name="T20" fmla="*/ 100 w 646"/>
                <a:gd name="T21" fmla="*/ 507 h 508"/>
                <a:gd name="T22" fmla="*/ 100 w 646"/>
                <a:gd name="T23" fmla="*/ 319 h 508"/>
                <a:gd name="T24" fmla="*/ 100 w 646"/>
                <a:gd name="T25" fmla="*/ 131 h 508"/>
                <a:gd name="T26" fmla="*/ 100 w 646"/>
                <a:gd name="T27" fmla="*/ 131 h 508"/>
                <a:gd name="T28" fmla="*/ 110 w 646"/>
                <a:gd name="T29" fmla="*/ 110 h 508"/>
                <a:gd name="T30" fmla="*/ 110 w 646"/>
                <a:gd name="T31" fmla="*/ 110 h 508"/>
                <a:gd name="T32" fmla="*/ 131 w 646"/>
                <a:gd name="T33" fmla="*/ 100 h 508"/>
                <a:gd name="T34" fmla="*/ 322 w 646"/>
                <a:gd name="T35" fmla="*/ 100 h 508"/>
                <a:gd name="T36" fmla="*/ 513 w 646"/>
                <a:gd name="T37" fmla="*/ 100 h 508"/>
                <a:gd name="T38" fmla="*/ 513 w 646"/>
                <a:gd name="T39" fmla="*/ 100 h 508"/>
                <a:gd name="T40" fmla="*/ 535 w 646"/>
                <a:gd name="T41" fmla="*/ 110 h 508"/>
                <a:gd name="T42" fmla="*/ 535 w 646"/>
                <a:gd name="T43" fmla="*/ 110 h 508"/>
                <a:gd name="T44" fmla="*/ 544 w 646"/>
                <a:gd name="T45" fmla="*/ 131 h 508"/>
                <a:gd name="T46" fmla="*/ 544 w 646"/>
                <a:gd name="T47" fmla="*/ 319 h 508"/>
                <a:gd name="T48" fmla="*/ 544 w 646"/>
                <a:gd name="T49" fmla="*/ 507 h 508"/>
                <a:gd name="T50" fmla="*/ 595 w 646"/>
                <a:gd name="T51" fmla="*/ 507 h 508"/>
                <a:gd name="T52" fmla="*/ 645 w 646"/>
                <a:gd name="T53" fmla="*/ 507 h 508"/>
                <a:gd name="T54" fmla="*/ 645 w 646"/>
                <a:gd name="T55" fmla="*/ 308 h 508"/>
                <a:gd name="T56" fmla="*/ 645 w 646"/>
                <a:gd name="T57" fmla="*/ 109 h 508"/>
                <a:gd name="T58" fmla="*/ 645 w 646"/>
                <a:gd name="T59" fmla="*/ 109 h 508"/>
                <a:gd name="T60" fmla="*/ 613 w 646"/>
                <a:gd name="T61" fmla="*/ 32 h 508"/>
                <a:gd name="T62" fmla="*/ 613 w 646"/>
                <a:gd name="T63" fmla="*/ 32 h 508"/>
                <a:gd name="T64" fmla="*/ 536 w 646"/>
                <a:gd name="T6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6" h="508">
                  <a:moveTo>
                    <a:pt x="536" y="0"/>
                  </a:moveTo>
                  <a:lnTo>
                    <a:pt x="322" y="0"/>
                  </a:lnTo>
                  <a:lnTo>
                    <a:pt x="109" y="0"/>
                  </a:lnTo>
                  <a:lnTo>
                    <a:pt x="109" y="0"/>
                  </a:lnTo>
                  <a:cubicBezTo>
                    <a:pt x="79" y="0"/>
                    <a:pt x="51" y="12"/>
                    <a:pt x="32" y="32"/>
                  </a:cubicBezTo>
                  <a:lnTo>
                    <a:pt x="32" y="32"/>
                  </a:lnTo>
                  <a:cubicBezTo>
                    <a:pt x="12" y="52"/>
                    <a:pt x="0" y="79"/>
                    <a:pt x="0" y="109"/>
                  </a:cubicBezTo>
                  <a:lnTo>
                    <a:pt x="0" y="308"/>
                  </a:lnTo>
                  <a:lnTo>
                    <a:pt x="0" y="507"/>
                  </a:lnTo>
                  <a:lnTo>
                    <a:pt x="50" y="507"/>
                  </a:lnTo>
                  <a:lnTo>
                    <a:pt x="100" y="507"/>
                  </a:lnTo>
                  <a:lnTo>
                    <a:pt x="100" y="319"/>
                  </a:lnTo>
                  <a:lnTo>
                    <a:pt x="100" y="131"/>
                  </a:lnTo>
                  <a:lnTo>
                    <a:pt x="100" y="131"/>
                  </a:lnTo>
                  <a:cubicBezTo>
                    <a:pt x="100" y="122"/>
                    <a:pt x="104" y="115"/>
                    <a:pt x="110" y="110"/>
                  </a:cubicBezTo>
                  <a:lnTo>
                    <a:pt x="110" y="110"/>
                  </a:lnTo>
                  <a:cubicBezTo>
                    <a:pt x="115" y="104"/>
                    <a:pt x="123" y="100"/>
                    <a:pt x="131" y="100"/>
                  </a:cubicBezTo>
                  <a:lnTo>
                    <a:pt x="322" y="100"/>
                  </a:lnTo>
                  <a:lnTo>
                    <a:pt x="513" y="100"/>
                  </a:lnTo>
                  <a:lnTo>
                    <a:pt x="513" y="100"/>
                  </a:lnTo>
                  <a:cubicBezTo>
                    <a:pt x="522" y="100"/>
                    <a:pt x="530" y="104"/>
                    <a:pt x="535" y="110"/>
                  </a:cubicBezTo>
                  <a:lnTo>
                    <a:pt x="535" y="110"/>
                  </a:lnTo>
                  <a:cubicBezTo>
                    <a:pt x="541" y="115"/>
                    <a:pt x="544" y="122"/>
                    <a:pt x="544" y="131"/>
                  </a:cubicBezTo>
                  <a:lnTo>
                    <a:pt x="544" y="319"/>
                  </a:lnTo>
                  <a:lnTo>
                    <a:pt x="544" y="507"/>
                  </a:lnTo>
                  <a:lnTo>
                    <a:pt x="595" y="507"/>
                  </a:lnTo>
                  <a:lnTo>
                    <a:pt x="645" y="507"/>
                  </a:lnTo>
                  <a:lnTo>
                    <a:pt x="645" y="308"/>
                  </a:lnTo>
                  <a:lnTo>
                    <a:pt x="645" y="109"/>
                  </a:lnTo>
                  <a:lnTo>
                    <a:pt x="645" y="109"/>
                  </a:lnTo>
                  <a:cubicBezTo>
                    <a:pt x="645" y="79"/>
                    <a:pt x="633" y="52"/>
                    <a:pt x="613" y="32"/>
                  </a:cubicBezTo>
                  <a:lnTo>
                    <a:pt x="613" y="32"/>
                  </a:lnTo>
                  <a:cubicBezTo>
                    <a:pt x="593" y="12"/>
                    <a:pt x="566" y="0"/>
                    <a:pt x="5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1" name="Freeform 107">
              <a:extLst>
                <a:ext uri="{FF2B5EF4-FFF2-40B4-BE49-F238E27FC236}">
                  <a16:creationId xmlns:a16="http://schemas.microsoft.com/office/drawing/2014/main" id="{D63D07CD-1432-458B-B5C3-7CB01EFFC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2" y="5286991"/>
              <a:ext cx="670152" cy="1021706"/>
            </a:xfrm>
            <a:custGeom>
              <a:avLst/>
              <a:gdLst>
                <a:gd name="T0" fmla="*/ 538 w 539"/>
                <a:gd name="T1" fmla="*/ 818 h 819"/>
                <a:gd name="T2" fmla="*/ 336 w 539"/>
                <a:gd name="T3" fmla="*/ 818 h 819"/>
                <a:gd name="T4" fmla="*/ 134 w 539"/>
                <a:gd name="T5" fmla="*/ 818 h 819"/>
                <a:gd name="T6" fmla="*/ 134 w 539"/>
                <a:gd name="T7" fmla="*/ 818 h 819"/>
                <a:gd name="T8" fmla="*/ 39 w 539"/>
                <a:gd name="T9" fmla="*/ 778 h 819"/>
                <a:gd name="T10" fmla="*/ 39 w 539"/>
                <a:gd name="T11" fmla="*/ 778 h 819"/>
                <a:gd name="T12" fmla="*/ 0 w 539"/>
                <a:gd name="T13" fmla="*/ 684 h 819"/>
                <a:gd name="T14" fmla="*/ 0 w 539"/>
                <a:gd name="T15" fmla="*/ 408 h 819"/>
                <a:gd name="T16" fmla="*/ 0 w 539"/>
                <a:gd name="T17" fmla="*/ 133 h 819"/>
                <a:gd name="T18" fmla="*/ 0 w 539"/>
                <a:gd name="T19" fmla="*/ 133 h 819"/>
                <a:gd name="T20" fmla="*/ 39 w 539"/>
                <a:gd name="T21" fmla="*/ 39 h 819"/>
                <a:gd name="T22" fmla="*/ 39 w 539"/>
                <a:gd name="T23" fmla="*/ 39 h 819"/>
                <a:gd name="T24" fmla="*/ 134 w 539"/>
                <a:gd name="T25" fmla="*/ 0 h 819"/>
                <a:gd name="T26" fmla="*/ 336 w 539"/>
                <a:gd name="T27" fmla="*/ 0 h 819"/>
                <a:gd name="T28" fmla="*/ 538 w 539"/>
                <a:gd name="T29" fmla="*/ 0 h 819"/>
                <a:gd name="T30" fmla="*/ 538 w 539"/>
                <a:gd name="T31" fmla="*/ 408 h 819"/>
                <a:gd name="T32" fmla="*/ 538 w 539"/>
                <a:gd name="T33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819">
                  <a:moveTo>
                    <a:pt x="538" y="818"/>
                  </a:moveTo>
                  <a:lnTo>
                    <a:pt x="336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336" y="0"/>
                  </a:lnTo>
                  <a:lnTo>
                    <a:pt x="538" y="0"/>
                  </a:lnTo>
                  <a:lnTo>
                    <a:pt x="538" y="408"/>
                  </a:lnTo>
                  <a:lnTo>
                    <a:pt x="538" y="818"/>
                  </a:lnTo>
                </a:path>
              </a:pathLst>
            </a:custGeom>
            <a:solidFill>
              <a:schemeClr val="accent1">
                <a:alpha val="60363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7DD9EA96-9164-4350-9F42-5655E1E7A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1766" y="5506710"/>
              <a:ext cx="357051" cy="576772"/>
            </a:xfrm>
            <a:custGeom>
              <a:avLst/>
              <a:gdLst>
                <a:gd name="T0" fmla="*/ 285 w 286"/>
                <a:gd name="T1" fmla="*/ 144 h 463"/>
                <a:gd name="T2" fmla="*/ 285 w 286"/>
                <a:gd name="T3" fmla="*/ 144 h 463"/>
                <a:gd name="T4" fmla="*/ 242 w 286"/>
                <a:gd name="T5" fmla="*/ 41 h 463"/>
                <a:gd name="T6" fmla="*/ 242 w 286"/>
                <a:gd name="T7" fmla="*/ 41 h 463"/>
                <a:gd name="T8" fmla="*/ 138 w 286"/>
                <a:gd name="T9" fmla="*/ 2 h 463"/>
                <a:gd name="T10" fmla="*/ 138 w 286"/>
                <a:gd name="T11" fmla="*/ 2 h 463"/>
                <a:gd name="T12" fmla="*/ 44 w 286"/>
                <a:gd name="T13" fmla="*/ 43 h 463"/>
                <a:gd name="T14" fmla="*/ 44 w 286"/>
                <a:gd name="T15" fmla="*/ 43 h 463"/>
                <a:gd name="T16" fmla="*/ 2 w 286"/>
                <a:gd name="T17" fmla="*/ 137 h 463"/>
                <a:gd name="T18" fmla="*/ 2 w 286"/>
                <a:gd name="T19" fmla="*/ 137 h 463"/>
                <a:gd name="T20" fmla="*/ 28 w 286"/>
                <a:gd name="T21" fmla="*/ 225 h 463"/>
                <a:gd name="T22" fmla="*/ 28 w 286"/>
                <a:gd name="T23" fmla="*/ 225 h 463"/>
                <a:gd name="T24" fmla="*/ 101 w 286"/>
                <a:gd name="T25" fmla="*/ 278 h 463"/>
                <a:gd name="T26" fmla="*/ 101 w 286"/>
                <a:gd name="T27" fmla="*/ 348 h 463"/>
                <a:gd name="T28" fmla="*/ 101 w 286"/>
                <a:gd name="T29" fmla="*/ 419 h 463"/>
                <a:gd name="T30" fmla="*/ 101 w 286"/>
                <a:gd name="T31" fmla="*/ 419 h 463"/>
                <a:gd name="T32" fmla="*/ 113 w 286"/>
                <a:gd name="T33" fmla="*/ 449 h 463"/>
                <a:gd name="T34" fmla="*/ 113 w 286"/>
                <a:gd name="T35" fmla="*/ 449 h 463"/>
                <a:gd name="T36" fmla="*/ 143 w 286"/>
                <a:gd name="T37" fmla="*/ 462 h 463"/>
                <a:gd name="T38" fmla="*/ 143 w 286"/>
                <a:gd name="T39" fmla="*/ 462 h 463"/>
                <a:gd name="T40" fmla="*/ 174 w 286"/>
                <a:gd name="T41" fmla="*/ 449 h 463"/>
                <a:gd name="T42" fmla="*/ 174 w 286"/>
                <a:gd name="T43" fmla="*/ 449 h 463"/>
                <a:gd name="T44" fmla="*/ 186 w 286"/>
                <a:gd name="T45" fmla="*/ 419 h 463"/>
                <a:gd name="T46" fmla="*/ 186 w 286"/>
                <a:gd name="T47" fmla="*/ 348 h 463"/>
                <a:gd name="T48" fmla="*/ 186 w 286"/>
                <a:gd name="T49" fmla="*/ 278 h 463"/>
                <a:gd name="T50" fmla="*/ 186 w 286"/>
                <a:gd name="T51" fmla="*/ 278 h 463"/>
                <a:gd name="T52" fmla="*/ 257 w 286"/>
                <a:gd name="T53" fmla="*/ 228 h 463"/>
                <a:gd name="T54" fmla="*/ 257 w 286"/>
                <a:gd name="T55" fmla="*/ 228 h 463"/>
                <a:gd name="T56" fmla="*/ 285 w 286"/>
                <a:gd name="T57" fmla="*/ 14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463">
                  <a:moveTo>
                    <a:pt x="285" y="144"/>
                  </a:moveTo>
                  <a:lnTo>
                    <a:pt x="285" y="144"/>
                  </a:lnTo>
                  <a:cubicBezTo>
                    <a:pt x="285" y="103"/>
                    <a:pt x="268" y="67"/>
                    <a:pt x="242" y="41"/>
                  </a:cubicBezTo>
                  <a:lnTo>
                    <a:pt x="242" y="41"/>
                  </a:lnTo>
                  <a:cubicBezTo>
                    <a:pt x="215" y="16"/>
                    <a:pt x="178" y="0"/>
                    <a:pt x="138" y="2"/>
                  </a:cubicBezTo>
                  <a:lnTo>
                    <a:pt x="138" y="2"/>
                  </a:lnTo>
                  <a:cubicBezTo>
                    <a:pt x="102" y="3"/>
                    <a:pt x="68" y="19"/>
                    <a:pt x="44" y="43"/>
                  </a:cubicBezTo>
                  <a:lnTo>
                    <a:pt x="44" y="43"/>
                  </a:lnTo>
                  <a:cubicBezTo>
                    <a:pt x="19" y="68"/>
                    <a:pt x="3" y="101"/>
                    <a:pt x="2" y="137"/>
                  </a:cubicBezTo>
                  <a:lnTo>
                    <a:pt x="2" y="137"/>
                  </a:lnTo>
                  <a:cubicBezTo>
                    <a:pt x="0" y="170"/>
                    <a:pt x="10" y="200"/>
                    <a:pt x="28" y="225"/>
                  </a:cubicBezTo>
                  <a:lnTo>
                    <a:pt x="28" y="225"/>
                  </a:lnTo>
                  <a:cubicBezTo>
                    <a:pt x="46" y="250"/>
                    <a:pt x="71" y="269"/>
                    <a:pt x="101" y="278"/>
                  </a:cubicBezTo>
                  <a:lnTo>
                    <a:pt x="101" y="348"/>
                  </a:lnTo>
                  <a:lnTo>
                    <a:pt x="101" y="419"/>
                  </a:lnTo>
                  <a:lnTo>
                    <a:pt x="101" y="419"/>
                  </a:lnTo>
                  <a:cubicBezTo>
                    <a:pt x="101" y="431"/>
                    <a:pt x="106" y="441"/>
                    <a:pt x="113" y="449"/>
                  </a:cubicBezTo>
                  <a:lnTo>
                    <a:pt x="113" y="449"/>
                  </a:lnTo>
                  <a:cubicBezTo>
                    <a:pt x="121" y="457"/>
                    <a:pt x="132" y="462"/>
                    <a:pt x="143" y="462"/>
                  </a:cubicBezTo>
                  <a:lnTo>
                    <a:pt x="143" y="462"/>
                  </a:lnTo>
                  <a:cubicBezTo>
                    <a:pt x="155" y="462"/>
                    <a:pt x="166" y="457"/>
                    <a:pt x="174" y="449"/>
                  </a:cubicBezTo>
                  <a:lnTo>
                    <a:pt x="174" y="449"/>
                  </a:lnTo>
                  <a:cubicBezTo>
                    <a:pt x="181" y="441"/>
                    <a:pt x="186" y="431"/>
                    <a:pt x="186" y="419"/>
                  </a:cubicBezTo>
                  <a:lnTo>
                    <a:pt x="186" y="348"/>
                  </a:lnTo>
                  <a:lnTo>
                    <a:pt x="186" y="278"/>
                  </a:lnTo>
                  <a:lnTo>
                    <a:pt x="186" y="278"/>
                  </a:lnTo>
                  <a:cubicBezTo>
                    <a:pt x="215" y="269"/>
                    <a:pt x="239" y="251"/>
                    <a:pt x="257" y="228"/>
                  </a:cubicBezTo>
                  <a:lnTo>
                    <a:pt x="257" y="228"/>
                  </a:lnTo>
                  <a:cubicBezTo>
                    <a:pt x="274" y="204"/>
                    <a:pt x="285" y="175"/>
                    <a:pt x="285" y="1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238A916-C155-49C3-ABC2-E0137609EF28}"/>
              </a:ext>
            </a:extLst>
          </p:cNvPr>
          <p:cNvGrpSpPr/>
          <p:nvPr/>
        </p:nvGrpSpPr>
        <p:grpSpPr>
          <a:xfrm>
            <a:off x="8360170" y="4347681"/>
            <a:ext cx="2329051" cy="1899077"/>
            <a:chOff x="2707828" y="4463033"/>
            <a:chExt cx="2499336" cy="2037923"/>
          </a:xfrm>
        </p:grpSpPr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73DAE515-C682-42E5-964C-5CED1538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828" y="4463034"/>
              <a:ext cx="2499336" cy="2037921"/>
            </a:xfrm>
            <a:custGeom>
              <a:avLst/>
              <a:gdLst>
                <a:gd name="T0" fmla="*/ 1328 w 2008"/>
                <a:gd name="T1" fmla="*/ 0 h 1634"/>
                <a:gd name="T2" fmla="*/ 1328 w 2008"/>
                <a:gd name="T3" fmla="*/ 132 h 1634"/>
                <a:gd name="T4" fmla="*/ 1328 w 2008"/>
                <a:gd name="T5" fmla="*/ 265 h 1634"/>
                <a:gd name="T6" fmla="*/ 722 w 2008"/>
                <a:gd name="T7" fmla="*/ 265 h 1634"/>
                <a:gd name="T8" fmla="*/ 116 w 2008"/>
                <a:gd name="T9" fmla="*/ 265 h 1634"/>
                <a:gd name="T10" fmla="*/ 116 w 2008"/>
                <a:gd name="T11" fmla="*/ 265 h 1634"/>
                <a:gd name="T12" fmla="*/ 34 w 2008"/>
                <a:gd name="T13" fmla="*/ 299 h 1634"/>
                <a:gd name="T14" fmla="*/ 34 w 2008"/>
                <a:gd name="T15" fmla="*/ 299 h 1634"/>
                <a:gd name="T16" fmla="*/ 0 w 2008"/>
                <a:gd name="T17" fmla="*/ 381 h 1634"/>
                <a:gd name="T18" fmla="*/ 0 w 2008"/>
                <a:gd name="T19" fmla="*/ 948 h 1634"/>
                <a:gd name="T20" fmla="*/ 0 w 2008"/>
                <a:gd name="T21" fmla="*/ 1517 h 1634"/>
                <a:gd name="T22" fmla="*/ 0 w 2008"/>
                <a:gd name="T23" fmla="*/ 1517 h 1634"/>
                <a:gd name="T24" fmla="*/ 34 w 2008"/>
                <a:gd name="T25" fmla="*/ 1598 h 1634"/>
                <a:gd name="T26" fmla="*/ 34 w 2008"/>
                <a:gd name="T27" fmla="*/ 1598 h 1634"/>
                <a:gd name="T28" fmla="*/ 116 w 2008"/>
                <a:gd name="T29" fmla="*/ 1633 h 1634"/>
                <a:gd name="T30" fmla="*/ 1003 w 2008"/>
                <a:gd name="T31" fmla="*/ 1633 h 1634"/>
                <a:gd name="T32" fmla="*/ 1890 w 2008"/>
                <a:gd name="T33" fmla="*/ 1633 h 1634"/>
                <a:gd name="T34" fmla="*/ 1890 w 2008"/>
                <a:gd name="T35" fmla="*/ 1633 h 1634"/>
                <a:gd name="T36" fmla="*/ 1973 w 2008"/>
                <a:gd name="T37" fmla="*/ 1598 h 1634"/>
                <a:gd name="T38" fmla="*/ 1973 w 2008"/>
                <a:gd name="T39" fmla="*/ 1598 h 1634"/>
                <a:gd name="T40" fmla="*/ 2007 w 2008"/>
                <a:gd name="T41" fmla="*/ 1517 h 1634"/>
                <a:gd name="T42" fmla="*/ 2007 w 2008"/>
                <a:gd name="T43" fmla="*/ 890 h 1634"/>
                <a:gd name="T44" fmla="*/ 2007 w 2008"/>
                <a:gd name="T45" fmla="*/ 265 h 1634"/>
                <a:gd name="T46" fmla="*/ 2007 w 2008"/>
                <a:gd name="T47" fmla="*/ 132 h 1634"/>
                <a:gd name="T48" fmla="*/ 2007 w 2008"/>
                <a:gd name="T49" fmla="*/ 0 h 1634"/>
                <a:gd name="T50" fmla="*/ 1667 w 2008"/>
                <a:gd name="T51" fmla="*/ 0 h 1634"/>
                <a:gd name="T52" fmla="*/ 1328 w 2008"/>
                <a:gd name="T53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8" h="1634">
                  <a:moveTo>
                    <a:pt x="1328" y="0"/>
                  </a:moveTo>
                  <a:lnTo>
                    <a:pt x="1328" y="132"/>
                  </a:lnTo>
                  <a:lnTo>
                    <a:pt x="1328" y="265"/>
                  </a:lnTo>
                  <a:lnTo>
                    <a:pt x="722" y="265"/>
                  </a:lnTo>
                  <a:lnTo>
                    <a:pt x="116" y="265"/>
                  </a:lnTo>
                  <a:lnTo>
                    <a:pt x="116" y="265"/>
                  </a:lnTo>
                  <a:cubicBezTo>
                    <a:pt x="85" y="265"/>
                    <a:pt x="55" y="277"/>
                    <a:pt x="34" y="299"/>
                  </a:cubicBezTo>
                  <a:lnTo>
                    <a:pt x="34" y="299"/>
                  </a:lnTo>
                  <a:cubicBezTo>
                    <a:pt x="13" y="320"/>
                    <a:pt x="0" y="349"/>
                    <a:pt x="0" y="381"/>
                  </a:cubicBezTo>
                  <a:lnTo>
                    <a:pt x="0" y="948"/>
                  </a:lnTo>
                  <a:lnTo>
                    <a:pt x="0" y="1517"/>
                  </a:lnTo>
                  <a:lnTo>
                    <a:pt x="0" y="1517"/>
                  </a:lnTo>
                  <a:cubicBezTo>
                    <a:pt x="0" y="1548"/>
                    <a:pt x="13" y="1578"/>
                    <a:pt x="34" y="1598"/>
                  </a:cubicBezTo>
                  <a:lnTo>
                    <a:pt x="34" y="1598"/>
                  </a:lnTo>
                  <a:cubicBezTo>
                    <a:pt x="55" y="1620"/>
                    <a:pt x="85" y="1633"/>
                    <a:pt x="116" y="1633"/>
                  </a:cubicBezTo>
                  <a:lnTo>
                    <a:pt x="1003" y="1633"/>
                  </a:lnTo>
                  <a:lnTo>
                    <a:pt x="1890" y="1633"/>
                  </a:lnTo>
                  <a:lnTo>
                    <a:pt x="1890" y="1633"/>
                  </a:lnTo>
                  <a:cubicBezTo>
                    <a:pt x="1922" y="1633"/>
                    <a:pt x="1951" y="1620"/>
                    <a:pt x="1973" y="1598"/>
                  </a:cubicBezTo>
                  <a:lnTo>
                    <a:pt x="1973" y="1598"/>
                  </a:lnTo>
                  <a:cubicBezTo>
                    <a:pt x="1993" y="1578"/>
                    <a:pt x="2007" y="1548"/>
                    <a:pt x="2007" y="1517"/>
                  </a:cubicBezTo>
                  <a:lnTo>
                    <a:pt x="2007" y="890"/>
                  </a:lnTo>
                  <a:lnTo>
                    <a:pt x="2007" y="265"/>
                  </a:lnTo>
                  <a:lnTo>
                    <a:pt x="2007" y="132"/>
                  </a:lnTo>
                  <a:lnTo>
                    <a:pt x="2007" y="0"/>
                  </a:lnTo>
                  <a:lnTo>
                    <a:pt x="1667" y="0"/>
                  </a:lnTo>
                  <a:lnTo>
                    <a:pt x="13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C455F547-562E-4B0E-B57F-DB4B4EAA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558" y="4528950"/>
              <a:ext cx="203244" cy="203244"/>
            </a:xfrm>
            <a:custGeom>
              <a:avLst/>
              <a:gdLst>
                <a:gd name="T0" fmla="*/ 162 w 163"/>
                <a:gd name="T1" fmla="*/ 81 h 163"/>
                <a:gd name="T2" fmla="*/ 162 w 163"/>
                <a:gd name="T3" fmla="*/ 81 h 163"/>
                <a:gd name="T4" fmla="*/ 81 w 163"/>
                <a:gd name="T5" fmla="*/ 162 h 163"/>
                <a:gd name="T6" fmla="*/ 81 w 163"/>
                <a:gd name="T7" fmla="*/ 162 h 163"/>
                <a:gd name="T8" fmla="*/ 0 w 163"/>
                <a:gd name="T9" fmla="*/ 81 h 163"/>
                <a:gd name="T10" fmla="*/ 0 w 163"/>
                <a:gd name="T11" fmla="*/ 81 h 163"/>
                <a:gd name="T12" fmla="*/ 81 w 163"/>
                <a:gd name="T13" fmla="*/ 0 h 163"/>
                <a:gd name="T14" fmla="*/ 81 w 163"/>
                <a:gd name="T15" fmla="*/ 0 h 163"/>
                <a:gd name="T16" fmla="*/ 162 w 163"/>
                <a:gd name="T17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3">
                  <a:moveTo>
                    <a:pt x="162" y="81"/>
                  </a:moveTo>
                  <a:lnTo>
                    <a:pt x="162" y="81"/>
                  </a:lnTo>
                  <a:cubicBezTo>
                    <a:pt x="162" y="125"/>
                    <a:pt x="126" y="162"/>
                    <a:pt x="81" y="162"/>
                  </a:cubicBezTo>
                  <a:lnTo>
                    <a:pt x="81" y="162"/>
                  </a:lnTo>
                  <a:cubicBezTo>
                    <a:pt x="36" y="162"/>
                    <a:pt x="0" y="125"/>
                    <a:pt x="0" y="81"/>
                  </a:cubicBezTo>
                  <a:lnTo>
                    <a:pt x="0" y="81"/>
                  </a:lnTo>
                  <a:cubicBezTo>
                    <a:pt x="0" y="36"/>
                    <a:pt x="36" y="0"/>
                    <a:pt x="81" y="0"/>
                  </a:cubicBezTo>
                  <a:lnTo>
                    <a:pt x="81" y="0"/>
                  </a:lnTo>
                  <a:cubicBezTo>
                    <a:pt x="126" y="0"/>
                    <a:pt x="162" y="36"/>
                    <a:pt x="162" y="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3BBC165A-94AE-4529-BBFB-F6E806AEE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40" y="4463033"/>
              <a:ext cx="379022" cy="329582"/>
            </a:xfrm>
            <a:custGeom>
              <a:avLst/>
              <a:gdLst>
                <a:gd name="T0" fmla="*/ 304 w 305"/>
                <a:gd name="T1" fmla="*/ 0 h 266"/>
                <a:gd name="T2" fmla="*/ 0 w 305"/>
                <a:gd name="T3" fmla="*/ 0 h 266"/>
                <a:gd name="T4" fmla="*/ 0 w 305"/>
                <a:gd name="T5" fmla="*/ 265 h 266"/>
                <a:gd name="T6" fmla="*/ 304 w 305"/>
                <a:gd name="T7" fmla="*/ 265 h 266"/>
                <a:gd name="T8" fmla="*/ 304 w 305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66">
                  <a:moveTo>
                    <a:pt x="304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304" y="265"/>
                  </a:lnTo>
                  <a:lnTo>
                    <a:pt x="304" y="0"/>
                  </a:ln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0B0331F-CCE7-4438-A4E0-F385B40B2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828" y="5655026"/>
              <a:ext cx="2499336" cy="845930"/>
            </a:xfrm>
            <a:custGeom>
              <a:avLst/>
              <a:gdLst>
                <a:gd name="T0" fmla="*/ 1890 w 2008"/>
                <a:gd name="T1" fmla="*/ 679 h 680"/>
                <a:gd name="T2" fmla="*/ 1003 w 2008"/>
                <a:gd name="T3" fmla="*/ 679 h 680"/>
                <a:gd name="T4" fmla="*/ 116 w 2008"/>
                <a:gd name="T5" fmla="*/ 679 h 680"/>
                <a:gd name="T6" fmla="*/ 116 w 2008"/>
                <a:gd name="T7" fmla="*/ 679 h 680"/>
                <a:gd name="T8" fmla="*/ 34 w 2008"/>
                <a:gd name="T9" fmla="*/ 644 h 680"/>
                <a:gd name="T10" fmla="*/ 34 w 2008"/>
                <a:gd name="T11" fmla="*/ 644 h 680"/>
                <a:gd name="T12" fmla="*/ 0 w 2008"/>
                <a:gd name="T13" fmla="*/ 563 h 680"/>
                <a:gd name="T14" fmla="*/ 0 w 2008"/>
                <a:gd name="T15" fmla="*/ 281 h 680"/>
                <a:gd name="T16" fmla="*/ 0 w 2008"/>
                <a:gd name="T17" fmla="*/ 0 h 680"/>
                <a:gd name="T18" fmla="*/ 1003 w 2008"/>
                <a:gd name="T19" fmla="*/ 0 h 680"/>
                <a:gd name="T20" fmla="*/ 2007 w 2008"/>
                <a:gd name="T21" fmla="*/ 0 h 680"/>
                <a:gd name="T22" fmla="*/ 2007 w 2008"/>
                <a:gd name="T23" fmla="*/ 281 h 680"/>
                <a:gd name="T24" fmla="*/ 2007 w 2008"/>
                <a:gd name="T25" fmla="*/ 563 h 680"/>
                <a:gd name="T26" fmla="*/ 2007 w 2008"/>
                <a:gd name="T27" fmla="*/ 563 h 680"/>
                <a:gd name="T28" fmla="*/ 1973 w 2008"/>
                <a:gd name="T29" fmla="*/ 644 h 680"/>
                <a:gd name="T30" fmla="*/ 1973 w 2008"/>
                <a:gd name="T31" fmla="*/ 644 h 680"/>
                <a:gd name="T32" fmla="*/ 1890 w 2008"/>
                <a:gd name="T33" fmla="*/ 67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8" h="680">
                  <a:moveTo>
                    <a:pt x="1890" y="679"/>
                  </a:moveTo>
                  <a:lnTo>
                    <a:pt x="1003" y="679"/>
                  </a:lnTo>
                  <a:lnTo>
                    <a:pt x="116" y="679"/>
                  </a:lnTo>
                  <a:lnTo>
                    <a:pt x="116" y="679"/>
                  </a:lnTo>
                  <a:cubicBezTo>
                    <a:pt x="85" y="679"/>
                    <a:pt x="55" y="666"/>
                    <a:pt x="34" y="644"/>
                  </a:cubicBezTo>
                  <a:lnTo>
                    <a:pt x="34" y="644"/>
                  </a:lnTo>
                  <a:cubicBezTo>
                    <a:pt x="13" y="624"/>
                    <a:pt x="0" y="594"/>
                    <a:pt x="0" y="563"/>
                  </a:cubicBezTo>
                  <a:lnTo>
                    <a:pt x="0" y="281"/>
                  </a:lnTo>
                  <a:lnTo>
                    <a:pt x="0" y="0"/>
                  </a:lnTo>
                  <a:lnTo>
                    <a:pt x="1003" y="0"/>
                  </a:lnTo>
                  <a:lnTo>
                    <a:pt x="2007" y="0"/>
                  </a:lnTo>
                  <a:lnTo>
                    <a:pt x="2007" y="281"/>
                  </a:lnTo>
                  <a:lnTo>
                    <a:pt x="2007" y="563"/>
                  </a:lnTo>
                  <a:lnTo>
                    <a:pt x="2007" y="563"/>
                  </a:lnTo>
                  <a:cubicBezTo>
                    <a:pt x="2007" y="594"/>
                    <a:pt x="1993" y="624"/>
                    <a:pt x="1973" y="644"/>
                  </a:cubicBezTo>
                  <a:lnTo>
                    <a:pt x="1973" y="644"/>
                  </a:lnTo>
                  <a:cubicBezTo>
                    <a:pt x="1951" y="666"/>
                    <a:pt x="1922" y="679"/>
                    <a:pt x="1890" y="679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EAFF0FDD-0CB3-4A7C-B30F-569E2A95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96" y="5204598"/>
              <a:ext cx="1499600" cy="884379"/>
            </a:xfrm>
            <a:custGeom>
              <a:avLst/>
              <a:gdLst>
                <a:gd name="T0" fmla="*/ 1162 w 1204"/>
                <a:gd name="T1" fmla="*/ 264 h 712"/>
                <a:gd name="T2" fmla="*/ 1162 w 1204"/>
                <a:gd name="T3" fmla="*/ 264 h 712"/>
                <a:gd name="T4" fmla="*/ 1203 w 1204"/>
                <a:gd name="T5" fmla="*/ 355 h 712"/>
                <a:gd name="T6" fmla="*/ 1203 w 1204"/>
                <a:gd name="T7" fmla="*/ 355 h 712"/>
                <a:gd name="T8" fmla="*/ 1162 w 1204"/>
                <a:gd name="T9" fmla="*/ 448 h 712"/>
                <a:gd name="T10" fmla="*/ 1162 w 1204"/>
                <a:gd name="T11" fmla="*/ 448 h 712"/>
                <a:gd name="T12" fmla="*/ 924 w 1204"/>
                <a:gd name="T13" fmla="*/ 619 h 712"/>
                <a:gd name="T14" fmla="*/ 924 w 1204"/>
                <a:gd name="T15" fmla="*/ 619 h 712"/>
                <a:gd name="T16" fmla="*/ 601 w 1204"/>
                <a:gd name="T17" fmla="*/ 711 h 712"/>
                <a:gd name="T18" fmla="*/ 601 w 1204"/>
                <a:gd name="T19" fmla="*/ 711 h 712"/>
                <a:gd name="T20" fmla="*/ 278 w 1204"/>
                <a:gd name="T21" fmla="*/ 619 h 712"/>
                <a:gd name="T22" fmla="*/ 278 w 1204"/>
                <a:gd name="T23" fmla="*/ 619 h 712"/>
                <a:gd name="T24" fmla="*/ 40 w 1204"/>
                <a:gd name="T25" fmla="*/ 448 h 712"/>
                <a:gd name="T26" fmla="*/ 40 w 1204"/>
                <a:gd name="T27" fmla="*/ 448 h 712"/>
                <a:gd name="T28" fmla="*/ 0 w 1204"/>
                <a:gd name="T29" fmla="*/ 355 h 712"/>
                <a:gd name="T30" fmla="*/ 0 w 1204"/>
                <a:gd name="T31" fmla="*/ 355 h 712"/>
                <a:gd name="T32" fmla="*/ 40 w 1204"/>
                <a:gd name="T33" fmla="*/ 264 h 712"/>
                <a:gd name="T34" fmla="*/ 40 w 1204"/>
                <a:gd name="T35" fmla="*/ 264 h 712"/>
                <a:gd name="T36" fmla="*/ 278 w 1204"/>
                <a:gd name="T37" fmla="*/ 92 h 712"/>
                <a:gd name="T38" fmla="*/ 278 w 1204"/>
                <a:gd name="T39" fmla="*/ 92 h 712"/>
                <a:gd name="T40" fmla="*/ 601 w 1204"/>
                <a:gd name="T41" fmla="*/ 0 h 712"/>
                <a:gd name="T42" fmla="*/ 601 w 1204"/>
                <a:gd name="T43" fmla="*/ 0 h 712"/>
                <a:gd name="T44" fmla="*/ 924 w 1204"/>
                <a:gd name="T45" fmla="*/ 92 h 712"/>
                <a:gd name="T46" fmla="*/ 924 w 1204"/>
                <a:gd name="T47" fmla="*/ 92 h 712"/>
                <a:gd name="T48" fmla="*/ 1162 w 1204"/>
                <a:gd name="T49" fmla="*/ 26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4" h="712">
                  <a:moveTo>
                    <a:pt x="1162" y="264"/>
                  </a:moveTo>
                  <a:lnTo>
                    <a:pt x="1162" y="264"/>
                  </a:lnTo>
                  <a:cubicBezTo>
                    <a:pt x="1189" y="288"/>
                    <a:pt x="1203" y="322"/>
                    <a:pt x="1203" y="355"/>
                  </a:cubicBezTo>
                  <a:lnTo>
                    <a:pt x="1203" y="355"/>
                  </a:lnTo>
                  <a:cubicBezTo>
                    <a:pt x="1203" y="390"/>
                    <a:pt x="1189" y="423"/>
                    <a:pt x="1162" y="448"/>
                  </a:cubicBezTo>
                  <a:lnTo>
                    <a:pt x="1162" y="448"/>
                  </a:lnTo>
                  <a:cubicBezTo>
                    <a:pt x="1104" y="500"/>
                    <a:pt x="1021" y="567"/>
                    <a:pt x="924" y="619"/>
                  </a:cubicBezTo>
                  <a:lnTo>
                    <a:pt x="924" y="619"/>
                  </a:lnTo>
                  <a:cubicBezTo>
                    <a:pt x="827" y="672"/>
                    <a:pt x="717" y="711"/>
                    <a:pt x="601" y="711"/>
                  </a:cubicBezTo>
                  <a:lnTo>
                    <a:pt x="601" y="711"/>
                  </a:lnTo>
                  <a:cubicBezTo>
                    <a:pt x="486" y="711"/>
                    <a:pt x="375" y="672"/>
                    <a:pt x="278" y="619"/>
                  </a:cubicBezTo>
                  <a:lnTo>
                    <a:pt x="278" y="619"/>
                  </a:lnTo>
                  <a:cubicBezTo>
                    <a:pt x="182" y="567"/>
                    <a:pt x="99" y="500"/>
                    <a:pt x="40" y="448"/>
                  </a:cubicBezTo>
                  <a:lnTo>
                    <a:pt x="40" y="448"/>
                  </a:lnTo>
                  <a:cubicBezTo>
                    <a:pt x="13" y="423"/>
                    <a:pt x="0" y="390"/>
                    <a:pt x="0" y="355"/>
                  </a:cubicBezTo>
                  <a:lnTo>
                    <a:pt x="0" y="355"/>
                  </a:lnTo>
                  <a:cubicBezTo>
                    <a:pt x="0" y="322"/>
                    <a:pt x="13" y="288"/>
                    <a:pt x="40" y="264"/>
                  </a:cubicBezTo>
                  <a:lnTo>
                    <a:pt x="40" y="264"/>
                  </a:lnTo>
                  <a:cubicBezTo>
                    <a:pt x="99" y="211"/>
                    <a:pt x="182" y="145"/>
                    <a:pt x="278" y="92"/>
                  </a:cubicBezTo>
                  <a:lnTo>
                    <a:pt x="278" y="92"/>
                  </a:lnTo>
                  <a:cubicBezTo>
                    <a:pt x="375" y="39"/>
                    <a:pt x="486" y="0"/>
                    <a:pt x="601" y="0"/>
                  </a:cubicBezTo>
                  <a:lnTo>
                    <a:pt x="601" y="0"/>
                  </a:lnTo>
                  <a:cubicBezTo>
                    <a:pt x="717" y="0"/>
                    <a:pt x="827" y="39"/>
                    <a:pt x="924" y="92"/>
                  </a:cubicBezTo>
                  <a:lnTo>
                    <a:pt x="924" y="92"/>
                  </a:lnTo>
                  <a:cubicBezTo>
                    <a:pt x="1021" y="145"/>
                    <a:pt x="1104" y="211"/>
                    <a:pt x="1162" y="2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3573137A-2DDD-4836-8C95-8861231F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58" y="5330934"/>
              <a:ext cx="648180" cy="637193"/>
            </a:xfrm>
            <a:custGeom>
              <a:avLst/>
              <a:gdLst>
                <a:gd name="T0" fmla="*/ 520 w 521"/>
                <a:gd name="T1" fmla="*/ 254 h 510"/>
                <a:gd name="T2" fmla="*/ 520 w 521"/>
                <a:gd name="T3" fmla="*/ 254 h 510"/>
                <a:gd name="T4" fmla="*/ 260 w 521"/>
                <a:gd name="T5" fmla="*/ 509 h 510"/>
                <a:gd name="T6" fmla="*/ 260 w 521"/>
                <a:gd name="T7" fmla="*/ 509 h 510"/>
                <a:gd name="T8" fmla="*/ 0 w 521"/>
                <a:gd name="T9" fmla="*/ 254 h 510"/>
                <a:gd name="T10" fmla="*/ 0 w 521"/>
                <a:gd name="T11" fmla="*/ 254 h 510"/>
                <a:gd name="T12" fmla="*/ 260 w 521"/>
                <a:gd name="T13" fmla="*/ 0 h 510"/>
                <a:gd name="T14" fmla="*/ 260 w 521"/>
                <a:gd name="T15" fmla="*/ 0 h 510"/>
                <a:gd name="T16" fmla="*/ 520 w 521"/>
                <a:gd name="T17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510">
                  <a:moveTo>
                    <a:pt x="520" y="254"/>
                  </a:moveTo>
                  <a:lnTo>
                    <a:pt x="520" y="254"/>
                  </a:lnTo>
                  <a:cubicBezTo>
                    <a:pt x="520" y="396"/>
                    <a:pt x="404" y="509"/>
                    <a:pt x="260" y="509"/>
                  </a:cubicBezTo>
                  <a:lnTo>
                    <a:pt x="260" y="509"/>
                  </a:lnTo>
                  <a:cubicBezTo>
                    <a:pt x="116" y="509"/>
                    <a:pt x="0" y="396"/>
                    <a:pt x="0" y="254"/>
                  </a:cubicBezTo>
                  <a:lnTo>
                    <a:pt x="0" y="254"/>
                  </a:lnTo>
                  <a:cubicBezTo>
                    <a:pt x="0" y="114"/>
                    <a:pt x="116" y="0"/>
                    <a:pt x="260" y="0"/>
                  </a:cubicBezTo>
                  <a:lnTo>
                    <a:pt x="260" y="0"/>
                  </a:lnTo>
                  <a:cubicBezTo>
                    <a:pt x="404" y="0"/>
                    <a:pt x="520" y="114"/>
                    <a:pt x="520" y="2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789E8DD5-5129-4361-9ADD-D57958CA3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449" y="5490237"/>
              <a:ext cx="318598" cy="313101"/>
            </a:xfrm>
            <a:custGeom>
              <a:avLst/>
              <a:gdLst>
                <a:gd name="T0" fmla="*/ 256 w 257"/>
                <a:gd name="T1" fmla="*/ 125 h 252"/>
                <a:gd name="T2" fmla="*/ 256 w 257"/>
                <a:gd name="T3" fmla="*/ 125 h 252"/>
                <a:gd name="T4" fmla="*/ 128 w 257"/>
                <a:gd name="T5" fmla="*/ 251 h 252"/>
                <a:gd name="T6" fmla="*/ 128 w 257"/>
                <a:gd name="T7" fmla="*/ 251 h 252"/>
                <a:gd name="T8" fmla="*/ 0 w 257"/>
                <a:gd name="T9" fmla="*/ 125 h 252"/>
                <a:gd name="T10" fmla="*/ 0 w 257"/>
                <a:gd name="T11" fmla="*/ 125 h 252"/>
                <a:gd name="T12" fmla="*/ 128 w 257"/>
                <a:gd name="T13" fmla="*/ 0 h 252"/>
                <a:gd name="T14" fmla="*/ 128 w 257"/>
                <a:gd name="T15" fmla="*/ 0 h 252"/>
                <a:gd name="T16" fmla="*/ 256 w 257"/>
                <a:gd name="T17" fmla="*/ 12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252">
                  <a:moveTo>
                    <a:pt x="256" y="125"/>
                  </a:moveTo>
                  <a:lnTo>
                    <a:pt x="256" y="125"/>
                  </a:lnTo>
                  <a:cubicBezTo>
                    <a:pt x="256" y="195"/>
                    <a:pt x="199" y="251"/>
                    <a:pt x="128" y="251"/>
                  </a:cubicBezTo>
                  <a:lnTo>
                    <a:pt x="128" y="251"/>
                  </a:lnTo>
                  <a:cubicBezTo>
                    <a:pt x="57" y="251"/>
                    <a:pt x="0" y="195"/>
                    <a:pt x="0" y="125"/>
                  </a:cubicBezTo>
                  <a:lnTo>
                    <a:pt x="0" y="125"/>
                  </a:lnTo>
                  <a:cubicBezTo>
                    <a:pt x="0" y="56"/>
                    <a:pt x="57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6"/>
                    <a:pt x="256" y="1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B5980382-6E55-4CD0-A0E7-55BE5F20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214" y="5347415"/>
              <a:ext cx="362541" cy="368032"/>
            </a:xfrm>
            <a:custGeom>
              <a:avLst/>
              <a:gdLst>
                <a:gd name="T0" fmla="*/ 205 w 290"/>
                <a:gd name="T1" fmla="*/ 260 h 294"/>
                <a:gd name="T2" fmla="*/ 205 w 290"/>
                <a:gd name="T3" fmla="*/ 260 h 294"/>
                <a:gd name="T4" fmla="*/ 34 w 290"/>
                <a:gd name="T5" fmla="*/ 206 h 294"/>
                <a:gd name="T6" fmla="*/ 34 w 290"/>
                <a:gd name="T7" fmla="*/ 206 h 294"/>
                <a:gd name="T8" fmla="*/ 84 w 290"/>
                <a:gd name="T9" fmla="*/ 34 h 294"/>
                <a:gd name="T10" fmla="*/ 84 w 290"/>
                <a:gd name="T11" fmla="*/ 34 h 294"/>
                <a:gd name="T12" fmla="*/ 256 w 290"/>
                <a:gd name="T13" fmla="*/ 87 h 294"/>
                <a:gd name="T14" fmla="*/ 256 w 290"/>
                <a:gd name="T15" fmla="*/ 87 h 294"/>
                <a:gd name="T16" fmla="*/ 205 w 290"/>
                <a:gd name="T17" fmla="*/ 26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94">
                  <a:moveTo>
                    <a:pt x="205" y="260"/>
                  </a:moveTo>
                  <a:lnTo>
                    <a:pt x="205" y="260"/>
                  </a:lnTo>
                  <a:cubicBezTo>
                    <a:pt x="144" y="293"/>
                    <a:pt x="67" y="268"/>
                    <a:pt x="34" y="206"/>
                  </a:cubicBezTo>
                  <a:lnTo>
                    <a:pt x="34" y="206"/>
                  </a:lnTo>
                  <a:cubicBezTo>
                    <a:pt x="0" y="143"/>
                    <a:pt x="23" y="66"/>
                    <a:pt x="84" y="34"/>
                  </a:cubicBezTo>
                  <a:lnTo>
                    <a:pt x="84" y="34"/>
                  </a:lnTo>
                  <a:cubicBezTo>
                    <a:pt x="146" y="0"/>
                    <a:pt x="223" y="25"/>
                    <a:pt x="256" y="87"/>
                  </a:cubicBezTo>
                  <a:lnTo>
                    <a:pt x="256" y="87"/>
                  </a:lnTo>
                  <a:cubicBezTo>
                    <a:pt x="289" y="150"/>
                    <a:pt x="267" y="227"/>
                    <a:pt x="205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1AC740B2-DA6D-4653-B2C5-4CDEEA6E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959" y="5704460"/>
              <a:ext cx="93380" cy="93383"/>
            </a:xfrm>
            <a:custGeom>
              <a:avLst/>
              <a:gdLst>
                <a:gd name="T0" fmla="*/ 75 w 76"/>
                <a:gd name="T1" fmla="*/ 37 h 76"/>
                <a:gd name="T2" fmla="*/ 75 w 76"/>
                <a:gd name="T3" fmla="*/ 37 h 76"/>
                <a:gd name="T4" fmla="*/ 38 w 76"/>
                <a:gd name="T5" fmla="*/ 75 h 76"/>
                <a:gd name="T6" fmla="*/ 38 w 76"/>
                <a:gd name="T7" fmla="*/ 75 h 76"/>
                <a:gd name="T8" fmla="*/ 0 w 76"/>
                <a:gd name="T9" fmla="*/ 37 h 76"/>
                <a:gd name="T10" fmla="*/ 0 w 76"/>
                <a:gd name="T11" fmla="*/ 37 h 76"/>
                <a:gd name="T12" fmla="*/ 38 w 76"/>
                <a:gd name="T13" fmla="*/ 0 h 76"/>
                <a:gd name="T14" fmla="*/ 38 w 76"/>
                <a:gd name="T15" fmla="*/ 0 h 76"/>
                <a:gd name="T16" fmla="*/ 75 w 76"/>
                <a:gd name="T1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5"/>
                    <a:pt x="38" y="75"/>
                  </a:cubicBezTo>
                  <a:lnTo>
                    <a:pt x="38" y="75"/>
                  </a:lnTo>
                  <a:cubicBezTo>
                    <a:pt x="17" y="75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B1FC0D2E-2C6B-4280-93FD-B483992AC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503" y="4578388"/>
              <a:ext cx="109861" cy="109861"/>
            </a:xfrm>
            <a:custGeom>
              <a:avLst/>
              <a:gdLst>
                <a:gd name="T0" fmla="*/ 86 w 87"/>
                <a:gd name="T1" fmla="*/ 44 h 88"/>
                <a:gd name="T2" fmla="*/ 86 w 87"/>
                <a:gd name="T3" fmla="*/ 44 h 88"/>
                <a:gd name="T4" fmla="*/ 43 w 87"/>
                <a:gd name="T5" fmla="*/ 87 h 88"/>
                <a:gd name="T6" fmla="*/ 43 w 87"/>
                <a:gd name="T7" fmla="*/ 87 h 88"/>
                <a:gd name="T8" fmla="*/ 0 w 87"/>
                <a:gd name="T9" fmla="*/ 44 h 88"/>
                <a:gd name="T10" fmla="*/ 0 w 87"/>
                <a:gd name="T11" fmla="*/ 44 h 88"/>
                <a:gd name="T12" fmla="*/ 43 w 87"/>
                <a:gd name="T13" fmla="*/ 0 h 88"/>
                <a:gd name="T14" fmla="*/ 43 w 87"/>
                <a:gd name="T15" fmla="*/ 0 h 88"/>
                <a:gd name="T16" fmla="*/ 86 w 87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8">
                  <a:moveTo>
                    <a:pt x="86" y="44"/>
                  </a:moveTo>
                  <a:lnTo>
                    <a:pt x="86" y="44"/>
                  </a:lnTo>
                  <a:cubicBezTo>
                    <a:pt x="86" y="67"/>
                    <a:pt x="67" y="87"/>
                    <a:pt x="43" y="87"/>
                  </a:cubicBezTo>
                  <a:lnTo>
                    <a:pt x="43" y="87"/>
                  </a:lnTo>
                  <a:cubicBezTo>
                    <a:pt x="19" y="87"/>
                    <a:pt x="0" y="67"/>
                    <a:pt x="0" y="44"/>
                  </a:cubicBezTo>
                  <a:lnTo>
                    <a:pt x="0" y="44"/>
                  </a:lnTo>
                  <a:cubicBezTo>
                    <a:pt x="0" y="20"/>
                    <a:pt x="19" y="0"/>
                    <a:pt x="43" y="0"/>
                  </a:cubicBezTo>
                  <a:lnTo>
                    <a:pt x="43" y="0"/>
                  </a:lnTo>
                  <a:cubicBezTo>
                    <a:pt x="67" y="0"/>
                    <a:pt x="86" y="20"/>
                    <a:pt x="86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4FA000-B7A1-4B9F-84D3-766BDB2391E6}"/>
              </a:ext>
            </a:extLst>
          </p:cNvPr>
          <p:cNvGrpSpPr/>
          <p:nvPr/>
        </p:nvGrpSpPr>
        <p:grpSpPr>
          <a:xfrm>
            <a:off x="13930119" y="3639076"/>
            <a:ext cx="1862142" cy="2608937"/>
            <a:chOff x="3553752" y="4550924"/>
            <a:chExt cx="2109330" cy="2955259"/>
          </a:xfrm>
        </p:grpSpPr>
        <p:sp>
          <p:nvSpPr>
            <p:cNvPr id="135" name="Freeform 65">
              <a:extLst>
                <a:ext uri="{FF2B5EF4-FFF2-40B4-BE49-F238E27FC236}">
                  <a16:creationId xmlns:a16="http://schemas.microsoft.com/office/drawing/2014/main" id="{C91BC7E6-6709-49E8-B997-2B89F469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752" y="4550924"/>
              <a:ext cx="2109330" cy="2955259"/>
            </a:xfrm>
            <a:custGeom>
              <a:avLst/>
              <a:gdLst>
                <a:gd name="T0" fmla="*/ 846 w 1694"/>
                <a:gd name="T1" fmla="*/ 0 h 2371"/>
                <a:gd name="T2" fmla="*/ 735 w 1694"/>
                <a:gd name="T3" fmla="*/ 123 h 2371"/>
                <a:gd name="T4" fmla="*/ 543 w 1694"/>
                <a:gd name="T5" fmla="*/ 335 h 2371"/>
                <a:gd name="T6" fmla="*/ 543 w 1694"/>
                <a:gd name="T7" fmla="*/ 335 h 2371"/>
                <a:gd name="T8" fmla="*/ 216 w 1694"/>
                <a:gd name="T9" fmla="*/ 531 h 2371"/>
                <a:gd name="T10" fmla="*/ 103 w 1694"/>
                <a:gd name="T11" fmla="*/ 561 h 2371"/>
                <a:gd name="T12" fmla="*/ 0 w 1694"/>
                <a:gd name="T13" fmla="*/ 589 h 2371"/>
                <a:gd name="T14" fmla="*/ 0 w 1694"/>
                <a:gd name="T15" fmla="*/ 688 h 2371"/>
                <a:gd name="T16" fmla="*/ 0 w 1694"/>
                <a:gd name="T17" fmla="*/ 1425 h 2371"/>
                <a:gd name="T18" fmla="*/ 0 w 1694"/>
                <a:gd name="T19" fmla="*/ 1425 h 2371"/>
                <a:gd name="T20" fmla="*/ 378 w 1694"/>
                <a:gd name="T21" fmla="*/ 2078 h 2371"/>
                <a:gd name="T22" fmla="*/ 765 w 1694"/>
                <a:gd name="T23" fmla="*/ 2319 h 2371"/>
                <a:gd name="T24" fmla="*/ 846 w 1694"/>
                <a:gd name="T25" fmla="*/ 2370 h 2371"/>
                <a:gd name="T26" fmla="*/ 928 w 1694"/>
                <a:gd name="T27" fmla="*/ 2319 h 2371"/>
                <a:gd name="T28" fmla="*/ 1314 w 1694"/>
                <a:gd name="T29" fmla="*/ 2078 h 2371"/>
                <a:gd name="T30" fmla="*/ 1314 w 1694"/>
                <a:gd name="T31" fmla="*/ 2078 h 2371"/>
                <a:gd name="T32" fmla="*/ 1693 w 1694"/>
                <a:gd name="T33" fmla="*/ 1425 h 2371"/>
                <a:gd name="T34" fmla="*/ 1693 w 1694"/>
                <a:gd name="T35" fmla="*/ 688 h 2371"/>
                <a:gd name="T36" fmla="*/ 1693 w 1694"/>
                <a:gd name="T37" fmla="*/ 590 h 2371"/>
                <a:gd name="T38" fmla="*/ 1590 w 1694"/>
                <a:gd name="T39" fmla="*/ 561 h 2371"/>
                <a:gd name="T40" fmla="*/ 1471 w 1694"/>
                <a:gd name="T41" fmla="*/ 529 h 2371"/>
                <a:gd name="T42" fmla="*/ 1471 w 1694"/>
                <a:gd name="T43" fmla="*/ 529 h 2371"/>
                <a:gd name="T44" fmla="*/ 1147 w 1694"/>
                <a:gd name="T45" fmla="*/ 332 h 2371"/>
                <a:gd name="T46" fmla="*/ 957 w 1694"/>
                <a:gd name="T47" fmla="*/ 123 h 2371"/>
                <a:gd name="T48" fmla="*/ 846 w 1694"/>
                <a:gd name="T49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4" h="2371">
                  <a:moveTo>
                    <a:pt x="846" y="0"/>
                  </a:moveTo>
                  <a:lnTo>
                    <a:pt x="735" y="123"/>
                  </a:lnTo>
                  <a:lnTo>
                    <a:pt x="543" y="335"/>
                  </a:lnTo>
                  <a:lnTo>
                    <a:pt x="543" y="335"/>
                  </a:lnTo>
                  <a:cubicBezTo>
                    <a:pt x="457" y="428"/>
                    <a:pt x="345" y="496"/>
                    <a:pt x="216" y="531"/>
                  </a:cubicBezTo>
                  <a:lnTo>
                    <a:pt x="103" y="561"/>
                  </a:lnTo>
                  <a:lnTo>
                    <a:pt x="0" y="589"/>
                  </a:lnTo>
                  <a:lnTo>
                    <a:pt x="0" y="688"/>
                  </a:lnTo>
                  <a:lnTo>
                    <a:pt x="0" y="1425"/>
                  </a:lnTo>
                  <a:lnTo>
                    <a:pt x="0" y="1425"/>
                  </a:lnTo>
                  <a:cubicBezTo>
                    <a:pt x="0" y="1687"/>
                    <a:pt x="141" y="1931"/>
                    <a:pt x="378" y="2078"/>
                  </a:cubicBezTo>
                  <a:lnTo>
                    <a:pt x="765" y="2319"/>
                  </a:lnTo>
                  <a:lnTo>
                    <a:pt x="846" y="2370"/>
                  </a:lnTo>
                  <a:lnTo>
                    <a:pt x="928" y="2319"/>
                  </a:lnTo>
                  <a:lnTo>
                    <a:pt x="1314" y="2078"/>
                  </a:lnTo>
                  <a:lnTo>
                    <a:pt x="1314" y="2078"/>
                  </a:lnTo>
                  <a:cubicBezTo>
                    <a:pt x="1551" y="1931"/>
                    <a:pt x="1693" y="1687"/>
                    <a:pt x="1693" y="1425"/>
                  </a:cubicBezTo>
                  <a:lnTo>
                    <a:pt x="1693" y="688"/>
                  </a:lnTo>
                  <a:lnTo>
                    <a:pt x="1693" y="590"/>
                  </a:lnTo>
                  <a:lnTo>
                    <a:pt x="1590" y="561"/>
                  </a:lnTo>
                  <a:lnTo>
                    <a:pt x="1471" y="529"/>
                  </a:lnTo>
                  <a:lnTo>
                    <a:pt x="1471" y="529"/>
                  </a:lnTo>
                  <a:cubicBezTo>
                    <a:pt x="1344" y="494"/>
                    <a:pt x="1232" y="426"/>
                    <a:pt x="1147" y="332"/>
                  </a:cubicBezTo>
                  <a:lnTo>
                    <a:pt x="957" y="123"/>
                  </a:lnTo>
                  <a:lnTo>
                    <a:pt x="84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6" name="Freeform 66">
              <a:extLst>
                <a:ext uri="{FF2B5EF4-FFF2-40B4-BE49-F238E27FC236}">
                  <a16:creationId xmlns:a16="http://schemas.microsoft.com/office/drawing/2014/main" id="{8D53248E-3F8B-4E8F-91AA-F8F9A0DD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040" y="4792616"/>
              <a:ext cx="1768760" cy="2526801"/>
            </a:xfrm>
            <a:custGeom>
              <a:avLst/>
              <a:gdLst>
                <a:gd name="T0" fmla="*/ 318 w 1422"/>
                <a:gd name="T1" fmla="*/ 1782 h 2027"/>
                <a:gd name="T2" fmla="*/ 318 w 1422"/>
                <a:gd name="T3" fmla="*/ 1782 h 2027"/>
                <a:gd name="T4" fmla="*/ 0 w 1422"/>
                <a:gd name="T5" fmla="*/ 1231 h 2027"/>
                <a:gd name="T6" fmla="*/ 0 w 1422"/>
                <a:gd name="T7" fmla="*/ 487 h 2027"/>
                <a:gd name="T8" fmla="*/ 119 w 1422"/>
                <a:gd name="T9" fmla="*/ 455 h 2027"/>
                <a:gd name="T10" fmla="*/ 119 w 1422"/>
                <a:gd name="T11" fmla="*/ 455 h 2027"/>
                <a:gd name="T12" fmla="*/ 511 w 1422"/>
                <a:gd name="T13" fmla="*/ 219 h 2027"/>
                <a:gd name="T14" fmla="*/ 710 w 1422"/>
                <a:gd name="T15" fmla="*/ 0 h 2027"/>
                <a:gd name="T16" fmla="*/ 906 w 1422"/>
                <a:gd name="T17" fmla="*/ 217 h 2027"/>
                <a:gd name="T18" fmla="*/ 906 w 1422"/>
                <a:gd name="T19" fmla="*/ 217 h 2027"/>
                <a:gd name="T20" fmla="*/ 1296 w 1422"/>
                <a:gd name="T21" fmla="*/ 453 h 2027"/>
                <a:gd name="T22" fmla="*/ 1421 w 1422"/>
                <a:gd name="T23" fmla="*/ 487 h 2027"/>
                <a:gd name="T24" fmla="*/ 1421 w 1422"/>
                <a:gd name="T25" fmla="*/ 1231 h 2027"/>
                <a:gd name="T26" fmla="*/ 1421 w 1422"/>
                <a:gd name="T27" fmla="*/ 1231 h 2027"/>
                <a:gd name="T28" fmla="*/ 1102 w 1422"/>
                <a:gd name="T29" fmla="*/ 1782 h 2027"/>
                <a:gd name="T30" fmla="*/ 710 w 1422"/>
                <a:gd name="T31" fmla="*/ 2026 h 2027"/>
                <a:gd name="T32" fmla="*/ 318 w 1422"/>
                <a:gd name="T33" fmla="*/ 1782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2" h="2027">
                  <a:moveTo>
                    <a:pt x="318" y="1782"/>
                  </a:moveTo>
                  <a:lnTo>
                    <a:pt x="318" y="1782"/>
                  </a:lnTo>
                  <a:cubicBezTo>
                    <a:pt x="119" y="1658"/>
                    <a:pt x="0" y="1452"/>
                    <a:pt x="0" y="1231"/>
                  </a:cubicBezTo>
                  <a:lnTo>
                    <a:pt x="0" y="487"/>
                  </a:lnTo>
                  <a:lnTo>
                    <a:pt x="119" y="455"/>
                  </a:lnTo>
                  <a:lnTo>
                    <a:pt x="119" y="455"/>
                  </a:lnTo>
                  <a:cubicBezTo>
                    <a:pt x="273" y="414"/>
                    <a:pt x="409" y="332"/>
                    <a:pt x="511" y="219"/>
                  </a:cubicBezTo>
                  <a:lnTo>
                    <a:pt x="710" y="0"/>
                  </a:lnTo>
                  <a:lnTo>
                    <a:pt x="906" y="217"/>
                  </a:lnTo>
                  <a:lnTo>
                    <a:pt x="906" y="217"/>
                  </a:lnTo>
                  <a:cubicBezTo>
                    <a:pt x="1008" y="330"/>
                    <a:pt x="1143" y="412"/>
                    <a:pt x="1296" y="453"/>
                  </a:cubicBezTo>
                  <a:lnTo>
                    <a:pt x="1421" y="487"/>
                  </a:lnTo>
                  <a:lnTo>
                    <a:pt x="1421" y="1231"/>
                  </a:lnTo>
                  <a:lnTo>
                    <a:pt x="1421" y="1231"/>
                  </a:lnTo>
                  <a:cubicBezTo>
                    <a:pt x="1421" y="1452"/>
                    <a:pt x="1302" y="1658"/>
                    <a:pt x="1102" y="1782"/>
                  </a:cubicBezTo>
                  <a:lnTo>
                    <a:pt x="710" y="2026"/>
                  </a:lnTo>
                  <a:lnTo>
                    <a:pt x="318" y="17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7" name="Freeform 67">
              <a:extLst>
                <a:ext uri="{FF2B5EF4-FFF2-40B4-BE49-F238E27FC236}">
                  <a16:creationId xmlns:a16="http://schemas.microsoft.com/office/drawing/2014/main" id="{10E6928D-D7E9-4117-B4F1-CF7A9B71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053" y="4781629"/>
              <a:ext cx="1790734" cy="2554269"/>
            </a:xfrm>
            <a:custGeom>
              <a:avLst/>
              <a:gdLst>
                <a:gd name="T0" fmla="*/ 719 w 1439"/>
                <a:gd name="T1" fmla="*/ 0 h 2050"/>
                <a:gd name="T2" fmla="*/ 706 w 1439"/>
                <a:gd name="T3" fmla="*/ 14 h 2050"/>
                <a:gd name="T4" fmla="*/ 514 w 1439"/>
                <a:gd name="T5" fmla="*/ 225 h 2050"/>
                <a:gd name="T6" fmla="*/ 514 w 1439"/>
                <a:gd name="T7" fmla="*/ 225 h 2050"/>
                <a:gd name="T8" fmla="*/ 125 w 1439"/>
                <a:gd name="T9" fmla="*/ 459 h 2050"/>
                <a:gd name="T10" fmla="*/ 13 w 1439"/>
                <a:gd name="T11" fmla="*/ 489 h 2050"/>
                <a:gd name="T12" fmla="*/ 0 w 1439"/>
                <a:gd name="T13" fmla="*/ 493 h 2050"/>
                <a:gd name="T14" fmla="*/ 0 w 1439"/>
                <a:gd name="T15" fmla="*/ 506 h 2050"/>
                <a:gd name="T16" fmla="*/ 0 w 1439"/>
                <a:gd name="T17" fmla="*/ 1243 h 2050"/>
                <a:gd name="T18" fmla="*/ 0 w 1439"/>
                <a:gd name="T19" fmla="*/ 1243 h 2050"/>
                <a:gd name="T20" fmla="*/ 323 w 1439"/>
                <a:gd name="T21" fmla="*/ 1802 h 2050"/>
                <a:gd name="T22" fmla="*/ 710 w 1439"/>
                <a:gd name="T23" fmla="*/ 2043 h 2050"/>
                <a:gd name="T24" fmla="*/ 719 w 1439"/>
                <a:gd name="T25" fmla="*/ 2049 h 2050"/>
                <a:gd name="T26" fmla="*/ 728 w 1439"/>
                <a:gd name="T27" fmla="*/ 2043 h 2050"/>
                <a:gd name="T28" fmla="*/ 1116 w 1439"/>
                <a:gd name="T29" fmla="*/ 1802 h 2050"/>
                <a:gd name="T30" fmla="*/ 1116 w 1439"/>
                <a:gd name="T31" fmla="*/ 1802 h 2050"/>
                <a:gd name="T32" fmla="*/ 1438 w 1439"/>
                <a:gd name="T33" fmla="*/ 1243 h 2050"/>
                <a:gd name="T34" fmla="*/ 1438 w 1439"/>
                <a:gd name="T35" fmla="*/ 506 h 2050"/>
                <a:gd name="T36" fmla="*/ 1438 w 1439"/>
                <a:gd name="T37" fmla="*/ 493 h 2050"/>
                <a:gd name="T38" fmla="*/ 1426 w 1439"/>
                <a:gd name="T39" fmla="*/ 489 h 2050"/>
                <a:gd name="T40" fmla="*/ 1307 w 1439"/>
                <a:gd name="T41" fmla="*/ 457 h 2050"/>
                <a:gd name="T42" fmla="*/ 1307 w 1439"/>
                <a:gd name="T43" fmla="*/ 457 h 2050"/>
                <a:gd name="T44" fmla="*/ 922 w 1439"/>
                <a:gd name="T45" fmla="*/ 223 h 2050"/>
                <a:gd name="T46" fmla="*/ 732 w 1439"/>
                <a:gd name="T47" fmla="*/ 14 h 2050"/>
                <a:gd name="T48" fmla="*/ 719 w 1439"/>
                <a:gd name="T49" fmla="*/ 0 h 2050"/>
                <a:gd name="T50" fmla="*/ 719 w 1439"/>
                <a:gd name="T51" fmla="*/ 25 h 2050"/>
                <a:gd name="T52" fmla="*/ 909 w 1439"/>
                <a:gd name="T53" fmla="*/ 235 h 2050"/>
                <a:gd name="T54" fmla="*/ 909 w 1439"/>
                <a:gd name="T55" fmla="*/ 235 h 2050"/>
                <a:gd name="T56" fmla="*/ 1303 w 1439"/>
                <a:gd name="T57" fmla="*/ 474 h 2050"/>
                <a:gd name="T58" fmla="*/ 1421 w 1439"/>
                <a:gd name="T59" fmla="*/ 506 h 2050"/>
                <a:gd name="T60" fmla="*/ 1421 w 1439"/>
                <a:gd name="T61" fmla="*/ 1243 h 2050"/>
                <a:gd name="T62" fmla="*/ 1421 w 1439"/>
                <a:gd name="T63" fmla="*/ 1243 h 2050"/>
                <a:gd name="T64" fmla="*/ 1106 w 1439"/>
                <a:gd name="T65" fmla="*/ 1787 h 2050"/>
                <a:gd name="T66" fmla="*/ 719 w 1439"/>
                <a:gd name="T67" fmla="*/ 2028 h 2050"/>
                <a:gd name="T68" fmla="*/ 332 w 1439"/>
                <a:gd name="T69" fmla="*/ 1787 h 2050"/>
                <a:gd name="T70" fmla="*/ 332 w 1439"/>
                <a:gd name="T71" fmla="*/ 1787 h 2050"/>
                <a:gd name="T72" fmla="*/ 17 w 1439"/>
                <a:gd name="T73" fmla="*/ 1243 h 2050"/>
                <a:gd name="T74" fmla="*/ 17 w 1439"/>
                <a:gd name="T75" fmla="*/ 506 h 2050"/>
                <a:gd name="T76" fmla="*/ 130 w 1439"/>
                <a:gd name="T77" fmla="*/ 476 h 2050"/>
                <a:gd name="T78" fmla="*/ 130 w 1439"/>
                <a:gd name="T79" fmla="*/ 476 h 2050"/>
                <a:gd name="T80" fmla="*/ 526 w 1439"/>
                <a:gd name="T81" fmla="*/ 237 h 2050"/>
                <a:gd name="T82" fmla="*/ 719 w 1439"/>
                <a:gd name="T83" fmla="*/ 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39" h="2050">
                  <a:moveTo>
                    <a:pt x="719" y="0"/>
                  </a:moveTo>
                  <a:lnTo>
                    <a:pt x="706" y="14"/>
                  </a:lnTo>
                  <a:lnTo>
                    <a:pt x="514" y="225"/>
                  </a:lnTo>
                  <a:lnTo>
                    <a:pt x="514" y="225"/>
                  </a:lnTo>
                  <a:cubicBezTo>
                    <a:pt x="412" y="337"/>
                    <a:pt x="278" y="418"/>
                    <a:pt x="125" y="459"/>
                  </a:cubicBezTo>
                  <a:lnTo>
                    <a:pt x="13" y="489"/>
                  </a:lnTo>
                  <a:lnTo>
                    <a:pt x="0" y="493"/>
                  </a:lnTo>
                  <a:lnTo>
                    <a:pt x="0" y="506"/>
                  </a:lnTo>
                  <a:lnTo>
                    <a:pt x="0" y="1243"/>
                  </a:lnTo>
                  <a:lnTo>
                    <a:pt x="0" y="1243"/>
                  </a:lnTo>
                  <a:cubicBezTo>
                    <a:pt x="0" y="1467"/>
                    <a:pt x="120" y="1676"/>
                    <a:pt x="323" y="1802"/>
                  </a:cubicBezTo>
                  <a:lnTo>
                    <a:pt x="710" y="2043"/>
                  </a:lnTo>
                  <a:lnTo>
                    <a:pt x="719" y="2049"/>
                  </a:lnTo>
                  <a:lnTo>
                    <a:pt x="728" y="2043"/>
                  </a:lnTo>
                  <a:lnTo>
                    <a:pt x="1116" y="1802"/>
                  </a:lnTo>
                  <a:lnTo>
                    <a:pt x="1116" y="1802"/>
                  </a:lnTo>
                  <a:cubicBezTo>
                    <a:pt x="1318" y="1676"/>
                    <a:pt x="1438" y="1467"/>
                    <a:pt x="1438" y="1243"/>
                  </a:cubicBezTo>
                  <a:lnTo>
                    <a:pt x="1438" y="506"/>
                  </a:lnTo>
                  <a:lnTo>
                    <a:pt x="1438" y="493"/>
                  </a:lnTo>
                  <a:lnTo>
                    <a:pt x="1426" y="489"/>
                  </a:lnTo>
                  <a:lnTo>
                    <a:pt x="1307" y="457"/>
                  </a:lnTo>
                  <a:lnTo>
                    <a:pt x="1307" y="457"/>
                  </a:lnTo>
                  <a:cubicBezTo>
                    <a:pt x="1156" y="416"/>
                    <a:pt x="1023" y="334"/>
                    <a:pt x="922" y="223"/>
                  </a:cubicBezTo>
                  <a:lnTo>
                    <a:pt x="732" y="14"/>
                  </a:lnTo>
                  <a:lnTo>
                    <a:pt x="719" y="0"/>
                  </a:lnTo>
                  <a:close/>
                  <a:moveTo>
                    <a:pt x="719" y="25"/>
                  </a:moveTo>
                  <a:lnTo>
                    <a:pt x="909" y="235"/>
                  </a:lnTo>
                  <a:lnTo>
                    <a:pt x="909" y="235"/>
                  </a:lnTo>
                  <a:cubicBezTo>
                    <a:pt x="1012" y="348"/>
                    <a:pt x="1148" y="431"/>
                    <a:pt x="1303" y="474"/>
                  </a:cubicBezTo>
                  <a:lnTo>
                    <a:pt x="1421" y="506"/>
                  </a:lnTo>
                  <a:lnTo>
                    <a:pt x="1421" y="1243"/>
                  </a:lnTo>
                  <a:lnTo>
                    <a:pt x="1421" y="1243"/>
                  </a:lnTo>
                  <a:cubicBezTo>
                    <a:pt x="1421" y="1461"/>
                    <a:pt x="1303" y="1665"/>
                    <a:pt x="1106" y="1787"/>
                  </a:cubicBezTo>
                  <a:lnTo>
                    <a:pt x="719" y="2028"/>
                  </a:lnTo>
                  <a:lnTo>
                    <a:pt x="332" y="1787"/>
                  </a:lnTo>
                  <a:lnTo>
                    <a:pt x="332" y="1787"/>
                  </a:lnTo>
                  <a:cubicBezTo>
                    <a:pt x="135" y="1665"/>
                    <a:pt x="17" y="1461"/>
                    <a:pt x="17" y="1243"/>
                  </a:cubicBezTo>
                  <a:lnTo>
                    <a:pt x="17" y="506"/>
                  </a:lnTo>
                  <a:lnTo>
                    <a:pt x="130" y="476"/>
                  </a:lnTo>
                  <a:lnTo>
                    <a:pt x="130" y="476"/>
                  </a:lnTo>
                  <a:cubicBezTo>
                    <a:pt x="285" y="434"/>
                    <a:pt x="423" y="351"/>
                    <a:pt x="526" y="237"/>
                  </a:cubicBezTo>
                  <a:lnTo>
                    <a:pt x="719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8" name="Freeform 68">
              <a:extLst>
                <a:ext uri="{FF2B5EF4-FFF2-40B4-BE49-F238E27FC236}">
                  <a16:creationId xmlns:a16="http://schemas.microsoft.com/office/drawing/2014/main" id="{3902CDAB-721B-4439-9C3C-06B746613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419" y="4809099"/>
              <a:ext cx="873396" cy="2493842"/>
            </a:xfrm>
            <a:custGeom>
              <a:avLst/>
              <a:gdLst>
                <a:gd name="T0" fmla="*/ 584 w 703"/>
                <a:gd name="T1" fmla="*/ 449 h 2004"/>
                <a:gd name="T2" fmla="*/ 584 w 703"/>
                <a:gd name="T3" fmla="*/ 449 h 2004"/>
                <a:gd name="T4" fmla="*/ 190 w 703"/>
                <a:gd name="T5" fmla="*/ 210 h 2004"/>
                <a:gd name="T6" fmla="*/ 0 w 703"/>
                <a:gd name="T7" fmla="*/ 0 h 2004"/>
                <a:gd name="T8" fmla="*/ 0 w 703"/>
                <a:gd name="T9" fmla="*/ 2003 h 2004"/>
                <a:gd name="T10" fmla="*/ 387 w 703"/>
                <a:gd name="T11" fmla="*/ 1762 h 2004"/>
                <a:gd name="T12" fmla="*/ 387 w 703"/>
                <a:gd name="T13" fmla="*/ 1762 h 2004"/>
                <a:gd name="T14" fmla="*/ 702 w 703"/>
                <a:gd name="T15" fmla="*/ 1218 h 2004"/>
                <a:gd name="T16" fmla="*/ 702 w 703"/>
                <a:gd name="T17" fmla="*/ 481 h 2004"/>
                <a:gd name="T18" fmla="*/ 584 w 703"/>
                <a:gd name="T19" fmla="*/ 449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2004">
                  <a:moveTo>
                    <a:pt x="584" y="449"/>
                  </a:moveTo>
                  <a:lnTo>
                    <a:pt x="584" y="449"/>
                  </a:lnTo>
                  <a:cubicBezTo>
                    <a:pt x="429" y="406"/>
                    <a:pt x="293" y="323"/>
                    <a:pt x="190" y="210"/>
                  </a:cubicBezTo>
                  <a:lnTo>
                    <a:pt x="0" y="0"/>
                  </a:lnTo>
                  <a:lnTo>
                    <a:pt x="0" y="2003"/>
                  </a:lnTo>
                  <a:lnTo>
                    <a:pt x="387" y="1762"/>
                  </a:lnTo>
                  <a:lnTo>
                    <a:pt x="387" y="1762"/>
                  </a:lnTo>
                  <a:cubicBezTo>
                    <a:pt x="584" y="1640"/>
                    <a:pt x="702" y="1436"/>
                    <a:pt x="702" y="1218"/>
                  </a:cubicBezTo>
                  <a:lnTo>
                    <a:pt x="702" y="481"/>
                  </a:lnTo>
                  <a:lnTo>
                    <a:pt x="584" y="449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9" name="Freeform 69">
              <a:extLst>
                <a:ext uri="{FF2B5EF4-FFF2-40B4-BE49-F238E27FC236}">
                  <a16:creationId xmlns:a16="http://schemas.microsoft.com/office/drawing/2014/main" id="{08AAB0F9-B82A-4C95-B218-39927AFB8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141" y="5512207"/>
              <a:ext cx="1164526" cy="1164526"/>
            </a:xfrm>
            <a:custGeom>
              <a:avLst/>
              <a:gdLst>
                <a:gd name="T0" fmla="*/ 513 w 936"/>
                <a:gd name="T1" fmla="*/ 47 h 936"/>
                <a:gd name="T2" fmla="*/ 513 w 936"/>
                <a:gd name="T3" fmla="*/ 47 h 936"/>
                <a:gd name="T4" fmla="*/ 47 w 936"/>
                <a:gd name="T5" fmla="*/ 513 h 936"/>
                <a:gd name="T6" fmla="*/ 47 w 936"/>
                <a:gd name="T7" fmla="*/ 513 h 936"/>
                <a:gd name="T8" fmla="*/ 422 w 936"/>
                <a:gd name="T9" fmla="*/ 888 h 936"/>
                <a:gd name="T10" fmla="*/ 422 w 936"/>
                <a:gd name="T11" fmla="*/ 888 h 936"/>
                <a:gd name="T12" fmla="*/ 888 w 936"/>
                <a:gd name="T13" fmla="*/ 422 h 936"/>
                <a:gd name="T14" fmla="*/ 888 w 936"/>
                <a:gd name="T15" fmla="*/ 422 h 936"/>
                <a:gd name="T16" fmla="*/ 513 w 936"/>
                <a:gd name="T17" fmla="*/ 47 h 936"/>
                <a:gd name="T18" fmla="*/ 515 w 936"/>
                <a:gd name="T19" fmla="*/ 905 h 936"/>
                <a:gd name="T20" fmla="*/ 515 w 936"/>
                <a:gd name="T21" fmla="*/ 905 h 936"/>
                <a:gd name="T22" fmla="*/ 30 w 936"/>
                <a:gd name="T23" fmla="*/ 420 h 936"/>
                <a:gd name="T24" fmla="*/ 30 w 936"/>
                <a:gd name="T25" fmla="*/ 420 h 936"/>
                <a:gd name="T26" fmla="*/ 420 w 936"/>
                <a:gd name="T27" fmla="*/ 30 h 936"/>
                <a:gd name="T28" fmla="*/ 420 w 936"/>
                <a:gd name="T29" fmla="*/ 30 h 936"/>
                <a:gd name="T30" fmla="*/ 905 w 936"/>
                <a:gd name="T31" fmla="*/ 515 h 936"/>
                <a:gd name="T32" fmla="*/ 905 w 936"/>
                <a:gd name="T33" fmla="*/ 515 h 936"/>
                <a:gd name="T34" fmla="*/ 515 w 936"/>
                <a:gd name="T35" fmla="*/ 905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6" h="936">
                  <a:moveTo>
                    <a:pt x="513" y="47"/>
                  </a:moveTo>
                  <a:lnTo>
                    <a:pt x="513" y="47"/>
                  </a:lnTo>
                  <a:cubicBezTo>
                    <a:pt x="244" y="19"/>
                    <a:pt x="19" y="244"/>
                    <a:pt x="47" y="513"/>
                  </a:cubicBezTo>
                  <a:lnTo>
                    <a:pt x="47" y="513"/>
                  </a:lnTo>
                  <a:cubicBezTo>
                    <a:pt x="68" y="710"/>
                    <a:pt x="226" y="867"/>
                    <a:pt x="422" y="888"/>
                  </a:cubicBezTo>
                  <a:lnTo>
                    <a:pt x="422" y="888"/>
                  </a:lnTo>
                  <a:cubicBezTo>
                    <a:pt x="691" y="916"/>
                    <a:pt x="916" y="691"/>
                    <a:pt x="888" y="422"/>
                  </a:cubicBezTo>
                  <a:lnTo>
                    <a:pt x="888" y="422"/>
                  </a:lnTo>
                  <a:cubicBezTo>
                    <a:pt x="867" y="226"/>
                    <a:pt x="710" y="68"/>
                    <a:pt x="513" y="47"/>
                  </a:cubicBezTo>
                  <a:close/>
                  <a:moveTo>
                    <a:pt x="515" y="905"/>
                  </a:moveTo>
                  <a:lnTo>
                    <a:pt x="515" y="905"/>
                  </a:lnTo>
                  <a:cubicBezTo>
                    <a:pt x="236" y="935"/>
                    <a:pt x="0" y="700"/>
                    <a:pt x="30" y="420"/>
                  </a:cubicBezTo>
                  <a:lnTo>
                    <a:pt x="30" y="420"/>
                  </a:lnTo>
                  <a:cubicBezTo>
                    <a:pt x="51" y="215"/>
                    <a:pt x="216" y="52"/>
                    <a:pt x="420" y="30"/>
                  </a:cubicBezTo>
                  <a:lnTo>
                    <a:pt x="420" y="30"/>
                  </a:lnTo>
                  <a:cubicBezTo>
                    <a:pt x="700" y="0"/>
                    <a:pt x="935" y="235"/>
                    <a:pt x="905" y="515"/>
                  </a:cubicBezTo>
                  <a:lnTo>
                    <a:pt x="905" y="515"/>
                  </a:lnTo>
                  <a:cubicBezTo>
                    <a:pt x="883" y="720"/>
                    <a:pt x="719" y="883"/>
                    <a:pt x="515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0" name="Freeform 70">
              <a:extLst>
                <a:ext uri="{FF2B5EF4-FFF2-40B4-BE49-F238E27FC236}">
                  <a16:creationId xmlns:a16="http://schemas.microsoft.com/office/drawing/2014/main" id="{BC1A2F4B-AC1A-4F29-B4C0-53C5CD5A0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64" y="5764888"/>
              <a:ext cx="692124" cy="615221"/>
            </a:xfrm>
            <a:custGeom>
              <a:avLst/>
              <a:gdLst>
                <a:gd name="T0" fmla="*/ 284 w 555"/>
                <a:gd name="T1" fmla="*/ 0 h 494"/>
                <a:gd name="T2" fmla="*/ 0 w 555"/>
                <a:gd name="T3" fmla="*/ 201 h 494"/>
                <a:gd name="T4" fmla="*/ 68 w 555"/>
                <a:gd name="T5" fmla="*/ 201 h 494"/>
                <a:gd name="T6" fmla="*/ 68 w 555"/>
                <a:gd name="T7" fmla="*/ 493 h 494"/>
                <a:gd name="T8" fmla="*/ 486 w 555"/>
                <a:gd name="T9" fmla="*/ 493 h 494"/>
                <a:gd name="T10" fmla="*/ 486 w 555"/>
                <a:gd name="T11" fmla="*/ 201 h 494"/>
                <a:gd name="T12" fmla="*/ 554 w 555"/>
                <a:gd name="T13" fmla="*/ 201 h 494"/>
                <a:gd name="T14" fmla="*/ 284 w 555"/>
                <a:gd name="T15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5" h="494">
                  <a:moveTo>
                    <a:pt x="284" y="0"/>
                  </a:moveTo>
                  <a:lnTo>
                    <a:pt x="0" y="201"/>
                  </a:lnTo>
                  <a:lnTo>
                    <a:pt x="68" y="201"/>
                  </a:lnTo>
                  <a:lnTo>
                    <a:pt x="68" y="493"/>
                  </a:lnTo>
                  <a:lnTo>
                    <a:pt x="486" y="493"/>
                  </a:lnTo>
                  <a:lnTo>
                    <a:pt x="486" y="201"/>
                  </a:lnTo>
                  <a:lnTo>
                    <a:pt x="554" y="201"/>
                  </a:lnTo>
                  <a:lnTo>
                    <a:pt x="2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1" name="Freeform 71">
              <a:extLst>
                <a:ext uri="{FF2B5EF4-FFF2-40B4-BE49-F238E27FC236}">
                  <a16:creationId xmlns:a16="http://schemas.microsoft.com/office/drawing/2014/main" id="{76203052-A784-47CA-B448-03A08E30A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347" y="6067004"/>
              <a:ext cx="87889" cy="148314"/>
            </a:xfrm>
            <a:custGeom>
              <a:avLst/>
              <a:gdLst>
                <a:gd name="T0" fmla="*/ 71 w 72"/>
                <a:gd name="T1" fmla="*/ 116 h 117"/>
                <a:gd name="T2" fmla="*/ 36 w 72"/>
                <a:gd name="T3" fmla="*/ 116 h 117"/>
                <a:gd name="T4" fmla="*/ 0 w 72"/>
                <a:gd name="T5" fmla="*/ 116 h 117"/>
                <a:gd name="T6" fmla="*/ 0 w 72"/>
                <a:gd name="T7" fmla="*/ 71 h 117"/>
                <a:gd name="T8" fmla="*/ 0 w 72"/>
                <a:gd name="T9" fmla="*/ 28 h 117"/>
                <a:gd name="T10" fmla="*/ 0 w 72"/>
                <a:gd name="T11" fmla="*/ 28 h 117"/>
                <a:gd name="T12" fmla="*/ 8 w 72"/>
                <a:gd name="T13" fmla="*/ 8 h 117"/>
                <a:gd name="T14" fmla="*/ 8 w 72"/>
                <a:gd name="T15" fmla="*/ 8 h 117"/>
                <a:gd name="T16" fmla="*/ 29 w 72"/>
                <a:gd name="T17" fmla="*/ 0 h 117"/>
                <a:gd name="T18" fmla="*/ 36 w 72"/>
                <a:gd name="T19" fmla="*/ 0 h 117"/>
                <a:gd name="T20" fmla="*/ 43 w 72"/>
                <a:gd name="T21" fmla="*/ 0 h 117"/>
                <a:gd name="T22" fmla="*/ 43 w 72"/>
                <a:gd name="T23" fmla="*/ 0 h 117"/>
                <a:gd name="T24" fmla="*/ 63 w 72"/>
                <a:gd name="T25" fmla="*/ 8 h 117"/>
                <a:gd name="T26" fmla="*/ 63 w 72"/>
                <a:gd name="T27" fmla="*/ 8 h 117"/>
                <a:gd name="T28" fmla="*/ 71 w 72"/>
                <a:gd name="T29" fmla="*/ 28 h 117"/>
                <a:gd name="T30" fmla="*/ 71 w 72"/>
                <a:gd name="T31" fmla="*/ 71 h 117"/>
                <a:gd name="T32" fmla="*/ 71 w 72"/>
                <a:gd name="T3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117">
                  <a:moveTo>
                    <a:pt x="71" y="116"/>
                  </a:moveTo>
                  <a:lnTo>
                    <a:pt x="36" y="116"/>
                  </a:lnTo>
                  <a:lnTo>
                    <a:pt x="0" y="116"/>
                  </a:lnTo>
                  <a:lnTo>
                    <a:pt x="0" y="71"/>
                  </a:lnTo>
                  <a:lnTo>
                    <a:pt x="0" y="28"/>
                  </a:lnTo>
                  <a:lnTo>
                    <a:pt x="0" y="28"/>
                  </a:lnTo>
                  <a:cubicBezTo>
                    <a:pt x="0" y="20"/>
                    <a:pt x="3" y="13"/>
                    <a:pt x="8" y="8"/>
                  </a:cubicBezTo>
                  <a:lnTo>
                    <a:pt x="8" y="8"/>
                  </a:lnTo>
                  <a:cubicBezTo>
                    <a:pt x="13" y="3"/>
                    <a:pt x="21" y="0"/>
                    <a:pt x="29" y="0"/>
                  </a:cubicBezTo>
                  <a:lnTo>
                    <a:pt x="36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50" y="0"/>
                    <a:pt x="58" y="3"/>
                    <a:pt x="63" y="8"/>
                  </a:cubicBezTo>
                  <a:lnTo>
                    <a:pt x="63" y="8"/>
                  </a:lnTo>
                  <a:cubicBezTo>
                    <a:pt x="68" y="13"/>
                    <a:pt x="71" y="20"/>
                    <a:pt x="71" y="28"/>
                  </a:cubicBezTo>
                  <a:lnTo>
                    <a:pt x="71" y="71"/>
                  </a:lnTo>
                  <a:lnTo>
                    <a:pt x="71" y="1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2" name="Freeform 72">
              <a:extLst>
                <a:ext uri="{FF2B5EF4-FFF2-40B4-BE49-F238E27FC236}">
                  <a16:creationId xmlns:a16="http://schemas.microsoft.com/office/drawing/2014/main" id="{1FB4E127-B238-4753-9038-2B6DEBF5A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63" y="5764888"/>
              <a:ext cx="357051" cy="615221"/>
            </a:xfrm>
            <a:custGeom>
              <a:avLst/>
              <a:gdLst>
                <a:gd name="T0" fmla="*/ 284 w 285"/>
                <a:gd name="T1" fmla="*/ 0 h 494"/>
                <a:gd name="T2" fmla="*/ 0 w 285"/>
                <a:gd name="T3" fmla="*/ 201 h 494"/>
                <a:gd name="T4" fmla="*/ 68 w 285"/>
                <a:gd name="T5" fmla="*/ 201 h 494"/>
                <a:gd name="T6" fmla="*/ 68 w 285"/>
                <a:gd name="T7" fmla="*/ 493 h 494"/>
                <a:gd name="T8" fmla="*/ 284 w 285"/>
                <a:gd name="T9" fmla="*/ 493 h 494"/>
                <a:gd name="T10" fmla="*/ 284 w 285"/>
                <a:gd name="T1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494">
                  <a:moveTo>
                    <a:pt x="284" y="0"/>
                  </a:moveTo>
                  <a:lnTo>
                    <a:pt x="0" y="201"/>
                  </a:lnTo>
                  <a:lnTo>
                    <a:pt x="68" y="201"/>
                  </a:lnTo>
                  <a:lnTo>
                    <a:pt x="68" y="493"/>
                  </a:lnTo>
                  <a:lnTo>
                    <a:pt x="284" y="493"/>
                  </a:lnTo>
                  <a:lnTo>
                    <a:pt x="284" y="0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D80DC61-3F34-40F4-88A6-8ADA45878C1B}"/>
              </a:ext>
            </a:extLst>
          </p:cNvPr>
          <p:cNvGrpSpPr/>
          <p:nvPr/>
        </p:nvGrpSpPr>
        <p:grpSpPr>
          <a:xfrm>
            <a:off x="19033156" y="4254297"/>
            <a:ext cx="2340039" cy="1989037"/>
            <a:chOff x="2037672" y="4649796"/>
            <a:chExt cx="2307077" cy="1961019"/>
          </a:xfrm>
        </p:grpSpPr>
        <p:sp>
          <p:nvSpPr>
            <p:cNvPr id="144" name="Freeform 363">
              <a:extLst>
                <a:ext uri="{FF2B5EF4-FFF2-40B4-BE49-F238E27FC236}">
                  <a16:creationId xmlns:a16="http://schemas.microsoft.com/office/drawing/2014/main" id="{09708710-B245-42D8-9E41-98497F734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41" y="5314457"/>
              <a:ext cx="1098608" cy="1142554"/>
            </a:xfrm>
            <a:custGeom>
              <a:avLst/>
              <a:gdLst>
                <a:gd name="T0" fmla="*/ 288 w 883"/>
                <a:gd name="T1" fmla="*/ 444 h 917"/>
                <a:gd name="T2" fmla="*/ 288 w 883"/>
                <a:gd name="T3" fmla="*/ 444 h 917"/>
                <a:gd name="T4" fmla="*/ 131 w 883"/>
                <a:gd name="T5" fmla="*/ 286 h 917"/>
                <a:gd name="T6" fmla="*/ 131 w 883"/>
                <a:gd name="T7" fmla="*/ 286 h 917"/>
                <a:gd name="T8" fmla="*/ 288 w 883"/>
                <a:gd name="T9" fmla="*/ 128 h 917"/>
                <a:gd name="T10" fmla="*/ 288 w 883"/>
                <a:gd name="T11" fmla="*/ 128 h 917"/>
                <a:gd name="T12" fmla="*/ 446 w 883"/>
                <a:gd name="T13" fmla="*/ 286 h 917"/>
                <a:gd name="T14" fmla="*/ 446 w 883"/>
                <a:gd name="T15" fmla="*/ 286 h 917"/>
                <a:gd name="T16" fmla="*/ 288 w 883"/>
                <a:gd name="T17" fmla="*/ 444 h 917"/>
                <a:gd name="T18" fmla="*/ 785 w 883"/>
                <a:gd name="T19" fmla="*/ 614 h 917"/>
                <a:gd name="T20" fmla="*/ 682 w 883"/>
                <a:gd name="T21" fmla="*/ 690 h 917"/>
                <a:gd name="T22" fmla="*/ 666 w 883"/>
                <a:gd name="T23" fmla="*/ 670 h 917"/>
                <a:gd name="T24" fmla="*/ 718 w 883"/>
                <a:gd name="T25" fmla="*/ 632 h 917"/>
                <a:gd name="T26" fmla="*/ 718 w 883"/>
                <a:gd name="T27" fmla="*/ 632 h 917"/>
                <a:gd name="T28" fmla="*/ 722 w 883"/>
                <a:gd name="T29" fmla="*/ 583 h 917"/>
                <a:gd name="T30" fmla="*/ 722 w 883"/>
                <a:gd name="T31" fmla="*/ 583 h 917"/>
                <a:gd name="T32" fmla="*/ 722 w 883"/>
                <a:gd name="T33" fmla="*/ 583 h 917"/>
                <a:gd name="T34" fmla="*/ 722 w 883"/>
                <a:gd name="T35" fmla="*/ 583 h 917"/>
                <a:gd name="T36" fmla="*/ 677 w 883"/>
                <a:gd name="T37" fmla="*/ 578 h 917"/>
                <a:gd name="T38" fmla="*/ 626 w 883"/>
                <a:gd name="T39" fmla="*/ 615 h 917"/>
                <a:gd name="T40" fmla="*/ 535 w 883"/>
                <a:gd name="T41" fmla="*/ 491 h 917"/>
                <a:gd name="T42" fmla="*/ 561 w 883"/>
                <a:gd name="T43" fmla="*/ 471 h 917"/>
                <a:gd name="T44" fmla="*/ 561 w 883"/>
                <a:gd name="T45" fmla="*/ 471 h 917"/>
                <a:gd name="T46" fmla="*/ 563 w 883"/>
                <a:gd name="T47" fmla="*/ 467 h 917"/>
                <a:gd name="T48" fmla="*/ 563 w 883"/>
                <a:gd name="T49" fmla="*/ 467 h 917"/>
                <a:gd name="T50" fmla="*/ 511 w 883"/>
                <a:gd name="T51" fmla="*/ 413 h 917"/>
                <a:gd name="T52" fmla="*/ 511 w 883"/>
                <a:gd name="T53" fmla="*/ 413 h 917"/>
                <a:gd name="T54" fmla="*/ 488 w 883"/>
                <a:gd name="T55" fmla="*/ 141 h 917"/>
                <a:gd name="T56" fmla="*/ 488 w 883"/>
                <a:gd name="T57" fmla="*/ 141 h 917"/>
                <a:gd name="T58" fmla="*/ 134 w 883"/>
                <a:gd name="T59" fmla="*/ 83 h 917"/>
                <a:gd name="T60" fmla="*/ 134 w 883"/>
                <a:gd name="T61" fmla="*/ 83 h 917"/>
                <a:gd name="T62" fmla="*/ 85 w 883"/>
                <a:gd name="T63" fmla="*/ 439 h 917"/>
                <a:gd name="T64" fmla="*/ 85 w 883"/>
                <a:gd name="T65" fmla="*/ 439 h 917"/>
                <a:gd name="T66" fmla="*/ 343 w 883"/>
                <a:gd name="T67" fmla="*/ 540 h 917"/>
                <a:gd name="T68" fmla="*/ 343 w 883"/>
                <a:gd name="T69" fmla="*/ 540 h 917"/>
                <a:gd name="T70" fmla="*/ 375 w 883"/>
                <a:gd name="T71" fmla="*/ 612 h 917"/>
                <a:gd name="T72" fmla="*/ 375 w 883"/>
                <a:gd name="T73" fmla="*/ 612 h 917"/>
                <a:gd name="T74" fmla="*/ 380 w 883"/>
                <a:gd name="T75" fmla="*/ 610 h 917"/>
                <a:gd name="T76" fmla="*/ 406 w 883"/>
                <a:gd name="T77" fmla="*/ 590 h 917"/>
                <a:gd name="T78" fmla="*/ 646 w 883"/>
                <a:gd name="T79" fmla="*/ 916 h 917"/>
                <a:gd name="T80" fmla="*/ 715 w 883"/>
                <a:gd name="T81" fmla="*/ 865 h 917"/>
                <a:gd name="T82" fmla="*/ 716 w 883"/>
                <a:gd name="T83" fmla="*/ 867 h 917"/>
                <a:gd name="T84" fmla="*/ 882 w 883"/>
                <a:gd name="T85" fmla="*/ 745 h 917"/>
                <a:gd name="T86" fmla="*/ 785 w 883"/>
                <a:gd name="T87" fmla="*/ 614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3" h="917">
                  <a:moveTo>
                    <a:pt x="288" y="444"/>
                  </a:moveTo>
                  <a:lnTo>
                    <a:pt x="288" y="444"/>
                  </a:lnTo>
                  <a:cubicBezTo>
                    <a:pt x="201" y="444"/>
                    <a:pt x="131" y="373"/>
                    <a:pt x="131" y="286"/>
                  </a:cubicBezTo>
                  <a:lnTo>
                    <a:pt x="131" y="286"/>
                  </a:lnTo>
                  <a:cubicBezTo>
                    <a:pt x="131" y="199"/>
                    <a:pt x="201" y="128"/>
                    <a:pt x="288" y="128"/>
                  </a:cubicBezTo>
                  <a:lnTo>
                    <a:pt x="288" y="128"/>
                  </a:lnTo>
                  <a:cubicBezTo>
                    <a:pt x="376" y="128"/>
                    <a:pt x="446" y="199"/>
                    <a:pt x="446" y="286"/>
                  </a:cubicBezTo>
                  <a:lnTo>
                    <a:pt x="446" y="286"/>
                  </a:lnTo>
                  <a:cubicBezTo>
                    <a:pt x="446" y="373"/>
                    <a:pt x="376" y="444"/>
                    <a:pt x="288" y="444"/>
                  </a:cubicBezTo>
                  <a:close/>
                  <a:moveTo>
                    <a:pt x="785" y="614"/>
                  </a:moveTo>
                  <a:lnTo>
                    <a:pt x="682" y="690"/>
                  </a:lnTo>
                  <a:lnTo>
                    <a:pt x="666" y="670"/>
                  </a:lnTo>
                  <a:lnTo>
                    <a:pt x="718" y="632"/>
                  </a:lnTo>
                  <a:lnTo>
                    <a:pt x="718" y="632"/>
                  </a:lnTo>
                  <a:cubicBezTo>
                    <a:pt x="733" y="620"/>
                    <a:pt x="735" y="598"/>
                    <a:pt x="722" y="583"/>
                  </a:cubicBezTo>
                  <a:lnTo>
                    <a:pt x="722" y="583"/>
                  </a:lnTo>
                  <a:lnTo>
                    <a:pt x="722" y="583"/>
                  </a:lnTo>
                  <a:lnTo>
                    <a:pt x="722" y="583"/>
                  </a:lnTo>
                  <a:cubicBezTo>
                    <a:pt x="711" y="570"/>
                    <a:pt x="691" y="567"/>
                    <a:pt x="677" y="578"/>
                  </a:cubicBezTo>
                  <a:lnTo>
                    <a:pt x="626" y="615"/>
                  </a:lnTo>
                  <a:lnTo>
                    <a:pt x="535" y="491"/>
                  </a:lnTo>
                  <a:lnTo>
                    <a:pt x="561" y="471"/>
                  </a:lnTo>
                  <a:lnTo>
                    <a:pt x="561" y="471"/>
                  </a:lnTo>
                  <a:cubicBezTo>
                    <a:pt x="562" y="471"/>
                    <a:pt x="563" y="469"/>
                    <a:pt x="563" y="467"/>
                  </a:cubicBezTo>
                  <a:lnTo>
                    <a:pt x="563" y="467"/>
                  </a:lnTo>
                  <a:cubicBezTo>
                    <a:pt x="570" y="424"/>
                    <a:pt x="537" y="404"/>
                    <a:pt x="511" y="413"/>
                  </a:cubicBezTo>
                  <a:lnTo>
                    <a:pt x="511" y="413"/>
                  </a:lnTo>
                  <a:cubicBezTo>
                    <a:pt x="554" y="330"/>
                    <a:pt x="549" y="224"/>
                    <a:pt x="488" y="141"/>
                  </a:cubicBezTo>
                  <a:lnTo>
                    <a:pt x="488" y="141"/>
                  </a:lnTo>
                  <a:cubicBezTo>
                    <a:pt x="405" y="27"/>
                    <a:pt x="246" y="0"/>
                    <a:pt x="134" y="83"/>
                  </a:cubicBezTo>
                  <a:lnTo>
                    <a:pt x="134" y="83"/>
                  </a:lnTo>
                  <a:cubicBezTo>
                    <a:pt x="22" y="165"/>
                    <a:pt x="0" y="324"/>
                    <a:pt x="85" y="439"/>
                  </a:cubicBezTo>
                  <a:lnTo>
                    <a:pt x="85" y="439"/>
                  </a:lnTo>
                  <a:cubicBezTo>
                    <a:pt x="147" y="523"/>
                    <a:pt x="249" y="560"/>
                    <a:pt x="343" y="540"/>
                  </a:cubicBezTo>
                  <a:lnTo>
                    <a:pt x="343" y="540"/>
                  </a:lnTo>
                  <a:cubicBezTo>
                    <a:pt x="319" y="561"/>
                    <a:pt x="326" y="607"/>
                    <a:pt x="375" y="612"/>
                  </a:cubicBezTo>
                  <a:lnTo>
                    <a:pt x="375" y="612"/>
                  </a:lnTo>
                  <a:cubicBezTo>
                    <a:pt x="377" y="612"/>
                    <a:pt x="379" y="612"/>
                    <a:pt x="380" y="610"/>
                  </a:cubicBezTo>
                  <a:lnTo>
                    <a:pt x="406" y="590"/>
                  </a:lnTo>
                  <a:lnTo>
                    <a:pt x="646" y="916"/>
                  </a:lnTo>
                  <a:lnTo>
                    <a:pt x="715" y="865"/>
                  </a:lnTo>
                  <a:lnTo>
                    <a:pt x="716" y="867"/>
                  </a:lnTo>
                  <a:lnTo>
                    <a:pt x="882" y="745"/>
                  </a:lnTo>
                  <a:lnTo>
                    <a:pt x="785" y="6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5" name="Freeform 364">
              <a:extLst>
                <a:ext uri="{FF2B5EF4-FFF2-40B4-BE49-F238E27FC236}">
                  <a16:creationId xmlns:a16="http://schemas.microsoft.com/office/drawing/2014/main" id="{0880067A-054D-4FFB-A74C-1212FF598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41" y="5314457"/>
              <a:ext cx="1098608" cy="1142554"/>
            </a:xfrm>
            <a:custGeom>
              <a:avLst/>
              <a:gdLst>
                <a:gd name="T0" fmla="*/ 288 w 883"/>
                <a:gd name="T1" fmla="*/ 444 h 917"/>
                <a:gd name="T2" fmla="*/ 288 w 883"/>
                <a:gd name="T3" fmla="*/ 444 h 917"/>
                <a:gd name="T4" fmla="*/ 131 w 883"/>
                <a:gd name="T5" fmla="*/ 286 h 917"/>
                <a:gd name="T6" fmla="*/ 131 w 883"/>
                <a:gd name="T7" fmla="*/ 286 h 917"/>
                <a:gd name="T8" fmla="*/ 288 w 883"/>
                <a:gd name="T9" fmla="*/ 128 h 917"/>
                <a:gd name="T10" fmla="*/ 288 w 883"/>
                <a:gd name="T11" fmla="*/ 128 h 917"/>
                <a:gd name="T12" fmla="*/ 446 w 883"/>
                <a:gd name="T13" fmla="*/ 286 h 917"/>
                <a:gd name="T14" fmla="*/ 446 w 883"/>
                <a:gd name="T15" fmla="*/ 286 h 917"/>
                <a:gd name="T16" fmla="*/ 288 w 883"/>
                <a:gd name="T17" fmla="*/ 444 h 917"/>
                <a:gd name="T18" fmla="*/ 785 w 883"/>
                <a:gd name="T19" fmla="*/ 614 h 917"/>
                <a:gd name="T20" fmla="*/ 682 w 883"/>
                <a:gd name="T21" fmla="*/ 690 h 917"/>
                <a:gd name="T22" fmla="*/ 666 w 883"/>
                <a:gd name="T23" fmla="*/ 670 h 917"/>
                <a:gd name="T24" fmla="*/ 718 w 883"/>
                <a:gd name="T25" fmla="*/ 632 h 917"/>
                <a:gd name="T26" fmla="*/ 718 w 883"/>
                <a:gd name="T27" fmla="*/ 632 h 917"/>
                <a:gd name="T28" fmla="*/ 722 w 883"/>
                <a:gd name="T29" fmla="*/ 583 h 917"/>
                <a:gd name="T30" fmla="*/ 722 w 883"/>
                <a:gd name="T31" fmla="*/ 583 h 917"/>
                <a:gd name="T32" fmla="*/ 722 w 883"/>
                <a:gd name="T33" fmla="*/ 583 h 917"/>
                <a:gd name="T34" fmla="*/ 722 w 883"/>
                <a:gd name="T35" fmla="*/ 583 h 917"/>
                <a:gd name="T36" fmla="*/ 677 w 883"/>
                <a:gd name="T37" fmla="*/ 578 h 917"/>
                <a:gd name="T38" fmla="*/ 626 w 883"/>
                <a:gd name="T39" fmla="*/ 615 h 917"/>
                <a:gd name="T40" fmla="*/ 535 w 883"/>
                <a:gd name="T41" fmla="*/ 491 h 917"/>
                <a:gd name="T42" fmla="*/ 561 w 883"/>
                <a:gd name="T43" fmla="*/ 471 h 917"/>
                <a:gd name="T44" fmla="*/ 561 w 883"/>
                <a:gd name="T45" fmla="*/ 471 h 917"/>
                <a:gd name="T46" fmla="*/ 563 w 883"/>
                <a:gd name="T47" fmla="*/ 467 h 917"/>
                <a:gd name="T48" fmla="*/ 563 w 883"/>
                <a:gd name="T49" fmla="*/ 467 h 917"/>
                <a:gd name="T50" fmla="*/ 511 w 883"/>
                <a:gd name="T51" fmla="*/ 413 h 917"/>
                <a:gd name="T52" fmla="*/ 511 w 883"/>
                <a:gd name="T53" fmla="*/ 413 h 917"/>
                <a:gd name="T54" fmla="*/ 488 w 883"/>
                <a:gd name="T55" fmla="*/ 141 h 917"/>
                <a:gd name="T56" fmla="*/ 488 w 883"/>
                <a:gd name="T57" fmla="*/ 141 h 917"/>
                <a:gd name="T58" fmla="*/ 134 w 883"/>
                <a:gd name="T59" fmla="*/ 83 h 917"/>
                <a:gd name="T60" fmla="*/ 134 w 883"/>
                <a:gd name="T61" fmla="*/ 83 h 917"/>
                <a:gd name="T62" fmla="*/ 85 w 883"/>
                <a:gd name="T63" fmla="*/ 439 h 917"/>
                <a:gd name="T64" fmla="*/ 85 w 883"/>
                <a:gd name="T65" fmla="*/ 439 h 917"/>
                <a:gd name="T66" fmla="*/ 343 w 883"/>
                <a:gd name="T67" fmla="*/ 540 h 917"/>
                <a:gd name="T68" fmla="*/ 343 w 883"/>
                <a:gd name="T69" fmla="*/ 540 h 917"/>
                <a:gd name="T70" fmla="*/ 375 w 883"/>
                <a:gd name="T71" fmla="*/ 612 h 917"/>
                <a:gd name="T72" fmla="*/ 375 w 883"/>
                <a:gd name="T73" fmla="*/ 612 h 917"/>
                <a:gd name="T74" fmla="*/ 380 w 883"/>
                <a:gd name="T75" fmla="*/ 610 h 917"/>
                <a:gd name="T76" fmla="*/ 406 w 883"/>
                <a:gd name="T77" fmla="*/ 590 h 917"/>
                <a:gd name="T78" fmla="*/ 646 w 883"/>
                <a:gd name="T79" fmla="*/ 916 h 917"/>
                <a:gd name="T80" fmla="*/ 715 w 883"/>
                <a:gd name="T81" fmla="*/ 865 h 917"/>
                <a:gd name="T82" fmla="*/ 716 w 883"/>
                <a:gd name="T83" fmla="*/ 867 h 917"/>
                <a:gd name="T84" fmla="*/ 882 w 883"/>
                <a:gd name="T85" fmla="*/ 745 h 917"/>
                <a:gd name="T86" fmla="*/ 785 w 883"/>
                <a:gd name="T87" fmla="*/ 614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3" h="917">
                  <a:moveTo>
                    <a:pt x="288" y="444"/>
                  </a:moveTo>
                  <a:lnTo>
                    <a:pt x="288" y="444"/>
                  </a:lnTo>
                  <a:cubicBezTo>
                    <a:pt x="201" y="444"/>
                    <a:pt x="131" y="373"/>
                    <a:pt x="131" y="286"/>
                  </a:cubicBezTo>
                  <a:lnTo>
                    <a:pt x="131" y="286"/>
                  </a:lnTo>
                  <a:cubicBezTo>
                    <a:pt x="131" y="199"/>
                    <a:pt x="201" y="128"/>
                    <a:pt x="288" y="128"/>
                  </a:cubicBezTo>
                  <a:lnTo>
                    <a:pt x="288" y="128"/>
                  </a:lnTo>
                  <a:cubicBezTo>
                    <a:pt x="376" y="128"/>
                    <a:pt x="446" y="199"/>
                    <a:pt x="446" y="286"/>
                  </a:cubicBezTo>
                  <a:lnTo>
                    <a:pt x="446" y="286"/>
                  </a:lnTo>
                  <a:cubicBezTo>
                    <a:pt x="446" y="373"/>
                    <a:pt x="376" y="444"/>
                    <a:pt x="288" y="444"/>
                  </a:cubicBezTo>
                  <a:close/>
                  <a:moveTo>
                    <a:pt x="785" y="614"/>
                  </a:moveTo>
                  <a:lnTo>
                    <a:pt x="682" y="690"/>
                  </a:lnTo>
                  <a:lnTo>
                    <a:pt x="666" y="670"/>
                  </a:lnTo>
                  <a:lnTo>
                    <a:pt x="718" y="632"/>
                  </a:lnTo>
                  <a:lnTo>
                    <a:pt x="718" y="632"/>
                  </a:lnTo>
                  <a:cubicBezTo>
                    <a:pt x="733" y="620"/>
                    <a:pt x="735" y="598"/>
                    <a:pt x="722" y="583"/>
                  </a:cubicBezTo>
                  <a:lnTo>
                    <a:pt x="722" y="583"/>
                  </a:lnTo>
                  <a:lnTo>
                    <a:pt x="722" y="583"/>
                  </a:lnTo>
                  <a:lnTo>
                    <a:pt x="722" y="583"/>
                  </a:lnTo>
                  <a:cubicBezTo>
                    <a:pt x="711" y="570"/>
                    <a:pt x="691" y="567"/>
                    <a:pt x="677" y="578"/>
                  </a:cubicBezTo>
                  <a:lnTo>
                    <a:pt x="626" y="615"/>
                  </a:lnTo>
                  <a:lnTo>
                    <a:pt x="535" y="491"/>
                  </a:lnTo>
                  <a:lnTo>
                    <a:pt x="561" y="471"/>
                  </a:lnTo>
                  <a:lnTo>
                    <a:pt x="561" y="471"/>
                  </a:lnTo>
                  <a:cubicBezTo>
                    <a:pt x="562" y="471"/>
                    <a:pt x="563" y="469"/>
                    <a:pt x="563" y="467"/>
                  </a:cubicBezTo>
                  <a:lnTo>
                    <a:pt x="563" y="467"/>
                  </a:lnTo>
                  <a:cubicBezTo>
                    <a:pt x="570" y="424"/>
                    <a:pt x="537" y="404"/>
                    <a:pt x="511" y="413"/>
                  </a:cubicBezTo>
                  <a:lnTo>
                    <a:pt x="511" y="413"/>
                  </a:lnTo>
                  <a:cubicBezTo>
                    <a:pt x="554" y="330"/>
                    <a:pt x="549" y="224"/>
                    <a:pt x="488" y="141"/>
                  </a:cubicBezTo>
                  <a:lnTo>
                    <a:pt x="488" y="141"/>
                  </a:lnTo>
                  <a:cubicBezTo>
                    <a:pt x="405" y="27"/>
                    <a:pt x="246" y="0"/>
                    <a:pt x="134" y="83"/>
                  </a:cubicBezTo>
                  <a:lnTo>
                    <a:pt x="134" y="83"/>
                  </a:lnTo>
                  <a:cubicBezTo>
                    <a:pt x="22" y="165"/>
                    <a:pt x="0" y="324"/>
                    <a:pt x="85" y="439"/>
                  </a:cubicBezTo>
                  <a:lnTo>
                    <a:pt x="85" y="439"/>
                  </a:lnTo>
                  <a:cubicBezTo>
                    <a:pt x="147" y="523"/>
                    <a:pt x="249" y="560"/>
                    <a:pt x="343" y="540"/>
                  </a:cubicBezTo>
                  <a:lnTo>
                    <a:pt x="343" y="540"/>
                  </a:lnTo>
                  <a:cubicBezTo>
                    <a:pt x="319" y="561"/>
                    <a:pt x="326" y="607"/>
                    <a:pt x="375" y="612"/>
                  </a:cubicBezTo>
                  <a:lnTo>
                    <a:pt x="375" y="612"/>
                  </a:lnTo>
                  <a:cubicBezTo>
                    <a:pt x="377" y="612"/>
                    <a:pt x="379" y="612"/>
                    <a:pt x="380" y="610"/>
                  </a:cubicBezTo>
                  <a:lnTo>
                    <a:pt x="406" y="590"/>
                  </a:lnTo>
                  <a:lnTo>
                    <a:pt x="646" y="916"/>
                  </a:lnTo>
                  <a:lnTo>
                    <a:pt x="715" y="865"/>
                  </a:lnTo>
                  <a:lnTo>
                    <a:pt x="716" y="867"/>
                  </a:lnTo>
                  <a:lnTo>
                    <a:pt x="882" y="745"/>
                  </a:lnTo>
                  <a:lnTo>
                    <a:pt x="785" y="614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6" name="Freeform 365">
              <a:extLst>
                <a:ext uri="{FF2B5EF4-FFF2-40B4-BE49-F238E27FC236}">
                  <a16:creationId xmlns:a16="http://schemas.microsoft.com/office/drawing/2014/main" id="{5917337C-9C91-45DB-A581-7D2E21338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672" y="4649796"/>
              <a:ext cx="1516080" cy="1961019"/>
            </a:xfrm>
            <a:custGeom>
              <a:avLst/>
              <a:gdLst>
                <a:gd name="T0" fmla="*/ 715 w 1216"/>
                <a:gd name="T1" fmla="*/ 537 h 1573"/>
                <a:gd name="T2" fmla="*/ 715 w 1216"/>
                <a:gd name="T3" fmla="*/ 537 h 1573"/>
                <a:gd name="T4" fmla="*/ 676 w 1216"/>
                <a:gd name="T5" fmla="*/ 257 h 1573"/>
                <a:gd name="T6" fmla="*/ 676 w 1216"/>
                <a:gd name="T7" fmla="*/ 257 h 1573"/>
                <a:gd name="T8" fmla="*/ 956 w 1216"/>
                <a:gd name="T9" fmla="*/ 217 h 1573"/>
                <a:gd name="T10" fmla="*/ 956 w 1216"/>
                <a:gd name="T11" fmla="*/ 217 h 1573"/>
                <a:gd name="T12" fmla="*/ 996 w 1216"/>
                <a:gd name="T13" fmla="*/ 497 h 1573"/>
                <a:gd name="T14" fmla="*/ 996 w 1216"/>
                <a:gd name="T15" fmla="*/ 497 h 1573"/>
                <a:gd name="T16" fmla="*/ 715 w 1216"/>
                <a:gd name="T17" fmla="*/ 537 h 1573"/>
                <a:gd name="T18" fmla="*/ 243 w 1216"/>
                <a:gd name="T19" fmla="*/ 1230 h 1573"/>
                <a:gd name="T20" fmla="*/ 320 w 1216"/>
                <a:gd name="T21" fmla="*/ 1288 h 1573"/>
                <a:gd name="T22" fmla="*/ 377 w 1216"/>
                <a:gd name="T23" fmla="*/ 1212 h 1573"/>
                <a:gd name="T24" fmla="*/ 299 w 1216"/>
                <a:gd name="T25" fmla="*/ 1154 h 1573"/>
                <a:gd name="T26" fmla="*/ 538 w 1216"/>
                <a:gd name="T27" fmla="*/ 836 h 1573"/>
                <a:gd name="T28" fmla="*/ 594 w 1216"/>
                <a:gd name="T29" fmla="*/ 878 h 1573"/>
                <a:gd name="T30" fmla="*/ 651 w 1216"/>
                <a:gd name="T31" fmla="*/ 802 h 1573"/>
                <a:gd name="T32" fmla="*/ 595 w 1216"/>
                <a:gd name="T33" fmla="*/ 761 h 1573"/>
                <a:gd name="T34" fmla="*/ 611 w 1216"/>
                <a:gd name="T35" fmla="*/ 740 h 1573"/>
                <a:gd name="T36" fmla="*/ 707 w 1216"/>
                <a:gd name="T37" fmla="*/ 812 h 1573"/>
                <a:gd name="T38" fmla="*/ 764 w 1216"/>
                <a:gd name="T39" fmla="*/ 737 h 1573"/>
                <a:gd name="T40" fmla="*/ 713 w 1216"/>
                <a:gd name="T41" fmla="*/ 699 h 1573"/>
                <a:gd name="T42" fmla="*/ 713 w 1216"/>
                <a:gd name="T43" fmla="*/ 699 h 1573"/>
                <a:gd name="T44" fmla="*/ 1103 w 1216"/>
                <a:gd name="T45" fmla="*/ 586 h 1573"/>
                <a:gd name="T46" fmla="*/ 1103 w 1216"/>
                <a:gd name="T47" fmla="*/ 586 h 1573"/>
                <a:gd name="T48" fmla="*/ 1036 w 1216"/>
                <a:gd name="T49" fmla="*/ 112 h 1573"/>
                <a:gd name="T50" fmla="*/ 1036 w 1216"/>
                <a:gd name="T51" fmla="*/ 112 h 1573"/>
                <a:gd name="T52" fmla="*/ 562 w 1216"/>
                <a:gd name="T53" fmla="*/ 180 h 1573"/>
                <a:gd name="T54" fmla="*/ 562 w 1216"/>
                <a:gd name="T55" fmla="*/ 180 h 1573"/>
                <a:gd name="T56" fmla="*/ 562 w 1216"/>
                <a:gd name="T57" fmla="*/ 585 h 1573"/>
                <a:gd name="T58" fmla="*/ 501 w 1216"/>
                <a:gd name="T59" fmla="*/ 540 h 1573"/>
                <a:gd name="T60" fmla="*/ 445 w 1216"/>
                <a:gd name="T61" fmla="*/ 615 h 1573"/>
                <a:gd name="T62" fmla="*/ 526 w 1216"/>
                <a:gd name="T63" fmla="*/ 676 h 1573"/>
                <a:gd name="T64" fmla="*/ 510 w 1216"/>
                <a:gd name="T65" fmla="*/ 697 h 1573"/>
                <a:gd name="T66" fmla="*/ 470 w 1216"/>
                <a:gd name="T67" fmla="*/ 666 h 1573"/>
                <a:gd name="T68" fmla="*/ 413 w 1216"/>
                <a:gd name="T69" fmla="*/ 742 h 1573"/>
                <a:gd name="T70" fmla="*/ 453 w 1216"/>
                <a:gd name="T71" fmla="*/ 772 h 1573"/>
                <a:gd name="T72" fmla="*/ 0 w 1216"/>
                <a:gd name="T73" fmla="*/ 1375 h 1573"/>
                <a:gd name="T74" fmla="*/ 62 w 1216"/>
                <a:gd name="T75" fmla="*/ 1422 h 1573"/>
                <a:gd name="T76" fmla="*/ 85 w 1216"/>
                <a:gd name="T77" fmla="*/ 1439 h 1573"/>
                <a:gd name="T78" fmla="*/ 263 w 1216"/>
                <a:gd name="T79" fmla="*/ 1572 h 1573"/>
                <a:gd name="T80" fmla="*/ 319 w 1216"/>
                <a:gd name="T81" fmla="*/ 1497 h 1573"/>
                <a:gd name="T82" fmla="*/ 142 w 1216"/>
                <a:gd name="T83" fmla="*/ 1364 h 1573"/>
                <a:gd name="T84" fmla="*/ 167 w 1216"/>
                <a:gd name="T85" fmla="*/ 1330 h 1573"/>
                <a:gd name="T86" fmla="*/ 345 w 1216"/>
                <a:gd name="T87" fmla="*/ 1463 h 1573"/>
                <a:gd name="T88" fmla="*/ 401 w 1216"/>
                <a:gd name="T89" fmla="*/ 1387 h 1573"/>
                <a:gd name="T90" fmla="*/ 224 w 1216"/>
                <a:gd name="T91" fmla="*/ 1254 h 1573"/>
                <a:gd name="T92" fmla="*/ 243 w 1216"/>
                <a:gd name="T93" fmla="*/ 12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6" h="1573">
                  <a:moveTo>
                    <a:pt x="715" y="537"/>
                  </a:moveTo>
                  <a:lnTo>
                    <a:pt x="715" y="537"/>
                  </a:lnTo>
                  <a:cubicBezTo>
                    <a:pt x="627" y="471"/>
                    <a:pt x="609" y="345"/>
                    <a:pt x="676" y="257"/>
                  </a:cubicBezTo>
                  <a:lnTo>
                    <a:pt x="676" y="257"/>
                  </a:lnTo>
                  <a:cubicBezTo>
                    <a:pt x="742" y="169"/>
                    <a:pt x="867" y="151"/>
                    <a:pt x="956" y="217"/>
                  </a:cubicBezTo>
                  <a:lnTo>
                    <a:pt x="956" y="217"/>
                  </a:lnTo>
                  <a:cubicBezTo>
                    <a:pt x="1044" y="284"/>
                    <a:pt x="1062" y="409"/>
                    <a:pt x="996" y="497"/>
                  </a:cubicBezTo>
                  <a:lnTo>
                    <a:pt x="996" y="497"/>
                  </a:lnTo>
                  <a:cubicBezTo>
                    <a:pt x="929" y="586"/>
                    <a:pt x="804" y="604"/>
                    <a:pt x="715" y="537"/>
                  </a:cubicBezTo>
                  <a:close/>
                  <a:moveTo>
                    <a:pt x="243" y="1230"/>
                  </a:moveTo>
                  <a:lnTo>
                    <a:pt x="320" y="1288"/>
                  </a:lnTo>
                  <a:lnTo>
                    <a:pt x="377" y="1212"/>
                  </a:lnTo>
                  <a:lnTo>
                    <a:pt x="299" y="1154"/>
                  </a:lnTo>
                  <a:lnTo>
                    <a:pt x="538" y="836"/>
                  </a:lnTo>
                  <a:lnTo>
                    <a:pt x="594" y="878"/>
                  </a:lnTo>
                  <a:lnTo>
                    <a:pt x="651" y="802"/>
                  </a:lnTo>
                  <a:lnTo>
                    <a:pt x="595" y="761"/>
                  </a:lnTo>
                  <a:lnTo>
                    <a:pt x="611" y="740"/>
                  </a:lnTo>
                  <a:lnTo>
                    <a:pt x="707" y="812"/>
                  </a:lnTo>
                  <a:lnTo>
                    <a:pt x="764" y="737"/>
                  </a:lnTo>
                  <a:lnTo>
                    <a:pt x="713" y="699"/>
                  </a:lnTo>
                  <a:lnTo>
                    <a:pt x="713" y="699"/>
                  </a:lnTo>
                  <a:cubicBezTo>
                    <a:pt x="850" y="751"/>
                    <a:pt x="1011" y="709"/>
                    <a:pt x="1103" y="586"/>
                  </a:cubicBezTo>
                  <a:lnTo>
                    <a:pt x="1103" y="586"/>
                  </a:lnTo>
                  <a:cubicBezTo>
                    <a:pt x="1215" y="436"/>
                    <a:pt x="1185" y="224"/>
                    <a:pt x="1036" y="112"/>
                  </a:cubicBezTo>
                  <a:lnTo>
                    <a:pt x="1036" y="112"/>
                  </a:lnTo>
                  <a:cubicBezTo>
                    <a:pt x="887" y="0"/>
                    <a:pt x="674" y="30"/>
                    <a:pt x="562" y="180"/>
                  </a:cubicBezTo>
                  <a:lnTo>
                    <a:pt x="562" y="180"/>
                  </a:lnTo>
                  <a:cubicBezTo>
                    <a:pt x="470" y="302"/>
                    <a:pt x="474" y="468"/>
                    <a:pt x="562" y="585"/>
                  </a:cubicBezTo>
                  <a:lnTo>
                    <a:pt x="501" y="540"/>
                  </a:lnTo>
                  <a:lnTo>
                    <a:pt x="445" y="615"/>
                  </a:lnTo>
                  <a:lnTo>
                    <a:pt x="526" y="676"/>
                  </a:lnTo>
                  <a:lnTo>
                    <a:pt x="510" y="697"/>
                  </a:lnTo>
                  <a:lnTo>
                    <a:pt x="470" y="666"/>
                  </a:lnTo>
                  <a:lnTo>
                    <a:pt x="413" y="742"/>
                  </a:lnTo>
                  <a:lnTo>
                    <a:pt x="453" y="772"/>
                  </a:lnTo>
                  <a:lnTo>
                    <a:pt x="0" y="1375"/>
                  </a:lnTo>
                  <a:lnTo>
                    <a:pt x="62" y="1422"/>
                  </a:lnTo>
                  <a:lnTo>
                    <a:pt x="85" y="1439"/>
                  </a:lnTo>
                  <a:lnTo>
                    <a:pt x="263" y="1572"/>
                  </a:lnTo>
                  <a:lnTo>
                    <a:pt x="319" y="1497"/>
                  </a:lnTo>
                  <a:lnTo>
                    <a:pt x="142" y="1364"/>
                  </a:lnTo>
                  <a:lnTo>
                    <a:pt x="167" y="1330"/>
                  </a:lnTo>
                  <a:lnTo>
                    <a:pt x="345" y="1463"/>
                  </a:lnTo>
                  <a:lnTo>
                    <a:pt x="401" y="1387"/>
                  </a:lnTo>
                  <a:lnTo>
                    <a:pt x="224" y="1254"/>
                  </a:lnTo>
                  <a:lnTo>
                    <a:pt x="243" y="12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7" name="Freeform 366">
              <a:extLst>
                <a:ext uri="{FF2B5EF4-FFF2-40B4-BE49-F238E27FC236}">
                  <a16:creationId xmlns:a16="http://schemas.microsoft.com/office/drawing/2014/main" id="{68BA93E2-13DD-4A6D-AF87-35F7125EF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055" y="5687985"/>
              <a:ext cx="466908" cy="878887"/>
            </a:xfrm>
            <a:custGeom>
              <a:avLst/>
              <a:gdLst>
                <a:gd name="T0" fmla="*/ 191 w 377"/>
                <a:gd name="T1" fmla="*/ 122 h 706"/>
                <a:gd name="T2" fmla="*/ 191 w 377"/>
                <a:gd name="T3" fmla="*/ 122 h 706"/>
                <a:gd name="T4" fmla="*/ 140 w 377"/>
                <a:gd name="T5" fmla="*/ 93 h 706"/>
                <a:gd name="T6" fmla="*/ 140 w 377"/>
                <a:gd name="T7" fmla="*/ 93 h 706"/>
                <a:gd name="T8" fmla="*/ 193 w 377"/>
                <a:gd name="T9" fmla="*/ 52 h 706"/>
                <a:gd name="T10" fmla="*/ 193 w 377"/>
                <a:gd name="T11" fmla="*/ 52 h 706"/>
                <a:gd name="T12" fmla="*/ 245 w 377"/>
                <a:gd name="T13" fmla="*/ 93 h 706"/>
                <a:gd name="T14" fmla="*/ 245 w 377"/>
                <a:gd name="T15" fmla="*/ 93 h 706"/>
                <a:gd name="T16" fmla="*/ 191 w 377"/>
                <a:gd name="T17" fmla="*/ 122 h 706"/>
                <a:gd name="T18" fmla="*/ 184 w 377"/>
                <a:gd name="T19" fmla="*/ 0 h 706"/>
                <a:gd name="T20" fmla="*/ 0 w 377"/>
                <a:gd name="T21" fmla="*/ 116 h 706"/>
                <a:gd name="T22" fmla="*/ 66 w 377"/>
                <a:gd name="T23" fmla="*/ 297 h 706"/>
                <a:gd name="T24" fmla="*/ 66 w 377"/>
                <a:gd name="T25" fmla="*/ 297 h 706"/>
                <a:gd name="T26" fmla="*/ 97 w 377"/>
                <a:gd name="T27" fmla="*/ 318 h 706"/>
                <a:gd name="T28" fmla="*/ 146 w 377"/>
                <a:gd name="T29" fmla="*/ 316 h 706"/>
                <a:gd name="T30" fmla="*/ 158 w 377"/>
                <a:gd name="T31" fmla="*/ 614 h 706"/>
                <a:gd name="T32" fmla="*/ 158 w 377"/>
                <a:gd name="T33" fmla="*/ 614 h 706"/>
                <a:gd name="T34" fmla="*/ 168 w 377"/>
                <a:gd name="T35" fmla="*/ 651 h 706"/>
                <a:gd name="T36" fmla="*/ 193 w 377"/>
                <a:gd name="T37" fmla="*/ 694 h 706"/>
                <a:gd name="T38" fmla="*/ 193 w 377"/>
                <a:gd name="T39" fmla="*/ 694 h 706"/>
                <a:gd name="T40" fmla="*/ 220 w 377"/>
                <a:gd name="T41" fmla="*/ 694 h 706"/>
                <a:gd name="T42" fmla="*/ 242 w 377"/>
                <a:gd name="T43" fmla="*/ 649 h 706"/>
                <a:gd name="T44" fmla="*/ 242 w 377"/>
                <a:gd name="T45" fmla="*/ 649 h 706"/>
                <a:gd name="T46" fmla="*/ 251 w 377"/>
                <a:gd name="T47" fmla="*/ 610 h 706"/>
                <a:gd name="T48" fmla="*/ 240 w 377"/>
                <a:gd name="T49" fmla="*/ 313 h 706"/>
                <a:gd name="T50" fmla="*/ 293 w 377"/>
                <a:gd name="T51" fmla="*/ 311 h 706"/>
                <a:gd name="T52" fmla="*/ 293 w 377"/>
                <a:gd name="T53" fmla="*/ 311 h 706"/>
                <a:gd name="T54" fmla="*/ 322 w 377"/>
                <a:gd name="T55" fmla="*/ 288 h 706"/>
                <a:gd name="T56" fmla="*/ 376 w 377"/>
                <a:gd name="T57" fmla="*/ 103 h 706"/>
                <a:gd name="T58" fmla="*/ 184 w 377"/>
                <a:gd name="T5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7" h="706">
                  <a:moveTo>
                    <a:pt x="191" y="122"/>
                  </a:moveTo>
                  <a:lnTo>
                    <a:pt x="191" y="122"/>
                  </a:lnTo>
                  <a:cubicBezTo>
                    <a:pt x="166" y="123"/>
                    <a:pt x="142" y="107"/>
                    <a:pt x="140" y="93"/>
                  </a:cubicBezTo>
                  <a:lnTo>
                    <a:pt x="140" y="93"/>
                  </a:lnTo>
                  <a:cubicBezTo>
                    <a:pt x="139" y="77"/>
                    <a:pt x="175" y="52"/>
                    <a:pt x="193" y="52"/>
                  </a:cubicBezTo>
                  <a:lnTo>
                    <a:pt x="193" y="52"/>
                  </a:lnTo>
                  <a:cubicBezTo>
                    <a:pt x="212" y="52"/>
                    <a:pt x="245" y="79"/>
                    <a:pt x="245" y="93"/>
                  </a:cubicBezTo>
                  <a:lnTo>
                    <a:pt x="245" y="93"/>
                  </a:lnTo>
                  <a:cubicBezTo>
                    <a:pt x="245" y="107"/>
                    <a:pt x="217" y="121"/>
                    <a:pt x="191" y="122"/>
                  </a:cubicBezTo>
                  <a:close/>
                  <a:moveTo>
                    <a:pt x="184" y="0"/>
                  </a:moveTo>
                  <a:lnTo>
                    <a:pt x="0" y="116"/>
                  </a:lnTo>
                  <a:lnTo>
                    <a:pt x="66" y="297"/>
                  </a:lnTo>
                  <a:lnTo>
                    <a:pt x="66" y="297"/>
                  </a:lnTo>
                  <a:cubicBezTo>
                    <a:pt x="71" y="310"/>
                    <a:pt x="84" y="318"/>
                    <a:pt x="97" y="318"/>
                  </a:cubicBezTo>
                  <a:lnTo>
                    <a:pt x="146" y="316"/>
                  </a:lnTo>
                  <a:lnTo>
                    <a:pt x="158" y="614"/>
                  </a:lnTo>
                  <a:lnTo>
                    <a:pt x="158" y="614"/>
                  </a:lnTo>
                  <a:cubicBezTo>
                    <a:pt x="158" y="627"/>
                    <a:pt x="161" y="640"/>
                    <a:pt x="168" y="651"/>
                  </a:cubicBezTo>
                  <a:lnTo>
                    <a:pt x="193" y="694"/>
                  </a:lnTo>
                  <a:lnTo>
                    <a:pt x="193" y="694"/>
                  </a:lnTo>
                  <a:cubicBezTo>
                    <a:pt x="199" y="705"/>
                    <a:pt x="214" y="704"/>
                    <a:pt x="220" y="694"/>
                  </a:cubicBezTo>
                  <a:lnTo>
                    <a:pt x="242" y="649"/>
                  </a:lnTo>
                  <a:lnTo>
                    <a:pt x="242" y="649"/>
                  </a:lnTo>
                  <a:cubicBezTo>
                    <a:pt x="249" y="637"/>
                    <a:pt x="251" y="623"/>
                    <a:pt x="251" y="610"/>
                  </a:cubicBezTo>
                  <a:lnTo>
                    <a:pt x="240" y="313"/>
                  </a:lnTo>
                  <a:lnTo>
                    <a:pt x="293" y="311"/>
                  </a:lnTo>
                  <a:lnTo>
                    <a:pt x="293" y="311"/>
                  </a:lnTo>
                  <a:cubicBezTo>
                    <a:pt x="307" y="310"/>
                    <a:pt x="319" y="301"/>
                    <a:pt x="322" y="288"/>
                  </a:cubicBezTo>
                  <a:lnTo>
                    <a:pt x="376" y="10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8" name="Freeform 367">
              <a:extLst>
                <a:ext uri="{FF2B5EF4-FFF2-40B4-BE49-F238E27FC236}">
                  <a16:creationId xmlns:a16="http://schemas.microsoft.com/office/drawing/2014/main" id="{72567B0B-59A4-4D8B-8ED3-DA672532E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944" y="5874750"/>
              <a:ext cx="296624" cy="159297"/>
            </a:xfrm>
            <a:custGeom>
              <a:avLst/>
              <a:gdLst>
                <a:gd name="T0" fmla="*/ 180 w 238"/>
                <a:gd name="T1" fmla="*/ 122 h 128"/>
                <a:gd name="T2" fmla="*/ 65 w 238"/>
                <a:gd name="T3" fmla="*/ 126 h 128"/>
                <a:gd name="T4" fmla="*/ 65 w 238"/>
                <a:gd name="T5" fmla="*/ 126 h 128"/>
                <a:gd name="T6" fmla="*/ 34 w 238"/>
                <a:gd name="T7" fmla="*/ 105 h 128"/>
                <a:gd name="T8" fmla="*/ 0 w 238"/>
                <a:gd name="T9" fmla="*/ 8 h 128"/>
                <a:gd name="T10" fmla="*/ 237 w 238"/>
                <a:gd name="T11" fmla="*/ 0 h 128"/>
                <a:gd name="T12" fmla="*/ 210 w 238"/>
                <a:gd name="T13" fmla="*/ 99 h 128"/>
                <a:gd name="T14" fmla="*/ 210 w 238"/>
                <a:gd name="T15" fmla="*/ 99 h 128"/>
                <a:gd name="T16" fmla="*/ 180 w 238"/>
                <a:gd name="T17" fmla="*/ 12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28">
                  <a:moveTo>
                    <a:pt x="180" y="122"/>
                  </a:moveTo>
                  <a:lnTo>
                    <a:pt x="65" y="126"/>
                  </a:lnTo>
                  <a:lnTo>
                    <a:pt x="65" y="126"/>
                  </a:lnTo>
                  <a:cubicBezTo>
                    <a:pt x="51" y="127"/>
                    <a:pt x="38" y="118"/>
                    <a:pt x="34" y="105"/>
                  </a:cubicBezTo>
                  <a:lnTo>
                    <a:pt x="0" y="8"/>
                  </a:lnTo>
                  <a:lnTo>
                    <a:pt x="237" y="0"/>
                  </a:lnTo>
                  <a:lnTo>
                    <a:pt x="210" y="99"/>
                  </a:lnTo>
                  <a:lnTo>
                    <a:pt x="210" y="99"/>
                  </a:lnTo>
                  <a:cubicBezTo>
                    <a:pt x="206" y="112"/>
                    <a:pt x="195" y="121"/>
                    <a:pt x="180" y="122"/>
                  </a:cubicBezTo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048BFAA-56F3-4291-BE84-EE2D1D99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084" y="4875014"/>
              <a:ext cx="1844417" cy="1328047"/>
            </a:xfrm>
            <a:custGeom>
              <a:avLst/>
              <a:gdLst>
                <a:gd name="connsiteX0" fmla="*/ 723822 w 1844417"/>
                <a:gd name="connsiteY0" fmla="*/ 1208471 h 1328047"/>
                <a:gd name="connsiteX1" fmla="*/ 738928 w 1844417"/>
                <a:gd name="connsiteY1" fmla="*/ 1252994 h 1328047"/>
                <a:gd name="connsiteX2" fmla="*/ 784246 w 1844417"/>
                <a:gd name="connsiteY2" fmla="*/ 1268259 h 1328047"/>
                <a:gd name="connsiteX3" fmla="*/ 737669 w 1844417"/>
                <a:gd name="connsiteY3" fmla="*/ 1282252 h 1328047"/>
                <a:gd name="connsiteX4" fmla="*/ 723822 w 1844417"/>
                <a:gd name="connsiteY4" fmla="*/ 1328047 h 1328047"/>
                <a:gd name="connsiteX5" fmla="*/ 709975 w 1844417"/>
                <a:gd name="connsiteY5" fmla="*/ 1283524 h 1328047"/>
                <a:gd name="connsiteX6" fmla="*/ 664657 w 1844417"/>
                <a:gd name="connsiteY6" fmla="*/ 1268259 h 1328047"/>
                <a:gd name="connsiteX7" fmla="*/ 711234 w 1844417"/>
                <a:gd name="connsiteY7" fmla="*/ 1254266 h 1328047"/>
                <a:gd name="connsiteX8" fmla="*/ 167538 w 1844417"/>
                <a:gd name="connsiteY8" fmla="*/ 565782 h 1328047"/>
                <a:gd name="connsiteX9" fmla="*/ 208797 w 1844417"/>
                <a:gd name="connsiteY9" fmla="*/ 691592 h 1328047"/>
                <a:gd name="connsiteX10" fmla="*/ 333825 w 1844417"/>
                <a:gd name="connsiteY10" fmla="*/ 732698 h 1328047"/>
                <a:gd name="connsiteX11" fmla="*/ 206296 w 1844417"/>
                <a:gd name="connsiteY11" fmla="*/ 771313 h 1328047"/>
                <a:gd name="connsiteX12" fmla="*/ 167538 w 1844417"/>
                <a:gd name="connsiteY12" fmla="*/ 899614 h 1328047"/>
                <a:gd name="connsiteX13" fmla="*/ 125028 w 1844417"/>
                <a:gd name="connsiteY13" fmla="*/ 773804 h 1328047"/>
                <a:gd name="connsiteX14" fmla="*/ 0 w 1844417"/>
                <a:gd name="connsiteY14" fmla="*/ 732698 h 1328047"/>
                <a:gd name="connsiteX15" fmla="*/ 128779 w 1844417"/>
                <a:gd name="connsiteY15" fmla="*/ 694083 h 1328047"/>
                <a:gd name="connsiteX16" fmla="*/ 1677501 w 1844417"/>
                <a:gd name="connsiteY16" fmla="*/ 109861 h 1328047"/>
                <a:gd name="connsiteX17" fmla="*/ 1718607 w 1844417"/>
                <a:gd name="connsiteY17" fmla="*/ 235670 h 1328047"/>
                <a:gd name="connsiteX18" fmla="*/ 1844417 w 1844417"/>
                <a:gd name="connsiteY18" fmla="*/ 276775 h 1328047"/>
                <a:gd name="connsiteX19" fmla="*/ 1716116 w 1844417"/>
                <a:gd name="connsiteY19" fmla="*/ 315390 h 1328047"/>
                <a:gd name="connsiteX20" fmla="*/ 1677501 w 1844417"/>
                <a:gd name="connsiteY20" fmla="*/ 443690 h 1328047"/>
                <a:gd name="connsiteX21" fmla="*/ 1636395 w 1844417"/>
                <a:gd name="connsiteY21" fmla="*/ 317881 h 1328047"/>
                <a:gd name="connsiteX22" fmla="*/ 1510585 w 1844417"/>
                <a:gd name="connsiteY22" fmla="*/ 276775 h 1328047"/>
                <a:gd name="connsiteX23" fmla="*/ 1638886 w 1844417"/>
                <a:gd name="connsiteY23" fmla="*/ 238161 h 1328047"/>
                <a:gd name="connsiteX24" fmla="*/ 1563611 w 1844417"/>
                <a:gd name="connsiteY24" fmla="*/ 0 h 1328047"/>
                <a:gd name="connsiteX25" fmla="*/ 1578876 w 1844417"/>
                <a:gd name="connsiteY25" fmla="*/ 45795 h 1328047"/>
                <a:gd name="connsiteX26" fmla="*/ 1624671 w 1844417"/>
                <a:gd name="connsiteY26" fmla="*/ 59788 h 1328047"/>
                <a:gd name="connsiteX27" fmla="*/ 1578876 w 1844417"/>
                <a:gd name="connsiteY27" fmla="*/ 73781 h 1328047"/>
                <a:gd name="connsiteX28" fmla="*/ 1563611 w 1844417"/>
                <a:gd name="connsiteY28" fmla="*/ 119576 h 1328047"/>
                <a:gd name="connsiteX29" fmla="*/ 1549618 w 1844417"/>
                <a:gd name="connsiteY29" fmla="*/ 75053 h 1328047"/>
                <a:gd name="connsiteX30" fmla="*/ 1505095 w 1844417"/>
                <a:gd name="connsiteY30" fmla="*/ 59788 h 1328047"/>
                <a:gd name="connsiteX31" fmla="*/ 1550890 w 1844417"/>
                <a:gd name="connsiteY31" fmla="*/ 45795 h 132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44417" h="1328047">
                  <a:moveTo>
                    <a:pt x="723822" y="1208471"/>
                  </a:moveTo>
                  <a:lnTo>
                    <a:pt x="738928" y="1252994"/>
                  </a:lnTo>
                  <a:lnTo>
                    <a:pt x="784246" y="1268259"/>
                  </a:lnTo>
                  <a:lnTo>
                    <a:pt x="737669" y="1282252"/>
                  </a:lnTo>
                  <a:lnTo>
                    <a:pt x="723822" y="1328047"/>
                  </a:lnTo>
                  <a:lnTo>
                    <a:pt x="709975" y="1283524"/>
                  </a:lnTo>
                  <a:lnTo>
                    <a:pt x="664657" y="1268259"/>
                  </a:lnTo>
                  <a:lnTo>
                    <a:pt x="711234" y="1254266"/>
                  </a:lnTo>
                  <a:close/>
                  <a:moveTo>
                    <a:pt x="167538" y="565782"/>
                  </a:moveTo>
                  <a:lnTo>
                    <a:pt x="208797" y="691592"/>
                  </a:lnTo>
                  <a:lnTo>
                    <a:pt x="333825" y="732698"/>
                  </a:lnTo>
                  <a:lnTo>
                    <a:pt x="206296" y="771313"/>
                  </a:lnTo>
                  <a:lnTo>
                    <a:pt x="167538" y="899614"/>
                  </a:lnTo>
                  <a:lnTo>
                    <a:pt x="125028" y="773804"/>
                  </a:lnTo>
                  <a:lnTo>
                    <a:pt x="0" y="732698"/>
                  </a:lnTo>
                  <a:lnTo>
                    <a:pt x="128779" y="694083"/>
                  </a:lnTo>
                  <a:close/>
                  <a:moveTo>
                    <a:pt x="1677501" y="109861"/>
                  </a:moveTo>
                  <a:lnTo>
                    <a:pt x="1718607" y="235670"/>
                  </a:lnTo>
                  <a:lnTo>
                    <a:pt x="1844417" y="276775"/>
                  </a:lnTo>
                  <a:lnTo>
                    <a:pt x="1716116" y="315390"/>
                  </a:lnTo>
                  <a:lnTo>
                    <a:pt x="1677501" y="443690"/>
                  </a:lnTo>
                  <a:lnTo>
                    <a:pt x="1636395" y="317881"/>
                  </a:lnTo>
                  <a:lnTo>
                    <a:pt x="1510585" y="276775"/>
                  </a:lnTo>
                  <a:lnTo>
                    <a:pt x="1638886" y="238161"/>
                  </a:lnTo>
                  <a:close/>
                  <a:moveTo>
                    <a:pt x="1563611" y="0"/>
                  </a:moveTo>
                  <a:lnTo>
                    <a:pt x="1578876" y="45795"/>
                  </a:lnTo>
                  <a:lnTo>
                    <a:pt x="1624671" y="59788"/>
                  </a:lnTo>
                  <a:lnTo>
                    <a:pt x="1578876" y="73781"/>
                  </a:lnTo>
                  <a:lnTo>
                    <a:pt x="1563611" y="119576"/>
                  </a:lnTo>
                  <a:lnTo>
                    <a:pt x="1549618" y="75053"/>
                  </a:lnTo>
                  <a:lnTo>
                    <a:pt x="1505095" y="59788"/>
                  </a:lnTo>
                  <a:lnTo>
                    <a:pt x="1550890" y="45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80F9C21-9E62-4479-BECA-807F7874441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B475E2F-CEAF-48BF-98F4-4B479C7F46A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244F1C2-17C6-4F17-8D1F-17EFFDDADDEC}"/>
              </a:ext>
            </a:extLst>
          </p:cNvPr>
          <p:cNvSpPr txBox="1"/>
          <p:nvPr/>
        </p:nvSpPr>
        <p:spPr>
          <a:xfrm>
            <a:off x="2088986" y="8580098"/>
            <a:ext cx="41776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3B15049-BD27-4EA9-B6E0-9467C97CD286}"/>
              </a:ext>
            </a:extLst>
          </p:cNvPr>
          <p:cNvSpPr txBox="1"/>
          <p:nvPr/>
        </p:nvSpPr>
        <p:spPr>
          <a:xfrm>
            <a:off x="2095082" y="9232332"/>
            <a:ext cx="4177700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C0BE9C2-DE10-4160-8868-CD9FAAFDB25E}"/>
              </a:ext>
            </a:extLst>
          </p:cNvPr>
          <p:cNvSpPr txBox="1"/>
          <p:nvPr/>
        </p:nvSpPr>
        <p:spPr>
          <a:xfrm>
            <a:off x="7431628" y="8586194"/>
            <a:ext cx="41776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F1C9064-7FCF-452D-8037-E7B5F4BDC74A}"/>
              </a:ext>
            </a:extLst>
          </p:cNvPr>
          <p:cNvSpPr txBox="1"/>
          <p:nvPr/>
        </p:nvSpPr>
        <p:spPr>
          <a:xfrm>
            <a:off x="7437724" y="9238428"/>
            <a:ext cx="4177700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05DB61-8F11-46E6-8469-452212288F34}"/>
              </a:ext>
            </a:extLst>
          </p:cNvPr>
          <p:cNvSpPr txBox="1"/>
          <p:nvPr/>
        </p:nvSpPr>
        <p:spPr>
          <a:xfrm>
            <a:off x="12773252" y="8586194"/>
            <a:ext cx="41776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9A388-F44F-44D3-BF88-814A12946FBA}"/>
              </a:ext>
            </a:extLst>
          </p:cNvPr>
          <p:cNvSpPr txBox="1"/>
          <p:nvPr/>
        </p:nvSpPr>
        <p:spPr>
          <a:xfrm>
            <a:off x="12779348" y="9238428"/>
            <a:ext cx="4177700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72C2B80-A711-47A6-B018-B12108F436A5}"/>
              </a:ext>
            </a:extLst>
          </p:cNvPr>
          <p:cNvSpPr txBox="1"/>
          <p:nvPr/>
        </p:nvSpPr>
        <p:spPr>
          <a:xfrm>
            <a:off x="18114012" y="8586194"/>
            <a:ext cx="41776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16B8E8-11E9-4D18-ADEC-5AEA60BC0CFD}"/>
              </a:ext>
            </a:extLst>
          </p:cNvPr>
          <p:cNvSpPr txBox="1"/>
          <p:nvPr/>
        </p:nvSpPr>
        <p:spPr>
          <a:xfrm>
            <a:off x="18120108" y="9238428"/>
            <a:ext cx="4177700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">
            <a:extLst>
              <a:ext uri="{FF2B5EF4-FFF2-40B4-BE49-F238E27FC236}">
                <a16:creationId xmlns:a16="http://schemas.microsoft.com/office/drawing/2014/main" id="{ABDFF976-8506-BA4C-81EA-540171A08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8121402"/>
            <a:ext cx="24378135" cy="5591920"/>
          </a:xfrm>
          <a:custGeom>
            <a:avLst/>
            <a:gdLst>
              <a:gd name="T0" fmla="*/ 19569 w 19570"/>
              <a:gd name="T1" fmla="*/ 4488 h 4489"/>
              <a:gd name="T2" fmla="*/ 0 w 19570"/>
              <a:gd name="T3" fmla="*/ 4488 h 4489"/>
              <a:gd name="T4" fmla="*/ 0 w 19570"/>
              <a:gd name="T5" fmla="*/ 0 h 4489"/>
              <a:gd name="T6" fmla="*/ 19569 w 19570"/>
              <a:gd name="T7" fmla="*/ 0 h 4489"/>
              <a:gd name="T8" fmla="*/ 19569 w 19570"/>
              <a:gd name="T9" fmla="*/ 4488 h 4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4489">
                <a:moveTo>
                  <a:pt x="19569" y="4488"/>
                </a:moveTo>
                <a:lnTo>
                  <a:pt x="0" y="4488"/>
                </a:lnTo>
                <a:lnTo>
                  <a:pt x="0" y="0"/>
                </a:lnTo>
                <a:lnTo>
                  <a:pt x="19569" y="0"/>
                </a:lnTo>
                <a:lnTo>
                  <a:pt x="19569" y="4488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2856C573-6473-5540-BE5E-44DA047A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924" y="3232590"/>
            <a:ext cx="4861344" cy="4372464"/>
          </a:xfrm>
          <a:custGeom>
            <a:avLst/>
            <a:gdLst>
              <a:gd name="T0" fmla="*/ 3607 w 3904"/>
              <a:gd name="T1" fmla="*/ 1107 h 3510"/>
              <a:gd name="T2" fmla="*/ 3607 w 3904"/>
              <a:gd name="T3" fmla="*/ 1107 h 3510"/>
              <a:gd name="T4" fmla="*/ 2928 w 3904"/>
              <a:gd name="T5" fmla="*/ 891 h 3510"/>
              <a:gd name="T6" fmla="*/ 2928 w 3904"/>
              <a:gd name="T7" fmla="*/ 891 h 3510"/>
              <a:gd name="T8" fmla="*/ 2121 w 3904"/>
              <a:gd name="T9" fmla="*/ 262 h 3510"/>
              <a:gd name="T10" fmla="*/ 2121 w 3904"/>
              <a:gd name="T11" fmla="*/ 262 h 3510"/>
              <a:gd name="T12" fmla="*/ 1014 w 3904"/>
              <a:gd name="T13" fmla="*/ 138 h 3510"/>
              <a:gd name="T14" fmla="*/ 1014 w 3904"/>
              <a:gd name="T15" fmla="*/ 138 h 3510"/>
              <a:gd name="T16" fmla="*/ 630 w 3904"/>
              <a:gd name="T17" fmla="*/ 376 h 3510"/>
              <a:gd name="T18" fmla="*/ 630 w 3904"/>
              <a:gd name="T19" fmla="*/ 376 h 3510"/>
              <a:gd name="T20" fmla="*/ 630 w 3904"/>
              <a:gd name="T21" fmla="*/ 376 h 3510"/>
              <a:gd name="T22" fmla="*/ 156 w 3904"/>
              <a:gd name="T23" fmla="*/ 1677 h 3510"/>
              <a:gd name="T24" fmla="*/ 156 w 3904"/>
              <a:gd name="T25" fmla="*/ 1677 h 3510"/>
              <a:gd name="T26" fmla="*/ 156 w 3904"/>
              <a:gd name="T27" fmla="*/ 1677 h 3510"/>
              <a:gd name="T28" fmla="*/ 562 w 3904"/>
              <a:gd name="T29" fmla="*/ 2850 h 3510"/>
              <a:gd name="T30" fmla="*/ 562 w 3904"/>
              <a:gd name="T31" fmla="*/ 2850 h 3510"/>
              <a:gd name="T32" fmla="*/ 2188 w 3904"/>
              <a:gd name="T33" fmla="*/ 3401 h 3510"/>
              <a:gd name="T34" fmla="*/ 2188 w 3904"/>
              <a:gd name="T35" fmla="*/ 3401 h 3510"/>
              <a:gd name="T36" fmla="*/ 3631 w 3904"/>
              <a:gd name="T37" fmla="*/ 2408 h 3510"/>
              <a:gd name="T38" fmla="*/ 3631 w 3904"/>
              <a:gd name="T39" fmla="*/ 2408 h 3510"/>
              <a:gd name="T40" fmla="*/ 3888 w 3904"/>
              <a:gd name="T41" fmla="*/ 1740 h 3510"/>
              <a:gd name="T42" fmla="*/ 3888 w 3904"/>
              <a:gd name="T43" fmla="*/ 1740 h 3510"/>
              <a:gd name="T44" fmla="*/ 3607 w 3904"/>
              <a:gd name="T45" fmla="*/ 1107 h 3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4" h="3510">
                <a:moveTo>
                  <a:pt x="3607" y="1107"/>
                </a:moveTo>
                <a:lnTo>
                  <a:pt x="3607" y="1107"/>
                </a:lnTo>
                <a:cubicBezTo>
                  <a:pt x="3409" y="974"/>
                  <a:pt x="3149" y="981"/>
                  <a:pt x="2928" y="891"/>
                </a:cubicBezTo>
                <a:lnTo>
                  <a:pt x="2928" y="891"/>
                </a:lnTo>
                <a:cubicBezTo>
                  <a:pt x="2610" y="762"/>
                  <a:pt x="2406" y="452"/>
                  <a:pt x="2121" y="262"/>
                </a:cubicBezTo>
                <a:lnTo>
                  <a:pt x="2121" y="262"/>
                </a:lnTo>
                <a:cubicBezTo>
                  <a:pt x="1800" y="48"/>
                  <a:pt x="1374" y="0"/>
                  <a:pt x="1014" y="138"/>
                </a:cubicBezTo>
                <a:lnTo>
                  <a:pt x="1014" y="138"/>
                </a:lnTo>
                <a:cubicBezTo>
                  <a:pt x="872" y="192"/>
                  <a:pt x="741" y="274"/>
                  <a:pt x="630" y="376"/>
                </a:cubicBezTo>
                <a:lnTo>
                  <a:pt x="630" y="376"/>
                </a:lnTo>
                <a:lnTo>
                  <a:pt x="630" y="376"/>
                </a:lnTo>
                <a:cubicBezTo>
                  <a:pt x="0" y="885"/>
                  <a:pt x="156" y="1677"/>
                  <a:pt x="156" y="1677"/>
                </a:cubicBezTo>
                <a:lnTo>
                  <a:pt x="156" y="1677"/>
                </a:lnTo>
                <a:lnTo>
                  <a:pt x="156" y="1677"/>
                </a:lnTo>
                <a:cubicBezTo>
                  <a:pt x="175" y="2103"/>
                  <a:pt x="292" y="2523"/>
                  <a:pt x="562" y="2850"/>
                </a:cubicBezTo>
                <a:lnTo>
                  <a:pt x="562" y="2850"/>
                </a:lnTo>
                <a:cubicBezTo>
                  <a:pt x="945" y="3311"/>
                  <a:pt x="1597" y="3509"/>
                  <a:pt x="2188" y="3401"/>
                </a:cubicBezTo>
                <a:lnTo>
                  <a:pt x="2188" y="3401"/>
                </a:lnTo>
                <a:cubicBezTo>
                  <a:pt x="2778" y="3294"/>
                  <a:pt x="3299" y="2908"/>
                  <a:pt x="3631" y="2408"/>
                </a:cubicBezTo>
                <a:lnTo>
                  <a:pt x="3631" y="2408"/>
                </a:lnTo>
                <a:cubicBezTo>
                  <a:pt x="3765" y="2208"/>
                  <a:pt x="3874" y="1981"/>
                  <a:pt x="3888" y="1740"/>
                </a:cubicBezTo>
                <a:lnTo>
                  <a:pt x="3888" y="1740"/>
                </a:lnTo>
                <a:cubicBezTo>
                  <a:pt x="3903" y="1499"/>
                  <a:pt x="3809" y="1241"/>
                  <a:pt x="3607" y="1107"/>
                </a:cubicBez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A8F44E9D-1952-9D4E-B648-4EBBE4FB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60" y="3232590"/>
            <a:ext cx="4636130" cy="4377959"/>
          </a:xfrm>
          <a:custGeom>
            <a:avLst/>
            <a:gdLst>
              <a:gd name="T0" fmla="*/ 3463 w 3724"/>
              <a:gd name="T1" fmla="*/ 661 h 3513"/>
              <a:gd name="T2" fmla="*/ 3463 w 3724"/>
              <a:gd name="T3" fmla="*/ 661 h 3513"/>
              <a:gd name="T4" fmla="*/ 3280 w 3724"/>
              <a:gd name="T5" fmla="*/ 468 h 3513"/>
              <a:gd name="T6" fmla="*/ 3280 w 3724"/>
              <a:gd name="T7" fmla="*/ 468 h 3513"/>
              <a:gd name="T8" fmla="*/ 2625 w 3724"/>
              <a:gd name="T9" fmla="*/ 421 h 3513"/>
              <a:gd name="T10" fmla="*/ 2625 w 3724"/>
              <a:gd name="T11" fmla="*/ 421 h 3513"/>
              <a:gd name="T12" fmla="*/ 1366 w 3724"/>
              <a:gd name="T13" fmla="*/ 109 h 3513"/>
              <a:gd name="T14" fmla="*/ 1366 w 3724"/>
              <a:gd name="T15" fmla="*/ 109 h 3513"/>
              <a:gd name="T16" fmla="*/ 184 w 3724"/>
              <a:gd name="T17" fmla="*/ 403 h 3513"/>
              <a:gd name="T18" fmla="*/ 184 w 3724"/>
              <a:gd name="T19" fmla="*/ 403 h 3513"/>
              <a:gd name="T20" fmla="*/ 122 w 3724"/>
              <a:gd name="T21" fmla="*/ 527 h 3513"/>
              <a:gd name="T22" fmla="*/ 122 w 3724"/>
              <a:gd name="T23" fmla="*/ 527 h 3513"/>
              <a:gd name="T24" fmla="*/ 122 w 3724"/>
              <a:gd name="T25" fmla="*/ 527 h 3513"/>
              <a:gd name="T26" fmla="*/ 122 w 3724"/>
              <a:gd name="T27" fmla="*/ 529 h 3513"/>
              <a:gd name="T28" fmla="*/ 122 w 3724"/>
              <a:gd name="T29" fmla="*/ 529 h 3513"/>
              <a:gd name="T30" fmla="*/ 63 w 3724"/>
              <a:gd name="T31" fmla="*/ 846 h 3513"/>
              <a:gd name="T32" fmla="*/ 63 w 3724"/>
              <a:gd name="T33" fmla="*/ 846 h 3513"/>
              <a:gd name="T34" fmla="*/ 309 w 3724"/>
              <a:gd name="T35" fmla="*/ 2554 h 3513"/>
              <a:gd name="T36" fmla="*/ 309 w 3724"/>
              <a:gd name="T37" fmla="*/ 2554 h 3513"/>
              <a:gd name="T38" fmla="*/ 309 w 3724"/>
              <a:gd name="T39" fmla="*/ 2554 h 3513"/>
              <a:gd name="T40" fmla="*/ 309 w 3724"/>
              <a:gd name="T41" fmla="*/ 2554 h 3513"/>
              <a:gd name="T42" fmla="*/ 347 w 3724"/>
              <a:gd name="T43" fmla="*/ 2660 h 3513"/>
              <a:gd name="T44" fmla="*/ 347 w 3724"/>
              <a:gd name="T45" fmla="*/ 2660 h 3513"/>
              <a:gd name="T46" fmla="*/ 650 w 3724"/>
              <a:gd name="T47" fmla="*/ 3166 h 3513"/>
              <a:gd name="T48" fmla="*/ 650 w 3724"/>
              <a:gd name="T49" fmla="*/ 3166 h 3513"/>
              <a:gd name="T50" fmla="*/ 1055 w 3724"/>
              <a:gd name="T51" fmla="*/ 3380 h 3513"/>
              <a:gd name="T52" fmla="*/ 1055 w 3724"/>
              <a:gd name="T53" fmla="*/ 3380 h 3513"/>
              <a:gd name="T54" fmla="*/ 2437 w 3724"/>
              <a:gd name="T55" fmla="*/ 3150 h 3513"/>
              <a:gd name="T56" fmla="*/ 2437 w 3724"/>
              <a:gd name="T57" fmla="*/ 3150 h 3513"/>
              <a:gd name="T58" fmla="*/ 3372 w 3724"/>
              <a:gd name="T59" fmla="*/ 2077 h 3513"/>
              <a:gd name="T60" fmla="*/ 3372 w 3724"/>
              <a:gd name="T61" fmla="*/ 2077 h 3513"/>
              <a:gd name="T62" fmla="*/ 3463 w 3724"/>
              <a:gd name="T63" fmla="*/ 661 h 3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24" h="3513">
                <a:moveTo>
                  <a:pt x="3463" y="661"/>
                </a:moveTo>
                <a:lnTo>
                  <a:pt x="3463" y="661"/>
                </a:lnTo>
                <a:cubicBezTo>
                  <a:pt x="3417" y="584"/>
                  <a:pt x="3357" y="514"/>
                  <a:pt x="3280" y="468"/>
                </a:cubicBezTo>
                <a:lnTo>
                  <a:pt x="3280" y="468"/>
                </a:lnTo>
                <a:cubicBezTo>
                  <a:pt x="3089" y="353"/>
                  <a:pt x="2848" y="415"/>
                  <a:pt x="2625" y="421"/>
                </a:cubicBezTo>
                <a:lnTo>
                  <a:pt x="2625" y="421"/>
                </a:lnTo>
                <a:cubicBezTo>
                  <a:pt x="2191" y="431"/>
                  <a:pt x="1786" y="218"/>
                  <a:pt x="1366" y="109"/>
                </a:cubicBezTo>
                <a:lnTo>
                  <a:pt x="1366" y="109"/>
                </a:lnTo>
                <a:cubicBezTo>
                  <a:pt x="945" y="0"/>
                  <a:pt x="417" y="36"/>
                  <a:pt x="184" y="403"/>
                </a:cubicBezTo>
                <a:lnTo>
                  <a:pt x="184" y="403"/>
                </a:lnTo>
                <a:cubicBezTo>
                  <a:pt x="159" y="443"/>
                  <a:pt x="138" y="485"/>
                  <a:pt x="122" y="527"/>
                </a:cubicBezTo>
                <a:lnTo>
                  <a:pt x="122" y="527"/>
                </a:lnTo>
                <a:lnTo>
                  <a:pt x="122" y="527"/>
                </a:lnTo>
                <a:cubicBezTo>
                  <a:pt x="122" y="527"/>
                  <a:pt x="122" y="528"/>
                  <a:pt x="122" y="529"/>
                </a:cubicBezTo>
                <a:lnTo>
                  <a:pt x="122" y="529"/>
                </a:lnTo>
                <a:cubicBezTo>
                  <a:pt x="83" y="629"/>
                  <a:pt x="67" y="736"/>
                  <a:pt x="63" y="846"/>
                </a:cubicBezTo>
                <a:lnTo>
                  <a:pt x="63" y="846"/>
                </a:lnTo>
                <a:cubicBezTo>
                  <a:pt x="16" y="1223"/>
                  <a:pt x="0" y="1885"/>
                  <a:pt x="309" y="2554"/>
                </a:cubicBezTo>
                <a:lnTo>
                  <a:pt x="309" y="2554"/>
                </a:lnTo>
                <a:lnTo>
                  <a:pt x="309" y="2554"/>
                </a:lnTo>
                <a:lnTo>
                  <a:pt x="309" y="2554"/>
                </a:lnTo>
                <a:cubicBezTo>
                  <a:pt x="321" y="2590"/>
                  <a:pt x="334" y="2626"/>
                  <a:pt x="347" y="2660"/>
                </a:cubicBezTo>
                <a:lnTo>
                  <a:pt x="347" y="2660"/>
                </a:lnTo>
                <a:cubicBezTo>
                  <a:pt x="417" y="2846"/>
                  <a:pt x="504" y="3031"/>
                  <a:pt x="650" y="3166"/>
                </a:cubicBezTo>
                <a:lnTo>
                  <a:pt x="650" y="3166"/>
                </a:lnTo>
                <a:cubicBezTo>
                  <a:pt x="763" y="3270"/>
                  <a:pt x="906" y="3338"/>
                  <a:pt x="1055" y="3380"/>
                </a:cubicBezTo>
                <a:lnTo>
                  <a:pt x="1055" y="3380"/>
                </a:lnTo>
                <a:cubicBezTo>
                  <a:pt x="1517" y="3512"/>
                  <a:pt x="2029" y="3406"/>
                  <a:pt x="2437" y="3150"/>
                </a:cubicBezTo>
                <a:lnTo>
                  <a:pt x="2437" y="3150"/>
                </a:lnTo>
                <a:cubicBezTo>
                  <a:pt x="2844" y="2896"/>
                  <a:pt x="3154" y="2506"/>
                  <a:pt x="3372" y="2077"/>
                </a:cubicBezTo>
                <a:lnTo>
                  <a:pt x="3372" y="2077"/>
                </a:lnTo>
                <a:cubicBezTo>
                  <a:pt x="3597" y="1636"/>
                  <a:pt x="3723" y="1082"/>
                  <a:pt x="3463" y="661"/>
                </a:cubicBez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93FCF9A-4F07-7549-B39D-8724DAE5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741" y="3221605"/>
            <a:ext cx="4861348" cy="4372464"/>
          </a:xfrm>
          <a:custGeom>
            <a:avLst/>
            <a:gdLst>
              <a:gd name="T0" fmla="*/ 3607 w 3903"/>
              <a:gd name="T1" fmla="*/ 1105 h 3509"/>
              <a:gd name="T2" fmla="*/ 3607 w 3903"/>
              <a:gd name="T3" fmla="*/ 1105 h 3509"/>
              <a:gd name="T4" fmla="*/ 2927 w 3903"/>
              <a:gd name="T5" fmla="*/ 890 h 3509"/>
              <a:gd name="T6" fmla="*/ 2927 w 3903"/>
              <a:gd name="T7" fmla="*/ 890 h 3509"/>
              <a:gd name="T8" fmla="*/ 2120 w 3903"/>
              <a:gd name="T9" fmla="*/ 261 h 3509"/>
              <a:gd name="T10" fmla="*/ 2120 w 3903"/>
              <a:gd name="T11" fmla="*/ 261 h 3509"/>
              <a:gd name="T12" fmla="*/ 1013 w 3903"/>
              <a:gd name="T13" fmla="*/ 136 h 3509"/>
              <a:gd name="T14" fmla="*/ 1013 w 3903"/>
              <a:gd name="T15" fmla="*/ 136 h 3509"/>
              <a:gd name="T16" fmla="*/ 630 w 3903"/>
              <a:gd name="T17" fmla="*/ 375 h 3509"/>
              <a:gd name="T18" fmla="*/ 630 w 3903"/>
              <a:gd name="T19" fmla="*/ 375 h 3509"/>
              <a:gd name="T20" fmla="*/ 630 w 3903"/>
              <a:gd name="T21" fmla="*/ 375 h 3509"/>
              <a:gd name="T22" fmla="*/ 155 w 3903"/>
              <a:gd name="T23" fmla="*/ 1675 h 3509"/>
              <a:gd name="T24" fmla="*/ 155 w 3903"/>
              <a:gd name="T25" fmla="*/ 1675 h 3509"/>
              <a:gd name="T26" fmla="*/ 155 w 3903"/>
              <a:gd name="T27" fmla="*/ 1675 h 3509"/>
              <a:gd name="T28" fmla="*/ 561 w 3903"/>
              <a:gd name="T29" fmla="*/ 2848 h 3509"/>
              <a:gd name="T30" fmla="*/ 561 w 3903"/>
              <a:gd name="T31" fmla="*/ 2848 h 3509"/>
              <a:gd name="T32" fmla="*/ 2187 w 3903"/>
              <a:gd name="T33" fmla="*/ 3401 h 3509"/>
              <a:gd name="T34" fmla="*/ 2187 w 3903"/>
              <a:gd name="T35" fmla="*/ 3401 h 3509"/>
              <a:gd name="T36" fmla="*/ 3630 w 3903"/>
              <a:gd name="T37" fmla="*/ 2408 h 3509"/>
              <a:gd name="T38" fmla="*/ 3630 w 3903"/>
              <a:gd name="T39" fmla="*/ 2408 h 3509"/>
              <a:gd name="T40" fmla="*/ 3887 w 3903"/>
              <a:gd name="T41" fmla="*/ 1739 h 3509"/>
              <a:gd name="T42" fmla="*/ 3887 w 3903"/>
              <a:gd name="T43" fmla="*/ 1739 h 3509"/>
              <a:gd name="T44" fmla="*/ 3607 w 3903"/>
              <a:gd name="T45" fmla="*/ 1105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3" h="3509">
                <a:moveTo>
                  <a:pt x="3607" y="1105"/>
                </a:moveTo>
                <a:lnTo>
                  <a:pt x="3607" y="1105"/>
                </a:lnTo>
                <a:cubicBezTo>
                  <a:pt x="3409" y="972"/>
                  <a:pt x="3149" y="980"/>
                  <a:pt x="2927" y="890"/>
                </a:cubicBezTo>
                <a:lnTo>
                  <a:pt x="2927" y="890"/>
                </a:lnTo>
                <a:cubicBezTo>
                  <a:pt x="2610" y="761"/>
                  <a:pt x="2405" y="451"/>
                  <a:pt x="2120" y="261"/>
                </a:cubicBezTo>
                <a:lnTo>
                  <a:pt x="2120" y="261"/>
                </a:lnTo>
                <a:cubicBezTo>
                  <a:pt x="1799" y="47"/>
                  <a:pt x="1373" y="0"/>
                  <a:pt x="1013" y="136"/>
                </a:cubicBezTo>
                <a:lnTo>
                  <a:pt x="1013" y="136"/>
                </a:lnTo>
                <a:cubicBezTo>
                  <a:pt x="871" y="191"/>
                  <a:pt x="741" y="273"/>
                  <a:pt x="630" y="375"/>
                </a:cubicBezTo>
                <a:lnTo>
                  <a:pt x="630" y="375"/>
                </a:lnTo>
                <a:lnTo>
                  <a:pt x="630" y="375"/>
                </a:lnTo>
                <a:cubicBezTo>
                  <a:pt x="0" y="884"/>
                  <a:pt x="155" y="1675"/>
                  <a:pt x="155" y="1675"/>
                </a:cubicBezTo>
                <a:lnTo>
                  <a:pt x="155" y="1675"/>
                </a:lnTo>
                <a:lnTo>
                  <a:pt x="155" y="1675"/>
                </a:lnTo>
                <a:cubicBezTo>
                  <a:pt x="174" y="2102"/>
                  <a:pt x="291" y="2523"/>
                  <a:pt x="561" y="2848"/>
                </a:cubicBezTo>
                <a:lnTo>
                  <a:pt x="561" y="2848"/>
                </a:lnTo>
                <a:cubicBezTo>
                  <a:pt x="944" y="3309"/>
                  <a:pt x="1596" y="3508"/>
                  <a:pt x="2187" y="3401"/>
                </a:cubicBezTo>
                <a:lnTo>
                  <a:pt x="2187" y="3401"/>
                </a:lnTo>
                <a:cubicBezTo>
                  <a:pt x="2777" y="3293"/>
                  <a:pt x="3298" y="2907"/>
                  <a:pt x="3630" y="2408"/>
                </a:cubicBezTo>
                <a:lnTo>
                  <a:pt x="3630" y="2408"/>
                </a:lnTo>
                <a:cubicBezTo>
                  <a:pt x="3765" y="2207"/>
                  <a:pt x="3873" y="1980"/>
                  <a:pt x="3887" y="1739"/>
                </a:cubicBezTo>
                <a:lnTo>
                  <a:pt x="3887" y="1739"/>
                </a:lnTo>
                <a:cubicBezTo>
                  <a:pt x="3902" y="1497"/>
                  <a:pt x="3808" y="1240"/>
                  <a:pt x="3607" y="1105"/>
                </a:cubicBezTo>
              </a:path>
            </a:pathLst>
          </a:custGeom>
          <a:solidFill>
            <a:schemeClr val="accent4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95D8794-0061-344C-9F6A-5198FA68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9" y="3216114"/>
            <a:ext cx="4636130" cy="4377955"/>
          </a:xfrm>
          <a:custGeom>
            <a:avLst/>
            <a:gdLst>
              <a:gd name="T0" fmla="*/ 3463 w 3723"/>
              <a:gd name="T1" fmla="*/ 660 h 3514"/>
              <a:gd name="T2" fmla="*/ 3463 w 3723"/>
              <a:gd name="T3" fmla="*/ 660 h 3514"/>
              <a:gd name="T4" fmla="*/ 3280 w 3723"/>
              <a:gd name="T5" fmla="*/ 467 h 3514"/>
              <a:gd name="T6" fmla="*/ 3280 w 3723"/>
              <a:gd name="T7" fmla="*/ 467 h 3514"/>
              <a:gd name="T8" fmla="*/ 2624 w 3723"/>
              <a:gd name="T9" fmla="*/ 420 h 3514"/>
              <a:gd name="T10" fmla="*/ 2624 w 3723"/>
              <a:gd name="T11" fmla="*/ 420 h 3514"/>
              <a:gd name="T12" fmla="*/ 1365 w 3723"/>
              <a:gd name="T13" fmla="*/ 109 h 3514"/>
              <a:gd name="T14" fmla="*/ 1365 w 3723"/>
              <a:gd name="T15" fmla="*/ 109 h 3514"/>
              <a:gd name="T16" fmla="*/ 184 w 3723"/>
              <a:gd name="T17" fmla="*/ 403 h 3514"/>
              <a:gd name="T18" fmla="*/ 184 w 3723"/>
              <a:gd name="T19" fmla="*/ 403 h 3514"/>
              <a:gd name="T20" fmla="*/ 121 w 3723"/>
              <a:gd name="T21" fmla="*/ 527 h 3514"/>
              <a:gd name="T22" fmla="*/ 121 w 3723"/>
              <a:gd name="T23" fmla="*/ 527 h 3514"/>
              <a:gd name="T24" fmla="*/ 121 w 3723"/>
              <a:gd name="T25" fmla="*/ 527 h 3514"/>
              <a:gd name="T26" fmla="*/ 121 w 3723"/>
              <a:gd name="T27" fmla="*/ 528 h 3514"/>
              <a:gd name="T28" fmla="*/ 121 w 3723"/>
              <a:gd name="T29" fmla="*/ 528 h 3514"/>
              <a:gd name="T30" fmla="*/ 62 w 3723"/>
              <a:gd name="T31" fmla="*/ 846 h 3514"/>
              <a:gd name="T32" fmla="*/ 62 w 3723"/>
              <a:gd name="T33" fmla="*/ 846 h 3514"/>
              <a:gd name="T34" fmla="*/ 308 w 3723"/>
              <a:gd name="T35" fmla="*/ 2554 h 3514"/>
              <a:gd name="T36" fmla="*/ 308 w 3723"/>
              <a:gd name="T37" fmla="*/ 2554 h 3514"/>
              <a:gd name="T38" fmla="*/ 308 w 3723"/>
              <a:gd name="T39" fmla="*/ 2554 h 3514"/>
              <a:gd name="T40" fmla="*/ 308 w 3723"/>
              <a:gd name="T41" fmla="*/ 2554 h 3514"/>
              <a:gd name="T42" fmla="*/ 347 w 3723"/>
              <a:gd name="T43" fmla="*/ 2660 h 3514"/>
              <a:gd name="T44" fmla="*/ 347 w 3723"/>
              <a:gd name="T45" fmla="*/ 2660 h 3514"/>
              <a:gd name="T46" fmla="*/ 649 w 3723"/>
              <a:gd name="T47" fmla="*/ 3165 h 3514"/>
              <a:gd name="T48" fmla="*/ 649 w 3723"/>
              <a:gd name="T49" fmla="*/ 3165 h 3514"/>
              <a:gd name="T50" fmla="*/ 1055 w 3723"/>
              <a:gd name="T51" fmla="*/ 3380 h 3514"/>
              <a:gd name="T52" fmla="*/ 1055 w 3723"/>
              <a:gd name="T53" fmla="*/ 3380 h 3514"/>
              <a:gd name="T54" fmla="*/ 2436 w 3723"/>
              <a:gd name="T55" fmla="*/ 3151 h 3514"/>
              <a:gd name="T56" fmla="*/ 2436 w 3723"/>
              <a:gd name="T57" fmla="*/ 3151 h 3514"/>
              <a:gd name="T58" fmla="*/ 3371 w 3723"/>
              <a:gd name="T59" fmla="*/ 2077 h 3514"/>
              <a:gd name="T60" fmla="*/ 3371 w 3723"/>
              <a:gd name="T61" fmla="*/ 2077 h 3514"/>
              <a:gd name="T62" fmla="*/ 3463 w 3723"/>
              <a:gd name="T63" fmla="*/ 660 h 3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23" h="3514">
                <a:moveTo>
                  <a:pt x="3463" y="660"/>
                </a:moveTo>
                <a:lnTo>
                  <a:pt x="3463" y="660"/>
                </a:lnTo>
                <a:cubicBezTo>
                  <a:pt x="3416" y="584"/>
                  <a:pt x="3356" y="513"/>
                  <a:pt x="3280" y="467"/>
                </a:cubicBezTo>
                <a:lnTo>
                  <a:pt x="3280" y="467"/>
                </a:lnTo>
                <a:cubicBezTo>
                  <a:pt x="3088" y="354"/>
                  <a:pt x="2847" y="415"/>
                  <a:pt x="2624" y="420"/>
                </a:cubicBezTo>
                <a:lnTo>
                  <a:pt x="2624" y="420"/>
                </a:lnTo>
                <a:cubicBezTo>
                  <a:pt x="2190" y="431"/>
                  <a:pt x="1786" y="218"/>
                  <a:pt x="1365" y="109"/>
                </a:cubicBezTo>
                <a:lnTo>
                  <a:pt x="1365" y="109"/>
                </a:lnTo>
                <a:cubicBezTo>
                  <a:pt x="944" y="0"/>
                  <a:pt x="417" y="36"/>
                  <a:pt x="184" y="403"/>
                </a:cubicBezTo>
                <a:lnTo>
                  <a:pt x="184" y="403"/>
                </a:lnTo>
                <a:cubicBezTo>
                  <a:pt x="159" y="443"/>
                  <a:pt x="138" y="485"/>
                  <a:pt x="121" y="527"/>
                </a:cubicBezTo>
                <a:lnTo>
                  <a:pt x="121" y="527"/>
                </a:lnTo>
                <a:lnTo>
                  <a:pt x="121" y="527"/>
                </a:lnTo>
                <a:cubicBezTo>
                  <a:pt x="121" y="527"/>
                  <a:pt x="121" y="527"/>
                  <a:pt x="121" y="528"/>
                </a:cubicBezTo>
                <a:lnTo>
                  <a:pt x="121" y="528"/>
                </a:lnTo>
                <a:cubicBezTo>
                  <a:pt x="83" y="628"/>
                  <a:pt x="67" y="735"/>
                  <a:pt x="62" y="846"/>
                </a:cubicBezTo>
                <a:lnTo>
                  <a:pt x="62" y="846"/>
                </a:lnTo>
                <a:cubicBezTo>
                  <a:pt x="15" y="1223"/>
                  <a:pt x="0" y="1885"/>
                  <a:pt x="308" y="2554"/>
                </a:cubicBezTo>
                <a:lnTo>
                  <a:pt x="308" y="2554"/>
                </a:lnTo>
                <a:lnTo>
                  <a:pt x="308" y="2554"/>
                </a:lnTo>
                <a:lnTo>
                  <a:pt x="308" y="2554"/>
                </a:lnTo>
                <a:cubicBezTo>
                  <a:pt x="321" y="2589"/>
                  <a:pt x="333" y="2625"/>
                  <a:pt x="347" y="2660"/>
                </a:cubicBezTo>
                <a:lnTo>
                  <a:pt x="347" y="2660"/>
                </a:lnTo>
                <a:cubicBezTo>
                  <a:pt x="417" y="2846"/>
                  <a:pt x="503" y="3031"/>
                  <a:pt x="649" y="3165"/>
                </a:cubicBezTo>
                <a:lnTo>
                  <a:pt x="649" y="3165"/>
                </a:lnTo>
                <a:cubicBezTo>
                  <a:pt x="763" y="3270"/>
                  <a:pt x="906" y="3337"/>
                  <a:pt x="1055" y="3380"/>
                </a:cubicBezTo>
                <a:lnTo>
                  <a:pt x="1055" y="3380"/>
                </a:lnTo>
                <a:cubicBezTo>
                  <a:pt x="1516" y="3513"/>
                  <a:pt x="2028" y="3406"/>
                  <a:pt x="2436" y="3151"/>
                </a:cubicBezTo>
                <a:lnTo>
                  <a:pt x="2436" y="3151"/>
                </a:lnTo>
                <a:cubicBezTo>
                  <a:pt x="2844" y="2897"/>
                  <a:pt x="3153" y="2505"/>
                  <a:pt x="3371" y="2077"/>
                </a:cubicBezTo>
                <a:lnTo>
                  <a:pt x="3371" y="2077"/>
                </a:lnTo>
                <a:cubicBezTo>
                  <a:pt x="3596" y="1635"/>
                  <a:pt x="3722" y="1082"/>
                  <a:pt x="3463" y="660"/>
                </a:cubicBez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25BC58-1005-5746-A8C3-54235E44A26B}"/>
              </a:ext>
            </a:extLst>
          </p:cNvPr>
          <p:cNvGrpSpPr/>
          <p:nvPr/>
        </p:nvGrpSpPr>
        <p:grpSpPr>
          <a:xfrm>
            <a:off x="13172079" y="4078520"/>
            <a:ext cx="3433151" cy="2806949"/>
            <a:chOff x="13172079" y="4078520"/>
            <a:chExt cx="3433151" cy="2806949"/>
          </a:xfrm>
        </p:grpSpPr>
        <p:sp>
          <p:nvSpPr>
            <p:cNvPr id="25" name="Freeform 68">
              <a:extLst>
                <a:ext uri="{FF2B5EF4-FFF2-40B4-BE49-F238E27FC236}">
                  <a16:creationId xmlns:a16="http://schemas.microsoft.com/office/drawing/2014/main" id="{18E940A7-A6E1-F04E-A7FC-E70B0FA0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0832" y="4078520"/>
              <a:ext cx="258175" cy="812971"/>
            </a:xfrm>
            <a:custGeom>
              <a:avLst/>
              <a:gdLst>
                <a:gd name="T0" fmla="*/ 152 w 209"/>
                <a:gd name="T1" fmla="*/ 389 h 653"/>
                <a:gd name="T2" fmla="*/ 129 w 209"/>
                <a:gd name="T3" fmla="*/ 389 h 653"/>
                <a:gd name="T4" fmla="*/ 107 w 209"/>
                <a:gd name="T5" fmla="*/ 389 h 653"/>
                <a:gd name="T6" fmla="*/ 107 w 209"/>
                <a:gd name="T7" fmla="*/ 389 h 653"/>
                <a:gd name="T8" fmla="*/ 81 w 209"/>
                <a:gd name="T9" fmla="*/ 378 h 653"/>
                <a:gd name="T10" fmla="*/ 81 w 209"/>
                <a:gd name="T11" fmla="*/ 378 h 653"/>
                <a:gd name="T12" fmla="*/ 70 w 209"/>
                <a:gd name="T13" fmla="*/ 351 h 653"/>
                <a:gd name="T14" fmla="*/ 70 w 209"/>
                <a:gd name="T15" fmla="*/ 234 h 653"/>
                <a:gd name="T16" fmla="*/ 70 w 209"/>
                <a:gd name="T17" fmla="*/ 118 h 653"/>
                <a:gd name="T18" fmla="*/ 69 w 209"/>
                <a:gd name="T19" fmla="*/ 118 h 653"/>
                <a:gd name="T20" fmla="*/ 68 w 209"/>
                <a:gd name="T21" fmla="*/ 118 h 653"/>
                <a:gd name="T22" fmla="*/ 68 w 209"/>
                <a:gd name="T23" fmla="*/ 118 h 653"/>
                <a:gd name="T24" fmla="*/ 103 w 209"/>
                <a:gd name="T25" fmla="*/ 98 h 653"/>
                <a:gd name="T26" fmla="*/ 103 w 209"/>
                <a:gd name="T27" fmla="*/ 98 h 653"/>
                <a:gd name="T28" fmla="*/ 117 w 209"/>
                <a:gd name="T29" fmla="*/ 59 h 653"/>
                <a:gd name="T30" fmla="*/ 117 w 209"/>
                <a:gd name="T31" fmla="*/ 59 h 653"/>
                <a:gd name="T32" fmla="*/ 100 w 209"/>
                <a:gd name="T33" fmla="*/ 18 h 653"/>
                <a:gd name="T34" fmla="*/ 100 w 209"/>
                <a:gd name="T35" fmla="*/ 18 h 653"/>
                <a:gd name="T36" fmla="*/ 59 w 209"/>
                <a:gd name="T37" fmla="*/ 0 h 653"/>
                <a:gd name="T38" fmla="*/ 59 w 209"/>
                <a:gd name="T39" fmla="*/ 0 h 653"/>
                <a:gd name="T40" fmla="*/ 17 w 209"/>
                <a:gd name="T41" fmla="*/ 18 h 653"/>
                <a:gd name="T42" fmla="*/ 17 w 209"/>
                <a:gd name="T43" fmla="*/ 18 h 653"/>
                <a:gd name="T44" fmla="*/ 0 w 209"/>
                <a:gd name="T45" fmla="*/ 59 h 653"/>
                <a:gd name="T46" fmla="*/ 0 w 209"/>
                <a:gd name="T47" fmla="*/ 59 h 653"/>
                <a:gd name="T48" fmla="*/ 14 w 209"/>
                <a:gd name="T49" fmla="*/ 98 h 653"/>
                <a:gd name="T50" fmla="*/ 14 w 209"/>
                <a:gd name="T51" fmla="*/ 98 h 653"/>
                <a:gd name="T52" fmla="*/ 50 w 209"/>
                <a:gd name="T53" fmla="*/ 118 h 653"/>
                <a:gd name="T54" fmla="*/ 50 w 209"/>
                <a:gd name="T55" fmla="*/ 234 h 653"/>
                <a:gd name="T56" fmla="*/ 50 w 209"/>
                <a:gd name="T57" fmla="*/ 351 h 653"/>
                <a:gd name="T58" fmla="*/ 50 w 209"/>
                <a:gd name="T59" fmla="*/ 351 h 653"/>
                <a:gd name="T60" fmla="*/ 67 w 209"/>
                <a:gd name="T61" fmla="*/ 391 h 653"/>
                <a:gd name="T62" fmla="*/ 67 w 209"/>
                <a:gd name="T63" fmla="*/ 391 h 653"/>
                <a:gd name="T64" fmla="*/ 107 w 209"/>
                <a:gd name="T65" fmla="*/ 408 h 653"/>
                <a:gd name="T66" fmla="*/ 129 w 209"/>
                <a:gd name="T67" fmla="*/ 408 h 653"/>
                <a:gd name="T68" fmla="*/ 152 w 209"/>
                <a:gd name="T69" fmla="*/ 408 h 653"/>
                <a:gd name="T70" fmla="*/ 152 w 209"/>
                <a:gd name="T71" fmla="*/ 408 h 653"/>
                <a:gd name="T72" fmla="*/ 178 w 209"/>
                <a:gd name="T73" fmla="*/ 419 h 653"/>
                <a:gd name="T74" fmla="*/ 178 w 209"/>
                <a:gd name="T75" fmla="*/ 419 h 653"/>
                <a:gd name="T76" fmla="*/ 189 w 209"/>
                <a:gd name="T77" fmla="*/ 446 h 653"/>
                <a:gd name="T78" fmla="*/ 189 w 209"/>
                <a:gd name="T79" fmla="*/ 549 h 653"/>
                <a:gd name="T80" fmla="*/ 189 w 209"/>
                <a:gd name="T81" fmla="*/ 652 h 653"/>
                <a:gd name="T82" fmla="*/ 198 w 209"/>
                <a:gd name="T83" fmla="*/ 652 h 653"/>
                <a:gd name="T84" fmla="*/ 208 w 209"/>
                <a:gd name="T85" fmla="*/ 652 h 653"/>
                <a:gd name="T86" fmla="*/ 208 w 209"/>
                <a:gd name="T87" fmla="*/ 549 h 653"/>
                <a:gd name="T88" fmla="*/ 208 w 209"/>
                <a:gd name="T89" fmla="*/ 446 h 653"/>
                <a:gd name="T90" fmla="*/ 208 w 209"/>
                <a:gd name="T91" fmla="*/ 446 h 653"/>
                <a:gd name="T92" fmla="*/ 191 w 209"/>
                <a:gd name="T93" fmla="*/ 406 h 653"/>
                <a:gd name="T94" fmla="*/ 191 w 209"/>
                <a:gd name="T95" fmla="*/ 406 h 653"/>
                <a:gd name="T96" fmla="*/ 152 w 209"/>
                <a:gd name="T97" fmla="*/ 38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653">
                  <a:moveTo>
                    <a:pt x="152" y="389"/>
                  </a:moveTo>
                  <a:lnTo>
                    <a:pt x="129" y="389"/>
                  </a:lnTo>
                  <a:lnTo>
                    <a:pt x="107" y="389"/>
                  </a:lnTo>
                  <a:lnTo>
                    <a:pt x="107" y="389"/>
                  </a:lnTo>
                  <a:cubicBezTo>
                    <a:pt x="97" y="389"/>
                    <a:pt x="87" y="385"/>
                    <a:pt x="81" y="378"/>
                  </a:cubicBezTo>
                  <a:lnTo>
                    <a:pt x="81" y="378"/>
                  </a:lnTo>
                  <a:cubicBezTo>
                    <a:pt x="74" y="371"/>
                    <a:pt x="70" y="361"/>
                    <a:pt x="70" y="351"/>
                  </a:cubicBezTo>
                  <a:lnTo>
                    <a:pt x="70" y="234"/>
                  </a:lnTo>
                  <a:lnTo>
                    <a:pt x="70" y="118"/>
                  </a:lnTo>
                  <a:lnTo>
                    <a:pt x="69" y="118"/>
                  </a:lnTo>
                  <a:lnTo>
                    <a:pt x="68" y="118"/>
                  </a:lnTo>
                  <a:lnTo>
                    <a:pt x="68" y="118"/>
                  </a:lnTo>
                  <a:cubicBezTo>
                    <a:pt x="82" y="115"/>
                    <a:pt x="95" y="108"/>
                    <a:pt x="103" y="98"/>
                  </a:cubicBezTo>
                  <a:lnTo>
                    <a:pt x="103" y="98"/>
                  </a:lnTo>
                  <a:cubicBezTo>
                    <a:pt x="112" y="87"/>
                    <a:pt x="117" y="74"/>
                    <a:pt x="117" y="59"/>
                  </a:cubicBezTo>
                  <a:lnTo>
                    <a:pt x="117" y="59"/>
                  </a:lnTo>
                  <a:cubicBezTo>
                    <a:pt x="117" y="43"/>
                    <a:pt x="111" y="28"/>
                    <a:pt x="100" y="18"/>
                  </a:cubicBezTo>
                  <a:lnTo>
                    <a:pt x="100" y="18"/>
                  </a:lnTo>
                  <a:cubicBezTo>
                    <a:pt x="90" y="7"/>
                    <a:pt x="75" y="0"/>
                    <a:pt x="59" y="0"/>
                  </a:cubicBezTo>
                  <a:lnTo>
                    <a:pt x="59" y="0"/>
                  </a:lnTo>
                  <a:cubicBezTo>
                    <a:pt x="42" y="0"/>
                    <a:pt x="27" y="7"/>
                    <a:pt x="17" y="18"/>
                  </a:cubicBezTo>
                  <a:lnTo>
                    <a:pt x="17" y="18"/>
                  </a:lnTo>
                  <a:cubicBezTo>
                    <a:pt x="7" y="28"/>
                    <a:pt x="0" y="43"/>
                    <a:pt x="0" y="59"/>
                  </a:cubicBezTo>
                  <a:lnTo>
                    <a:pt x="0" y="59"/>
                  </a:lnTo>
                  <a:cubicBezTo>
                    <a:pt x="0" y="74"/>
                    <a:pt x="5" y="87"/>
                    <a:pt x="14" y="98"/>
                  </a:cubicBezTo>
                  <a:lnTo>
                    <a:pt x="14" y="98"/>
                  </a:lnTo>
                  <a:cubicBezTo>
                    <a:pt x="24" y="108"/>
                    <a:pt x="36" y="116"/>
                    <a:pt x="50" y="118"/>
                  </a:cubicBezTo>
                  <a:lnTo>
                    <a:pt x="50" y="234"/>
                  </a:lnTo>
                  <a:lnTo>
                    <a:pt x="50" y="351"/>
                  </a:lnTo>
                  <a:lnTo>
                    <a:pt x="50" y="351"/>
                  </a:lnTo>
                  <a:cubicBezTo>
                    <a:pt x="50" y="367"/>
                    <a:pt x="57" y="381"/>
                    <a:pt x="67" y="391"/>
                  </a:cubicBezTo>
                  <a:lnTo>
                    <a:pt x="67" y="391"/>
                  </a:lnTo>
                  <a:cubicBezTo>
                    <a:pt x="77" y="402"/>
                    <a:pt x="92" y="408"/>
                    <a:pt x="107" y="408"/>
                  </a:cubicBezTo>
                  <a:lnTo>
                    <a:pt x="129" y="408"/>
                  </a:lnTo>
                  <a:lnTo>
                    <a:pt x="152" y="408"/>
                  </a:lnTo>
                  <a:lnTo>
                    <a:pt x="152" y="408"/>
                  </a:lnTo>
                  <a:cubicBezTo>
                    <a:pt x="162" y="408"/>
                    <a:pt x="171" y="412"/>
                    <a:pt x="178" y="419"/>
                  </a:cubicBezTo>
                  <a:lnTo>
                    <a:pt x="178" y="419"/>
                  </a:lnTo>
                  <a:cubicBezTo>
                    <a:pt x="185" y="426"/>
                    <a:pt x="189" y="436"/>
                    <a:pt x="189" y="446"/>
                  </a:cubicBezTo>
                  <a:lnTo>
                    <a:pt x="189" y="549"/>
                  </a:lnTo>
                  <a:lnTo>
                    <a:pt x="189" y="652"/>
                  </a:lnTo>
                  <a:lnTo>
                    <a:pt x="198" y="652"/>
                  </a:lnTo>
                  <a:lnTo>
                    <a:pt x="208" y="652"/>
                  </a:lnTo>
                  <a:lnTo>
                    <a:pt x="208" y="549"/>
                  </a:lnTo>
                  <a:lnTo>
                    <a:pt x="208" y="446"/>
                  </a:lnTo>
                  <a:lnTo>
                    <a:pt x="208" y="446"/>
                  </a:lnTo>
                  <a:cubicBezTo>
                    <a:pt x="208" y="431"/>
                    <a:pt x="202" y="416"/>
                    <a:pt x="191" y="406"/>
                  </a:cubicBezTo>
                  <a:lnTo>
                    <a:pt x="191" y="406"/>
                  </a:lnTo>
                  <a:cubicBezTo>
                    <a:pt x="181" y="396"/>
                    <a:pt x="167" y="389"/>
                    <a:pt x="152" y="3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69">
              <a:extLst>
                <a:ext uri="{FF2B5EF4-FFF2-40B4-BE49-F238E27FC236}">
                  <a16:creationId xmlns:a16="http://schemas.microsoft.com/office/drawing/2014/main" id="{FA342023-9272-9A4B-BE9B-0F3A1D7F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096" y="5742915"/>
              <a:ext cx="796494" cy="466907"/>
            </a:xfrm>
            <a:custGeom>
              <a:avLst/>
              <a:gdLst>
                <a:gd name="T0" fmla="*/ 621 w 641"/>
                <a:gd name="T1" fmla="*/ 0 h 374"/>
                <a:gd name="T2" fmla="*/ 621 w 641"/>
                <a:gd name="T3" fmla="*/ 58 h 374"/>
                <a:gd name="T4" fmla="*/ 621 w 641"/>
                <a:gd name="T5" fmla="*/ 116 h 374"/>
                <a:gd name="T6" fmla="*/ 621 w 641"/>
                <a:gd name="T7" fmla="*/ 116 h 374"/>
                <a:gd name="T8" fmla="*/ 610 w 641"/>
                <a:gd name="T9" fmla="*/ 142 h 374"/>
                <a:gd name="T10" fmla="*/ 610 w 641"/>
                <a:gd name="T11" fmla="*/ 142 h 374"/>
                <a:gd name="T12" fmla="*/ 583 w 641"/>
                <a:gd name="T13" fmla="*/ 153 h 374"/>
                <a:gd name="T14" fmla="*/ 519 w 641"/>
                <a:gd name="T15" fmla="*/ 153 h 374"/>
                <a:gd name="T16" fmla="*/ 453 w 641"/>
                <a:gd name="T17" fmla="*/ 153 h 374"/>
                <a:gd name="T18" fmla="*/ 453 w 641"/>
                <a:gd name="T19" fmla="*/ 153 h 374"/>
                <a:gd name="T20" fmla="*/ 413 w 641"/>
                <a:gd name="T21" fmla="*/ 170 h 374"/>
                <a:gd name="T22" fmla="*/ 413 w 641"/>
                <a:gd name="T23" fmla="*/ 170 h 374"/>
                <a:gd name="T24" fmla="*/ 396 w 641"/>
                <a:gd name="T25" fmla="*/ 210 h 374"/>
                <a:gd name="T26" fmla="*/ 396 w 641"/>
                <a:gd name="T27" fmla="*/ 239 h 374"/>
                <a:gd name="T28" fmla="*/ 396 w 641"/>
                <a:gd name="T29" fmla="*/ 267 h 374"/>
                <a:gd name="T30" fmla="*/ 396 w 641"/>
                <a:gd name="T31" fmla="*/ 267 h 374"/>
                <a:gd name="T32" fmla="*/ 385 w 641"/>
                <a:gd name="T33" fmla="*/ 294 h 374"/>
                <a:gd name="T34" fmla="*/ 385 w 641"/>
                <a:gd name="T35" fmla="*/ 294 h 374"/>
                <a:gd name="T36" fmla="*/ 358 w 641"/>
                <a:gd name="T37" fmla="*/ 305 h 374"/>
                <a:gd name="T38" fmla="*/ 237 w 641"/>
                <a:gd name="T39" fmla="*/ 305 h 374"/>
                <a:gd name="T40" fmla="*/ 116 w 641"/>
                <a:gd name="T41" fmla="*/ 305 h 374"/>
                <a:gd name="T42" fmla="*/ 116 w 641"/>
                <a:gd name="T43" fmla="*/ 305 h 374"/>
                <a:gd name="T44" fmla="*/ 97 w 641"/>
                <a:gd name="T45" fmla="*/ 270 h 374"/>
                <a:gd name="T46" fmla="*/ 97 w 641"/>
                <a:gd name="T47" fmla="*/ 270 h 374"/>
                <a:gd name="T48" fmla="*/ 58 w 641"/>
                <a:gd name="T49" fmla="*/ 256 h 374"/>
                <a:gd name="T50" fmla="*/ 58 w 641"/>
                <a:gd name="T51" fmla="*/ 256 h 374"/>
                <a:gd name="T52" fmla="*/ 17 w 641"/>
                <a:gd name="T53" fmla="*/ 273 h 374"/>
                <a:gd name="T54" fmla="*/ 17 w 641"/>
                <a:gd name="T55" fmla="*/ 273 h 374"/>
                <a:gd name="T56" fmla="*/ 0 w 641"/>
                <a:gd name="T57" fmla="*/ 314 h 374"/>
                <a:gd name="T58" fmla="*/ 0 w 641"/>
                <a:gd name="T59" fmla="*/ 314 h 374"/>
                <a:gd name="T60" fmla="*/ 17 w 641"/>
                <a:gd name="T61" fmla="*/ 356 h 374"/>
                <a:gd name="T62" fmla="*/ 17 w 641"/>
                <a:gd name="T63" fmla="*/ 356 h 374"/>
                <a:gd name="T64" fmla="*/ 58 w 641"/>
                <a:gd name="T65" fmla="*/ 373 h 374"/>
                <a:gd name="T66" fmla="*/ 58 w 641"/>
                <a:gd name="T67" fmla="*/ 373 h 374"/>
                <a:gd name="T68" fmla="*/ 97 w 641"/>
                <a:gd name="T69" fmla="*/ 359 h 374"/>
                <a:gd name="T70" fmla="*/ 97 w 641"/>
                <a:gd name="T71" fmla="*/ 359 h 374"/>
                <a:gd name="T72" fmla="*/ 116 w 641"/>
                <a:gd name="T73" fmla="*/ 324 h 374"/>
                <a:gd name="T74" fmla="*/ 237 w 641"/>
                <a:gd name="T75" fmla="*/ 324 h 374"/>
                <a:gd name="T76" fmla="*/ 358 w 641"/>
                <a:gd name="T77" fmla="*/ 324 h 374"/>
                <a:gd name="T78" fmla="*/ 358 w 641"/>
                <a:gd name="T79" fmla="*/ 324 h 374"/>
                <a:gd name="T80" fmla="*/ 399 w 641"/>
                <a:gd name="T81" fmla="*/ 307 h 374"/>
                <a:gd name="T82" fmla="*/ 399 w 641"/>
                <a:gd name="T83" fmla="*/ 307 h 374"/>
                <a:gd name="T84" fmla="*/ 415 w 641"/>
                <a:gd name="T85" fmla="*/ 267 h 374"/>
                <a:gd name="T86" fmla="*/ 415 w 641"/>
                <a:gd name="T87" fmla="*/ 239 h 374"/>
                <a:gd name="T88" fmla="*/ 415 w 641"/>
                <a:gd name="T89" fmla="*/ 210 h 374"/>
                <a:gd name="T90" fmla="*/ 415 w 641"/>
                <a:gd name="T91" fmla="*/ 210 h 374"/>
                <a:gd name="T92" fmla="*/ 426 w 641"/>
                <a:gd name="T93" fmla="*/ 184 h 374"/>
                <a:gd name="T94" fmla="*/ 426 w 641"/>
                <a:gd name="T95" fmla="*/ 184 h 374"/>
                <a:gd name="T96" fmla="*/ 453 w 641"/>
                <a:gd name="T97" fmla="*/ 173 h 374"/>
                <a:gd name="T98" fmla="*/ 519 w 641"/>
                <a:gd name="T99" fmla="*/ 173 h 374"/>
                <a:gd name="T100" fmla="*/ 583 w 641"/>
                <a:gd name="T101" fmla="*/ 173 h 374"/>
                <a:gd name="T102" fmla="*/ 583 w 641"/>
                <a:gd name="T103" fmla="*/ 173 h 374"/>
                <a:gd name="T104" fmla="*/ 624 w 641"/>
                <a:gd name="T105" fmla="*/ 155 h 374"/>
                <a:gd name="T106" fmla="*/ 624 w 641"/>
                <a:gd name="T107" fmla="*/ 155 h 374"/>
                <a:gd name="T108" fmla="*/ 640 w 641"/>
                <a:gd name="T109" fmla="*/ 116 h 374"/>
                <a:gd name="T110" fmla="*/ 640 w 641"/>
                <a:gd name="T111" fmla="*/ 58 h 374"/>
                <a:gd name="T112" fmla="*/ 640 w 641"/>
                <a:gd name="T113" fmla="*/ 0 h 374"/>
                <a:gd name="T114" fmla="*/ 631 w 641"/>
                <a:gd name="T115" fmla="*/ 0 h 374"/>
                <a:gd name="T116" fmla="*/ 621 w 641"/>
                <a:gd name="T11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1" h="374">
                  <a:moveTo>
                    <a:pt x="621" y="0"/>
                  </a:moveTo>
                  <a:lnTo>
                    <a:pt x="621" y="58"/>
                  </a:lnTo>
                  <a:lnTo>
                    <a:pt x="621" y="116"/>
                  </a:lnTo>
                  <a:lnTo>
                    <a:pt x="621" y="116"/>
                  </a:lnTo>
                  <a:cubicBezTo>
                    <a:pt x="621" y="126"/>
                    <a:pt x="617" y="135"/>
                    <a:pt x="610" y="142"/>
                  </a:cubicBezTo>
                  <a:lnTo>
                    <a:pt x="610" y="142"/>
                  </a:lnTo>
                  <a:cubicBezTo>
                    <a:pt x="604" y="149"/>
                    <a:pt x="594" y="153"/>
                    <a:pt x="583" y="153"/>
                  </a:cubicBezTo>
                  <a:lnTo>
                    <a:pt x="519" y="153"/>
                  </a:lnTo>
                  <a:lnTo>
                    <a:pt x="453" y="153"/>
                  </a:lnTo>
                  <a:lnTo>
                    <a:pt x="453" y="153"/>
                  </a:lnTo>
                  <a:cubicBezTo>
                    <a:pt x="437" y="153"/>
                    <a:pt x="423" y="160"/>
                    <a:pt x="413" y="170"/>
                  </a:cubicBezTo>
                  <a:lnTo>
                    <a:pt x="413" y="170"/>
                  </a:lnTo>
                  <a:cubicBezTo>
                    <a:pt x="403" y="181"/>
                    <a:pt x="396" y="194"/>
                    <a:pt x="396" y="210"/>
                  </a:cubicBezTo>
                  <a:lnTo>
                    <a:pt x="396" y="239"/>
                  </a:lnTo>
                  <a:lnTo>
                    <a:pt x="396" y="267"/>
                  </a:lnTo>
                  <a:lnTo>
                    <a:pt x="396" y="267"/>
                  </a:lnTo>
                  <a:cubicBezTo>
                    <a:pt x="396" y="278"/>
                    <a:pt x="392" y="287"/>
                    <a:pt x="385" y="294"/>
                  </a:cubicBezTo>
                  <a:lnTo>
                    <a:pt x="385" y="294"/>
                  </a:lnTo>
                  <a:cubicBezTo>
                    <a:pt x="379" y="301"/>
                    <a:pt x="369" y="305"/>
                    <a:pt x="358" y="305"/>
                  </a:cubicBezTo>
                  <a:lnTo>
                    <a:pt x="237" y="305"/>
                  </a:lnTo>
                  <a:lnTo>
                    <a:pt x="116" y="305"/>
                  </a:lnTo>
                  <a:lnTo>
                    <a:pt x="116" y="305"/>
                  </a:lnTo>
                  <a:cubicBezTo>
                    <a:pt x="114" y="291"/>
                    <a:pt x="106" y="278"/>
                    <a:pt x="97" y="270"/>
                  </a:cubicBezTo>
                  <a:lnTo>
                    <a:pt x="97" y="270"/>
                  </a:lnTo>
                  <a:cubicBezTo>
                    <a:pt x="86" y="261"/>
                    <a:pt x="73" y="256"/>
                    <a:pt x="58" y="256"/>
                  </a:cubicBezTo>
                  <a:lnTo>
                    <a:pt x="58" y="256"/>
                  </a:lnTo>
                  <a:cubicBezTo>
                    <a:pt x="42" y="256"/>
                    <a:pt x="27" y="262"/>
                    <a:pt x="17" y="273"/>
                  </a:cubicBezTo>
                  <a:lnTo>
                    <a:pt x="17" y="273"/>
                  </a:lnTo>
                  <a:cubicBezTo>
                    <a:pt x="6" y="283"/>
                    <a:pt x="0" y="298"/>
                    <a:pt x="0" y="314"/>
                  </a:cubicBezTo>
                  <a:lnTo>
                    <a:pt x="0" y="314"/>
                  </a:lnTo>
                  <a:cubicBezTo>
                    <a:pt x="0" y="331"/>
                    <a:pt x="6" y="346"/>
                    <a:pt x="17" y="356"/>
                  </a:cubicBezTo>
                  <a:lnTo>
                    <a:pt x="17" y="356"/>
                  </a:lnTo>
                  <a:cubicBezTo>
                    <a:pt x="27" y="367"/>
                    <a:pt x="42" y="373"/>
                    <a:pt x="58" y="373"/>
                  </a:cubicBezTo>
                  <a:lnTo>
                    <a:pt x="58" y="373"/>
                  </a:lnTo>
                  <a:cubicBezTo>
                    <a:pt x="73" y="373"/>
                    <a:pt x="86" y="368"/>
                    <a:pt x="97" y="359"/>
                  </a:cubicBezTo>
                  <a:lnTo>
                    <a:pt x="97" y="359"/>
                  </a:lnTo>
                  <a:cubicBezTo>
                    <a:pt x="106" y="351"/>
                    <a:pt x="114" y="338"/>
                    <a:pt x="116" y="324"/>
                  </a:cubicBezTo>
                  <a:lnTo>
                    <a:pt x="237" y="324"/>
                  </a:lnTo>
                  <a:lnTo>
                    <a:pt x="358" y="324"/>
                  </a:lnTo>
                  <a:lnTo>
                    <a:pt x="358" y="324"/>
                  </a:lnTo>
                  <a:cubicBezTo>
                    <a:pt x="374" y="324"/>
                    <a:pt x="388" y="318"/>
                    <a:pt x="399" y="307"/>
                  </a:cubicBezTo>
                  <a:lnTo>
                    <a:pt x="399" y="307"/>
                  </a:lnTo>
                  <a:cubicBezTo>
                    <a:pt x="409" y="297"/>
                    <a:pt x="415" y="283"/>
                    <a:pt x="415" y="267"/>
                  </a:cubicBezTo>
                  <a:lnTo>
                    <a:pt x="415" y="239"/>
                  </a:lnTo>
                  <a:lnTo>
                    <a:pt x="415" y="210"/>
                  </a:lnTo>
                  <a:lnTo>
                    <a:pt x="415" y="210"/>
                  </a:lnTo>
                  <a:cubicBezTo>
                    <a:pt x="415" y="199"/>
                    <a:pt x="420" y="190"/>
                    <a:pt x="426" y="184"/>
                  </a:cubicBezTo>
                  <a:lnTo>
                    <a:pt x="426" y="184"/>
                  </a:lnTo>
                  <a:cubicBezTo>
                    <a:pt x="433" y="177"/>
                    <a:pt x="443" y="173"/>
                    <a:pt x="453" y="173"/>
                  </a:cubicBezTo>
                  <a:lnTo>
                    <a:pt x="519" y="173"/>
                  </a:lnTo>
                  <a:lnTo>
                    <a:pt x="583" y="173"/>
                  </a:lnTo>
                  <a:lnTo>
                    <a:pt x="583" y="173"/>
                  </a:lnTo>
                  <a:cubicBezTo>
                    <a:pt x="599" y="173"/>
                    <a:pt x="614" y="166"/>
                    <a:pt x="624" y="155"/>
                  </a:cubicBezTo>
                  <a:lnTo>
                    <a:pt x="624" y="155"/>
                  </a:lnTo>
                  <a:cubicBezTo>
                    <a:pt x="634" y="146"/>
                    <a:pt x="640" y="131"/>
                    <a:pt x="640" y="116"/>
                  </a:cubicBezTo>
                  <a:lnTo>
                    <a:pt x="640" y="58"/>
                  </a:lnTo>
                  <a:lnTo>
                    <a:pt x="640" y="0"/>
                  </a:lnTo>
                  <a:lnTo>
                    <a:pt x="631" y="0"/>
                  </a:lnTo>
                  <a:lnTo>
                    <a:pt x="6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70">
              <a:extLst>
                <a:ext uri="{FF2B5EF4-FFF2-40B4-BE49-F238E27FC236}">
                  <a16:creationId xmlns:a16="http://schemas.microsoft.com/office/drawing/2014/main" id="{870420F4-F4EF-A64A-B435-71F4EA518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3798" y="4353174"/>
              <a:ext cx="895364" cy="626206"/>
            </a:xfrm>
            <a:custGeom>
              <a:avLst/>
              <a:gdLst>
                <a:gd name="T0" fmla="*/ 671 w 717"/>
                <a:gd name="T1" fmla="*/ 0 h 501"/>
                <a:gd name="T2" fmla="*/ 671 w 717"/>
                <a:gd name="T3" fmla="*/ 0 h 501"/>
                <a:gd name="T4" fmla="*/ 643 w 717"/>
                <a:gd name="T5" fmla="*/ 10 h 501"/>
                <a:gd name="T6" fmla="*/ 643 w 717"/>
                <a:gd name="T7" fmla="*/ 10 h 501"/>
                <a:gd name="T8" fmla="*/ 628 w 717"/>
                <a:gd name="T9" fmla="*/ 36 h 501"/>
                <a:gd name="T10" fmla="*/ 342 w 717"/>
                <a:gd name="T11" fmla="*/ 36 h 501"/>
                <a:gd name="T12" fmla="*/ 57 w 717"/>
                <a:gd name="T13" fmla="*/ 36 h 501"/>
                <a:gd name="T14" fmla="*/ 57 w 717"/>
                <a:gd name="T15" fmla="*/ 36 h 501"/>
                <a:gd name="T16" fmla="*/ 16 w 717"/>
                <a:gd name="T17" fmla="*/ 52 h 501"/>
                <a:gd name="T18" fmla="*/ 16 w 717"/>
                <a:gd name="T19" fmla="*/ 52 h 501"/>
                <a:gd name="T20" fmla="*/ 0 w 717"/>
                <a:gd name="T21" fmla="*/ 93 h 501"/>
                <a:gd name="T22" fmla="*/ 0 w 717"/>
                <a:gd name="T23" fmla="*/ 296 h 501"/>
                <a:gd name="T24" fmla="*/ 0 w 717"/>
                <a:gd name="T25" fmla="*/ 500 h 501"/>
                <a:gd name="T26" fmla="*/ 9 w 717"/>
                <a:gd name="T27" fmla="*/ 500 h 501"/>
                <a:gd name="T28" fmla="*/ 19 w 717"/>
                <a:gd name="T29" fmla="*/ 500 h 501"/>
                <a:gd name="T30" fmla="*/ 19 w 717"/>
                <a:gd name="T31" fmla="*/ 371 h 501"/>
                <a:gd name="T32" fmla="*/ 19 w 717"/>
                <a:gd name="T33" fmla="*/ 243 h 501"/>
                <a:gd name="T34" fmla="*/ 100 w 717"/>
                <a:gd name="T35" fmla="*/ 243 h 501"/>
                <a:gd name="T36" fmla="*/ 181 w 717"/>
                <a:gd name="T37" fmla="*/ 243 h 501"/>
                <a:gd name="T38" fmla="*/ 181 w 717"/>
                <a:gd name="T39" fmla="*/ 243 h 501"/>
                <a:gd name="T40" fmla="*/ 196 w 717"/>
                <a:gd name="T41" fmla="*/ 270 h 501"/>
                <a:gd name="T42" fmla="*/ 196 w 717"/>
                <a:gd name="T43" fmla="*/ 270 h 501"/>
                <a:gd name="T44" fmla="*/ 225 w 717"/>
                <a:gd name="T45" fmla="*/ 281 h 501"/>
                <a:gd name="T46" fmla="*/ 225 w 717"/>
                <a:gd name="T47" fmla="*/ 281 h 501"/>
                <a:gd name="T48" fmla="*/ 257 w 717"/>
                <a:gd name="T49" fmla="*/ 268 h 501"/>
                <a:gd name="T50" fmla="*/ 257 w 717"/>
                <a:gd name="T51" fmla="*/ 268 h 501"/>
                <a:gd name="T52" fmla="*/ 270 w 717"/>
                <a:gd name="T53" fmla="*/ 236 h 501"/>
                <a:gd name="T54" fmla="*/ 270 w 717"/>
                <a:gd name="T55" fmla="*/ 236 h 501"/>
                <a:gd name="T56" fmla="*/ 257 w 717"/>
                <a:gd name="T57" fmla="*/ 204 h 501"/>
                <a:gd name="T58" fmla="*/ 257 w 717"/>
                <a:gd name="T59" fmla="*/ 204 h 501"/>
                <a:gd name="T60" fmla="*/ 225 w 717"/>
                <a:gd name="T61" fmla="*/ 191 h 501"/>
                <a:gd name="T62" fmla="*/ 225 w 717"/>
                <a:gd name="T63" fmla="*/ 191 h 501"/>
                <a:gd name="T64" fmla="*/ 198 w 717"/>
                <a:gd name="T65" fmla="*/ 201 h 501"/>
                <a:gd name="T66" fmla="*/ 198 w 717"/>
                <a:gd name="T67" fmla="*/ 201 h 501"/>
                <a:gd name="T68" fmla="*/ 182 w 717"/>
                <a:gd name="T69" fmla="*/ 225 h 501"/>
                <a:gd name="T70" fmla="*/ 100 w 717"/>
                <a:gd name="T71" fmla="*/ 225 h 501"/>
                <a:gd name="T72" fmla="*/ 19 w 717"/>
                <a:gd name="T73" fmla="*/ 225 h 501"/>
                <a:gd name="T74" fmla="*/ 19 w 717"/>
                <a:gd name="T75" fmla="*/ 159 h 501"/>
                <a:gd name="T76" fmla="*/ 19 w 717"/>
                <a:gd name="T77" fmla="*/ 93 h 501"/>
                <a:gd name="T78" fmla="*/ 19 w 717"/>
                <a:gd name="T79" fmla="*/ 93 h 501"/>
                <a:gd name="T80" fmla="*/ 30 w 717"/>
                <a:gd name="T81" fmla="*/ 65 h 501"/>
                <a:gd name="T82" fmla="*/ 30 w 717"/>
                <a:gd name="T83" fmla="*/ 65 h 501"/>
                <a:gd name="T84" fmla="*/ 57 w 717"/>
                <a:gd name="T85" fmla="*/ 55 h 501"/>
                <a:gd name="T86" fmla="*/ 342 w 717"/>
                <a:gd name="T87" fmla="*/ 55 h 501"/>
                <a:gd name="T88" fmla="*/ 628 w 717"/>
                <a:gd name="T89" fmla="*/ 55 h 501"/>
                <a:gd name="T90" fmla="*/ 628 w 717"/>
                <a:gd name="T91" fmla="*/ 55 h 501"/>
                <a:gd name="T92" fmla="*/ 643 w 717"/>
                <a:gd name="T93" fmla="*/ 80 h 501"/>
                <a:gd name="T94" fmla="*/ 643 w 717"/>
                <a:gd name="T95" fmla="*/ 80 h 501"/>
                <a:gd name="T96" fmla="*/ 671 w 717"/>
                <a:gd name="T97" fmla="*/ 89 h 501"/>
                <a:gd name="T98" fmla="*/ 671 w 717"/>
                <a:gd name="T99" fmla="*/ 89 h 501"/>
                <a:gd name="T100" fmla="*/ 703 w 717"/>
                <a:gd name="T101" fmla="*/ 76 h 501"/>
                <a:gd name="T102" fmla="*/ 703 w 717"/>
                <a:gd name="T103" fmla="*/ 76 h 501"/>
                <a:gd name="T104" fmla="*/ 716 w 717"/>
                <a:gd name="T105" fmla="*/ 45 h 501"/>
                <a:gd name="T106" fmla="*/ 716 w 717"/>
                <a:gd name="T107" fmla="*/ 45 h 501"/>
                <a:gd name="T108" fmla="*/ 703 w 717"/>
                <a:gd name="T109" fmla="*/ 13 h 501"/>
                <a:gd name="T110" fmla="*/ 703 w 717"/>
                <a:gd name="T111" fmla="*/ 13 h 501"/>
                <a:gd name="T112" fmla="*/ 671 w 717"/>
                <a:gd name="T1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7" h="501">
                  <a:moveTo>
                    <a:pt x="671" y="0"/>
                  </a:moveTo>
                  <a:lnTo>
                    <a:pt x="671" y="0"/>
                  </a:lnTo>
                  <a:cubicBezTo>
                    <a:pt x="660" y="0"/>
                    <a:pt x="651" y="4"/>
                    <a:pt x="643" y="10"/>
                  </a:cubicBezTo>
                  <a:lnTo>
                    <a:pt x="643" y="10"/>
                  </a:lnTo>
                  <a:cubicBezTo>
                    <a:pt x="635" y="17"/>
                    <a:pt x="630" y="25"/>
                    <a:pt x="628" y="36"/>
                  </a:cubicBezTo>
                  <a:lnTo>
                    <a:pt x="342" y="36"/>
                  </a:lnTo>
                  <a:lnTo>
                    <a:pt x="57" y="36"/>
                  </a:lnTo>
                  <a:lnTo>
                    <a:pt x="57" y="36"/>
                  </a:lnTo>
                  <a:cubicBezTo>
                    <a:pt x="41" y="36"/>
                    <a:pt x="27" y="42"/>
                    <a:pt x="16" y="52"/>
                  </a:cubicBezTo>
                  <a:lnTo>
                    <a:pt x="16" y="52"/>
                  </a:lnTo>
                  <a:cubicBezTo>
                    <a:pt x="6" y="63"/>
                    <a:pt x="0" y="76"/>
                    <a:pt x="0" y="93"/>
                  </a:cubicBezTo>
                  <a:lnTo>
                    <a:pt x="0" y="296"/>
                  </a:lnTo>
                  <a:lnTo>
                    <a:pt x="0" y="500"/>
                  </a:lnTo>
                  <a:lnTo>
                    <a:pt x="9" y="500"/>
                  </a:lnTo>
                  <a:lnTo>
                    <a:pt x="19" y="500"/>
                  </a:lnTo>
                  <a:lnTo>
                    <a:pt x="19" y="371"/>
                  </a:lnTo>
                  <a:lnTo>
                    <a:pt x="19" y="243"/>
                  </a:lnTo>
                  <a:lnTo>
                    <a:pt x="100" y="243"/>
                  </a:lnTo>
                  <a:lnTo>
                    <a:pt x="181" y="243"/>
                  </a:lnTo>
                  <a:lnTo>
                    <a:pt x="181" y="243"/>
                  </a:lnTo>
                  <a:cubicBezTo>
                    <a:pt x="183" y="254"/>
                    <a:pt x="188" y="263"/>
                    <a:pt x="196" y="270"/>
                  </a:cubicBezTo>
                  <a:lnTo>
                    <a:pt x="196" y="270"/>
                  </a:lnTo>
                  <a:cubicBezTo>
                    <a:pt x="204" y="277"/>
                    <a:pt x="214" y="281"/>
                    <a:pt x="225" y="281"/>
                  </a:cubicBezTo>
                  <a:lnTo>
                    <a:pt x="225" y="281"/>
                  </a:lnTo>
                  <a:cubicBezTo>
                    <a:pt x="237" y="281"/>
                    <a:pt x="248" y="276"/>
                    <a:pt x="257" y="268"/>
                  </a:cubicBezTo>
                  <a:lnTo>
                    <a:pt x="257" y="268"/>
                  </a:lnTo>
                  <a:cubicBezTo>
                    <a:pt x="265" y="259"/>
                    <a:pt x="270" y="248"/>
                    <a:pt x="270" y="236"/>
                  </a:cubicBezTo>
                  <a:lnTo>
                    <a:pt x="270" y="236"/>
                  </a:lnTo>
                  <a:cubicBezTo>
                    <a:pt x="270" y="223"/>
                    <a:pt x="265" y="212"/>
                    <a:pt x="257" y="204"/>
                  </a:cubicBezTo>
                  <a:lnTo>
                    <a:pt x="257" y="204"/>
                  </a:lnTo>
                  <a:cubicBezTo>
                    <a:pt x="248" y="196"/>
                    <a:pt x="237" y="191"/>
                    <a:pt x="225" y="191"/>
                  </a:cubicBezTo>
                  <a:lnTo>
                    <a:pt x="225" y="191"/>
                  </a:lnTo>
                  <a:cubicBezTo>
                    <a:pt x="215" y="191"/>
                    <a:pt x="205" y="195"/>
                    <a:pt x="198" y="201"/>
                  </a:cubicBezTo>
                  <a:lnTo>
                    <a:pt x="198" y="201"/>
                  </a:lnTo>
                  <a:cubicBezTo>
                    <a:pt x="190" y="207"/>
                    <a:pt x="184" y="215"/>
                    <a:pt x="182" y="225"/>
                  </a:cubicBezTo>
                  <a:lnTo>
                    <a:pt x="100" y="225"/>
                  </a:lnTo>
                  <a:lnTo>
                    <a:pt x="19" y="225"/>
                  </a:lnTo>
                  <a:lnTo>
                    <a:pt x="19" y="159"/>
                  </a:lnTo>
                  <a:lnTo>
                    <a:pt x="19" y="93"/>
                  </a:lnTo>
                  <a:lnTo>
                    <a:pt x="19" y="93"/>
                  </a:lnTo>
                  <a:cubicBezTo>
                    <a:pt x="19" y="81"/>
                    <a:pt x="23" y="72"/>
                    <a:pt x="30" y="65"/>
                  </a:cubicBezTo>
                  <a:lnTo>
                    <a:pt x="30" y="65"/>
                  </a:lnTo>
                  <a:cubicBezTo>
                    <a:pt x="37" y="59"/>
                    <a:pt x="46" y="55"/>
                    <a:pt x="57" y="55"/>
                  </a:cubicBezTo>
                  <a:lnTo>
                    <a:pt x="342" y="55"/>
                  </a:lnTo>
                  <a:lnTo>
                    <a:pt x="628" y="55"/>
                  </a:lnTo>
                  <a:lnTo>
                    <a:pt x="628" y="55"/>
                  </a:lnTo>
                  <a:cubicBezTo>
                    <a:pt x="630" y="64"/>
                    <a:pt x="635" y="74"/>
                    <a:pt x="643" y="80"/>
                  </a:cubicBezTo>
                  <a:lnTo>
                    <a:pt x="643" y="80"/>
                  </a:lnTo>
                  <a:cubicBezTo>
                    <a:pt x="651" y="86"/>
                    <a:pt x="660" y="89"/>
                    <a:pt x="671" y="89"/>
                  </a:cubicBezTo>
                  <a:lnTo>
                    <a:pt x="671" y="89"/>
                  </a:lnTo>
                  <a:cubicBezTo>
                    <a:pt x="684" y="89"/>
                    <a:pt x="695" y="85"/>
                    <a:pt x="703" y="76"/>
                  </a:cubicBezTo>
                  <a:lnTo>
                    <a:pt x="703" y="76"/>
                  </a:lnTo>
                  <a:cubicBezTo>
                    <a:pt x="711" y="69"/>
                    <a:pt x="716" y="57"/>
                    <a:pt x="716" y="45"/>
                  </a:cubicBezTo>
                  <a:lnTo>
                    <a:pt x="716" y="45"/>
                  </a:lnTo>
                  <a:cubicBezTo>
                    <a:pt x="716" y="33"/>
                    <a:pt x="711" y="22"/>
                    <a:pt x="703" y="13"/>
                  </a:cubicBezTo>
                  <a:lnTo>
                    <a:pt x="703" y="13"/>
                  </a:lnTo>
                  <a:cubicBezTo>
                    <a:pt x="695" y="5"/>
                    <a:pt x="684" y="0"/>
                    <a:pt x="67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28775B9C-AC3E-9041-A2C7-0BC9C180E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2079" y="6588845"/>
              <a:ext cx="3433151" cy="296624"/>
            </a:xfrm>
            <a:custGeom>
              <a:avLst/>
              <a:gdLst>
                <a:gd name="T0" fmla="*/ 0 w 2757"/>
                <a:gd name="T1" fmla="*/ 0 h 237"/>
                <a:gd name="T2" fmla="*/ 0 w 2757"/>
                <a:gd name="T3" fmla="*/ 145 h 237"/>
                <a:gd name="T4" fmla="*/ 0 w 2757"/>
                <a:gd name="T5" fmla="*/ 145 h 237"/>
                <a:gd name="T6" fmla="*/ 1378 w 2757"/>
                <a:gd name="T7" fmla="*/ 236 h 237"/>
                <a:gd name="T8" fmla="*/ 1378 w 2757"/>
                <a:gd name="T9" fmla="*/ 236 h 237"/>
                <a:gd name="T10" fmla="*/ 2756 w 2757"/>
                <a:gd name="T11" fmla="*/ 145 h 237"/>
                <a:gd name="T12" fmla="*/ 2756 w 2757"/>
                <a:gd name="T13" fmla="*/ 0 h 237"/>
                <a:gd name="T14" fmla="*/ 0 w 275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7" h="237">
                  <a:moveTo>
                    <a:pt x="0" y="0"/>
                  </a:moveTo>
                  <a:lnTo>
                    <a:pt x="0" y="145"/>
                  </a:lnTo>
                  <a:lnTo>
                    <a:pt x="0" y="145"/>
                  </a:lnTo>
                  <a:cubicBezTo>
                    <a:pt x="0" y="196"/>
                    <a:pt x="617" y="236"/>
                    <a:pt x="1378" y="236"/>
                  </a:cubicBezTo>
                  <a:lnTo>
                    <a:pt x="1378" y="236"/>
                  </a:lnTo>
                  <a:cubicBezTo>
                    <a:pt x="2139" y="236"/>
                    <a:pt x="2756" y="196"/>
                    <a:pt x="2756" y="145"/>
                  </a:cubicBezTo>
                  <a:lnTo>
                    <a:pt x="2756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72">
              <a:extLst>
                <a:ext uri="{FF2B5EF4-FFF2-40B4-BE49-F238E27FC236}">
                  <a16:creationId xmlns:a16="http://schemas.microsoft.com/office/drawing/2014/main" id="{8CA37AE5-8A73-3B40-A9A3-32C3A0497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5043" y="4468529"/>
              <a:ext cx="2719060" cy="1741294"/>
            </a:xfrm>
            <a:custGeom>
              <a:avLst/>
              <a:gdLst>
                <a:gd name="T0" fmla="*/ 131 w 2182"/>
                <a:gd name="T1" fmla="*/ 746 h 1398"/>
                <a:gd name="T2" fmla="*/ 236 w 2182"/>
                <a:gd name="T3" fmla="*/ 546 h 1398"/>
                <a:gd name="T4" fmla="*/ 371 w 2182"/>
                <a:gd name="T5" fmla="*/ 472 h 1398"/>
                <a:gd name="T6" fmla="*/ 387 w 2182"/>
                <a:gd name="T7" fmla="*/ 392 h 1398"/>
                <a:gd name="T8" fmla="*/ 461 w 2182"/>
                <a:gd name="T9" fmla="*/ 119 h 1398"/>
                <a:gd name="T10" fmla="*/ 439 w 2182"/>
                <a:gd name="T11" fmla="*/ 508 h 1398"/>
                <a:gd name="T12" fmla="*/ 2147 w 2182"/>
                <a:gd name="T13" fmla="*/ 1276 h 1398"/>
                <a:gd name="T14" fmla="*/ 2113 w 2182"/>
                <a:gd name="T15" fmla="*/ 1214 h 1398"/>
                <a:gd name="T16" fmla="*/ 1698 w 2182"/>
                <a:gd name="T17" fmla="*/ 994 h 1398"/>
                <a:gd name="T18" fmla="*/ 1354 w 2182"/>
                <a:gd name="T19" fmla="*/ 656 h 1398"/>
                <a:gd name="T20" fmla="*/ 1364 w 2182"/>
                <a:gd name="T21" fmla="*/ 546 h 1398"/>
                <a:gd name="T22" fmla="*/ 643 w 2182"/>
                <a:gd name="T23" fmla="*/ 118 h 1398"/>
                <a:gd name="T24" fmla="*/ 425 w 2182"/>
                <a:gd name="T25" fmla="*/ 3 h 1398"/>
                <a:gd name="T26" fmla="*/ 389 w 2182"/>
                <a:gd name="T27" fmla="*/ 15 h 1398"/>
                <a:gd name="T28" fmla="*/ 255 w 2182"/>
                <a:gd name="T29" fmla="*/ 267 h 1398"/>
                <a:gd name="T30" fmla="*/ 124 w 2182"/>
                <a:gd name="T31" fmla="*/ 342 h 1398"/>
                <a:gd name="T32" fmla="*/ 108 w 2182"/>
                <a:gd name="T33" fmla="*/ 420 h 1398"/>
                <a:gd name="T34" fmla="*/ 4 w 2182"/>
                <a:gd name="T35" fmla="*/ 745 h 1398"/>
                <a:gd name="T36" fmla="*/ 2 w 2182"/>
                <a:gd name="T37" fmla="*/ 766 h 1398"/>
                <a:gd name="T38" fmla="*/ 234 w 2182"/>
                <a:gd name="T39" fmla="*/ 897 h 1398"/>
                <a:gd name="T40" fmla="*/ 558 w 2182"/>
                <a:gd name="T41" fmla="*/ 1067 h 1398"/>
                <a:gd name="T42" fmla="*/ 994 w 2182"/>
                <a:gd name="T43" fmla="*/ 1248 h 1398"/>
                <a:gd name="T44" fmla="*/ 1103 w 2182"/>
                <a:gd name="T45" fmla="*/ 1133 h 1398"/>
                <a:gd name="T46" fmla="*/ 1386 w 2182"/>
                <a:gd name="T47" fmla="*/ 1224 h 1398"/>
                <a:gd name="T48" fmla="*/ 1406 w 2182"/>
                <a:gd name="T49" fmla="*/ 1226 h 1398"/>
                <a:gd name="T50" fmla="*/ 1461 w 2182"/>
                <a:gd name="T51" fmla="*/ 1136 h 1398"/>
                <a:gd name="T52" fmla="*/ 1476 w 2182"/>
                <a:gd name="T53" fmla="*/ 1123 h 1398"/>
                <a:gd name="T54" fmla="*/ 1657 w 2182"/>
                <a:gd name="T55" fmla="*/ 1210 h 1398"/>
                <a:gd name="T56" fmla="*/ 1665 w 2182"/>
                <a:gd name="T57" fmla="*/ 1212 h 1398"/>
                <a:gd name="T58" fmla="*/ 1717 w 2182"/>
                <a:gd name="T59" fmla="*/ 1206 h 1398"/>
                <a:gd name="T60" fmla="*/ 1733 w 2182"/>
                <a:gd name="T61" fmla="*/ 1209 h 1398"/>
                <a:gd name="T62" fmla="*/ 1760 w 2182"/>
                <a:gd name="T63" fmla="*/ 1258 h 1398"/>
                <a:gd name="T64" fmla="*/ 1764 w 2182"/>
                <a:gd name="T65" fmla="*/ 1265 h 1398"/>
                <a:gd name="T66" fmla="*/ 1797 w 2182"/>
                <a:gd name="T67" fmla="*/ 1284 h 1398"/>
                <a:gd name="T68" fmla="*/ 1806 w 2182"/>
                <a:gd name="T69" fmla="*/ 1286 h 1398"/>
                <a:gd name="T70" fmla="*/ 1853 w 2182"/>
                <a:gd name="T71" fmla="*/ 1279 h 1398"/>
                <a:gd name="T72" fmla="*/ 1870 w 2182"/>
                <a:gd name="T73" fmla="*/ 1281 h 1398"/>
                <a:gd name="T74" fmla="*/ 1897 w 2182"/>
                <a:gd name="T75" fmla="*/ 1330 h 1398"/>
                <a:gd name="T76" fmla="*/ 1901 w 2182"/>
                <a:gd name="T77" fmla="*/ 1337 h 1398"/>
                <a:gd name="T78" fmla="*/ 2008 w 2182"/>
                <a:gd name="T79" fmla="*/ 1395 h 1398"/>
                <a:gd name="T80" fmla="*/ 2016 w 2182"/>
                <a:gd name="T81" fmla="*/ 1397 h 1398"/>
                <a:gd name="T82" fmla="*/ 2159 w 2182"/>
                <a:gd name="T83" fmla="*/ 1369 h 1398"/>
                <a:gd name="T84" fmla="*/ 2177 w 2182"/>
                <a:gd name="T85" fmla="*/ 1355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82" h="1398">
                  <a:moveTo>
                    <a:pt x="274" y="821"/>
                  </a:moveTo>
                  <a:lnTo>
                    <a:pt x="202" y="783"/>
                  </a:lnTo>
                  <a:lnTo>
                    <a:pt x="131" y="746"/>
                  </a:lnTo>
                  <a:lnTo>
                    <a:pt x="184" y="646"/>
                  </a:lnTo>
                  <a:lnTo>
                    <a:pt x="236" y="546"/>
                  </a:lnTo>
                  <a:lnTo>
                    <a:pt x="236" y="546"/>
                  </a:lnTo>
                  <a:cubicBezTo>
                    <a:pt x="263" y="549"/>
                    <a:pt x="290" y="543"/>
                    <a:pt x="314" y="530"/>
                  </a:cubicBezTo>
                  <a:lnTo>
                    <a:pt x="314" y="530"/>
                  </a:lnTo>
                  <a:cubicBezTo>
                    <a:pt x="338" y="517"/>
                    <a:pt x="358" y="498"/>
                    <a:pt x="371" y="472"/>
                  </a:cubicBezTo>
                  <a:lnTo>
                    <a:pt x="371" y="472"/>
                  </a:lnTo>
                  <a:cubicBezTo>
                    <a:pt x="385" y="447"/>
                    <a:pt x="390" y="418"/>
                    <a:pt x="387" y="392"/>
                  </a:cubicBezTo>
                  <a:lnTo>
                    <a:pt x="387" y="392"/>
                  </a:lnTo>
                  <a:cubicBezTo>
                    <a:pt x="384" y="365"/>
                    <a:pt x="373" y="339"/>
                    <a:pt x="356" y="319"/>
                  </a:cubicBezTo>
                  <a:lnTo>
                    <a:pt x="409" y="219"/>
                  </a:lnTo>
                  <a:lnTo>
                    <a:pt x="461" y="119"/>
                  </a:lnTo>
                  <a:lnTo>
                    <a:pt x="532" y="157"/>
                  </a:lnTo>
                  <a:lnTo>
                    <a:pt x="603" y="194"/>
                  </a:lnTo>
                  <a:lnTo>
                    <a:pt x="439" y="508"/>
                  </a:lnTo>
                  <a:lnTo>
                    <a:pt x="274" y="821"/>
                  </a:lnTo>
                  <a:close/>
                  <a:moveTo>
                    <a:pt x="2177" y="1332"/>
                  </a:moveTo>
                  <a:lnTo>
                    <a:pt x="2147" y="1276"/>
                  </a:lnTo>
                  <a:lnTo>
                    <a:pt x="2117" y="1220"/>
                  </a:lnTo>
                  <a:lnTo>
                    <a:pt x="2117" y="1220"/>
                  </a:lnTo>
                  <a:cubicBezTo>
                    <a:pt x="2116" y="1218"/>
                    <a:pt x="2115" y="1216"/>
                    <a:pt x="2113" y="1214"/>
                  </a:cubicBezTo>
                  <a:lnTo>
                    <a:pt x="2113" y="1214"/>
                  </a:lnTo>
                  <a:cubicBezTo>
                    <a:pt x="2111" y="1212"/>
                    <a:pt x="2109" y="1211"/>
                    <a:pt x="2107" y="1210"/>
                  </a:cubicBezTo>
                  <a:lnTo>
                    <a:pt x="1698" y="994"/>
                  </a:lnTo>
                  <a:lnTo>
                    <a:pt x="1289" y="779"/>
                  </a:lnTo>
                  <a:lnTo>
                    <a:pt x="1321" y="718"/>
                  </a:lnTo>
                  <a:lnTo>
                    <a:pt x="1354" y="656"/>
                  </a:lnTo>
                  <a:lnTo>
                    <a:pt x="1354" y="656"/>
                  </a:lnTo>
                  <a:cubicBezTo>
                    <a:pt x="1372" y="621"/>
                    <a:pt x="1375" y="581"/>
                    <a:pt x="1364" y="546"/>
                  </a:cubicBezTo>
                  <a:lnTo>
                    <a:pt x="1364" y="546"/>
                  </a:lnTo>
                  <a:cubicBezTo>
                    <a:pt x="1353" y="510"/>
                    <a:pt x="1328" y="479"/>
                    <a:pt x="1292" y="460"/>
                  </a:cubicBezTo>
                  <a:lnTo>
                    <a:pt x="968" y="289"/>
                  </a:lnTo>
                  <a:lnTo>
                    <a:pt x="643" y="118"/>
                  </a:lnTo>
                  <a:lnTo>
                    <a:pt x="534" y="61"/>
                  </a:lnTo>
                  <a:lnTo>
                    <a:pt x="425" y="3"/>
                  </a:lnTo>
                  <a:lnTo>
                    <a:pt x="425" y="3"/>
                  </a:lnTo>
                  <a:cubicBezTo>
                    <a:pt x="418" y="0"/>
                    <a:pt x="411" y="0"/>
                    <a:pt x="404" y="1"/>
                  </a:cubicBezTo>
                  <a:lnTo>
                    <a:pt x="404" y="1"/>
                  </a:lnTo>
                  <a:cubicBezTo>
                    <a:pt x="398" y="4"/>
                    <a:pt x="392" y="8"/>
                    <a:pt x="389" y="15"/>
                  </a:cubicBezTo>
                  <a:lnTo>
                    <a:pt x="322" y="141"/>
                  </a:lnTo>
                  <a:lnTo>
                    <a:pt x="255" y="267"/>
                  </a:lnTo>
                  <a:lnTo>
                    <a:pt x="255" y="267"/>
                  </a:lnTo>
                  <a:cubicBezTo>
                    <a:pt x="229" y="266"/>
                    <a:pt x="202" y="272"/>
                    <a:pt x="179" y="285"/>
                  </a:cubicBezTo>
                  <a:lnTo>
                    <a:pt x="179" y="285"/>
                  </a:lnTo>
                  <a:cubicBezTo>
                    <a:pt x="157" y="297"/>
                    <a:pt x="137" y="317"/>
                    <a:pt x="124" y="342"/>
                  </a:cubicBezTo>
                  <a:lnTo>
                    <a:pt x="124" y="342"/>
                  </a:lnTo>
                  <a:cubicBezTo>
                    <a:pt x="110" y="367"/>
                    <a:pt x="106" y="394"/>
                    <a:pt x="108" y="420"/>
                  </a:cubicBezTo>
                  <a:lnTo>
                    <a:pt x="108" y="420"/>
                  </a:lnTo>
                  <a:cubicBezTo>
                    <a:pt x="111" y="447"/>
                    <a:pt x="121" y="472"/>
                    <a:pt x="137" y="493"/>
                  </a:cubicBezTo>
                  <a:lnTo>
                    <a:pt x="70" y="619"/>
                  </a:lnTo>
                  <a:lnTo>
                    <a:pt x="4" y="745"/>
                  </a:lnTo>
                  <a:lnTo>
                    <a:pt x="4" y="745"/>
                  </a:lnTo>
                  <a:cubicBezTo>
                    <a:pt x="1" y="752"/>
                    <a:pt x="0" y="759"/>
                    <a:pt x="2" y="766"/>
                  </a:cubicBezTo>
                  <a:lnTo>
                    <a:pt x="2" y="766"/>
                  </a:lnTo>
                  <a:cubicBezTo>
                    <a:pt x="4" y="772"/>
                    <a:pt x="9" y="778"/>
                    <a:pt x="16" y="781"/>
                  </a:cubicBezTo>
                  <a:lnTo>
                    <a:pt x="124" y="839"/>
                  </a:lnTo>
                  <a:lnTo>
                    <a:pt x="234" y="897"/>
                  </a:lnTo>
                  <a:lnTo>
                    <a:pt x="234" y="897"/>
                  </a:lnTo>
                  <a:lnTo>
                    <a:pt x="234" y="896"/>
                  </a:lnTo>
                  <a:lnTo>
                    <a:pt x="558" y="1067"/>
                  </a:lnTo>
                  <a:lnTo>
                    <a:pt x="883" y="1238"/>
                  </a:lnTo>
                  <a:lnTo>
                    <a:pt x="883" y="1238"/>
                  </a:lnTo>
                  <a:cubicBezTo>
                    <a:pt x="919" y="1257"/>
                    <a:pt x="958" y="1259"/>
                    <a:pt x="994" y="1248"/>
                  </a:cubicBezTo>
                  <a:lnTo>
                    <a:pt x="994" y="1248"/>
                  </a:lnTo>
                  <a:cubicBezTo>
                    <a:pt x="1029" y="1237"/>
                    <a:pt x="1061" y="1213"/>
                    <a:pt x="1079" y="1177"/>
                  </a:cubicBezTo>
                  <a:lnTo>
                    <a:pt x="1103" y="1133"/>
                  </a:lnTo>
                  <a:lnTo>
                    <a:pt x="1127" y="1088"/>
                  </a:lnTo>
                  <a:lnTo>
                    <a:pt x="1256" y="1156"/>
                  </a:lnTo>
                  <a:lnTo>
                    <a:pt x="1386" y="1224"/>
                  </a:lnTo>
                  <a:lnTo>
                    <a:pt x="1386" y="1224"/>
                  </a:lnTo>
                  <a:cubicBezTo>
                    <a:pt x="1392" y="1228"/>
                    <a:pt x="1399" y="1228"/>
                    <a:pt x="1406" y="1226"/>
                  </a:cubicBezTo>
                  <a:lnTo>
                    <a:pt x="1406" y="1226"/>
                  </a:lnTo>
                  <a:cubicBezTo>
                    <a:pt x="1412" y="1224"/>
                    <a:pt x="1417" y="1220"/>
                    <a:pt x="1420" y="1213"/>
                  </a:cubicBezTo>
                  <a:lnTo>
                    <a:pt x="1441" y="1175"/>
                  </a:lnTo>
                  <a:lnTo>
                    <a:pt x="1461" y="1136"/>
                  </a:lnTo>
                  <a:lnTo>
                    <a:pt x="1461" y="1136"/>
                  </a:lnTo>
                  <a:cubicBezTo>
                    <a:pt x="1465" y="1130"/>
                    <a:pt x="1470" y="1125"/>
                    <a:pt x="1476" y="1123"/>
                  </a:cubicBezTo>
                  <a:lnTo>
                    <a:pt x="1476" y="1123"/>
                  </a:lnTo>
                  <a:cubicBezTo>
                    <a:pt x="1482" y="1121"/>
                    <a:pt x="1490" y="1122"/>
                    <a:pt x="1496" y="1125"/>
                  </a:cubicBezTo>
                  <a:lnTo>
                    <a:pt x="1577" y="1167"/>
                  </a:lnTo>
                  <a:lnTo>
                    <a:pt x="1657" y="1210"/>
                  </a:lnTo>
                  <a:lnTo>
                    <a:pt x="1657" y="1210"/>
                  </a:lnTo>
                  <a:cubicBezTo>
                    <a:pt x="1659" y="1211"/>
                    <a:pt x="1662" y="1212"/>
                    <a:pt x="1665" y="1212"/>
                  </a:cubicBezTo>
                  <a:lnTo>
                    <a:pt x="1665" y="1212"/>
                  </a:lnTo>
                  <a:cubicBezTo>
                    <a:pt x="1667" y="1213"/>
                    <a:pt x="1670" y="1213"/>
                    <a:pt x="1673" y="1212"/>
                  </a:cubicBezTo>
                  <a:lnTo>
                    <a:pt x="1695" y="1209"/>
                  </a:lnTo>
                  <a:lnTo>
                    <a:pt x="1717" y="1206"/>
                  </a:lnTo>
                  <a:lnTo>
                    <a:pt x="1717" y="1206"/>
                  </a:lnTo>
                  <a:cubicBezTo>
                    <a:pt x="1723" y="1206"/>
                    <a:pt x="1729" y="1207"/>
                    <a:pt x="1733" y="1209"/>
                  </a:cubicBezTo>
                  <a:lnTo>
                    <a:pt x="1733" y="1209"/>
                  </a:lnTo>
                  <a:cubicBezTo>
                    <a:pt x="1738" y="1212"/>
                    <a:pt x="1743" y="1217"/>
                    <a:pt x="1744" y="1222"/>
                  </a:cubicBezTo>
                  <a:lnTo>
                    <a:pt x="1752" y="1240"/>
                  </a:lnTo>
                  <a:lnTo>
                    <a:pt x="1760" y="1258"/>
                  </a:lnTo>
                  <a:lnTo>
                    <a:pt x="1760" y="1258"/>
                  </a:lnTo>
                  <a:cubicBezTo>
                    <a:pt x="1761" y="1260"/>
                    <a:pt x="1763" y="1262"/>
                    <a:pt x="1764" y="1265"/>
                  </a:cubicBezTo>
                  <a:lnTo>
                    <a:pt x="1764" y="1265"/>
                  </a:lnTo>
                  <a:cubicBezTo>
                    <a:pt x="1766" y="1267"/>
                    <a:pt x="1769" y="1269"/>
                    <a:pt x="1771" y="1270"/>
                  </a:cubicBezTo>
                  <a:lnTo>
                    <a:pt x="1785" y="1277"/>
                  </a:lnTo>
                  <a:lnTo>
                    <a:pt x="1797" y="1284"/>
                  </a:lnTo>
                  <a:lnTo>
                    <a:pt x="1797" y="1284"/>
                  </a:lnTo>
                  <a:cubicBezTo>
                    <a:pt x="1800" y="1285"/>
                    <a:pt x="1803" y="1286"/>
                    <a:pt x="1806" y="1286"/>
                  </a:cubicBezTo>
                  <a:lnTo>
                    <a:pt x="1806" y="1286"/>
                  </a:lnTo>
                  <a:cubicBezTo>
                    <a:pt x="1808" y="1287"/>
                    <a:pt x="1812" y="1287"/>
                    <a:pt x="1815" y="1286"/>
                  </a:cubicBezTo>
                  <a:lnTo>
                    <a:pt x="1834" y="1282"/>
                  </a:lnTo>
                  <a:lnTo>
                    <a:pt x="1853" y="1279"/>
                  </a:lnTo>
                  <a:lnTo>
                    <a:pt x="1853" y="1279"/>
                  </a:lnTo>
                  <a:cubicBezTo>
                    <a:pt x="1859" y="1278"/>
                    <a:pt x="1864" y="1279"/>
                    <a:pt x="1870" y="1281"/>
                  </a:cubicBezTo>
                  <a:lnTo>
                    <a:pt x="1870" y="1281"/>
                  </a:lnTo>
                  <a:cubicBezTo>
                    <a:pt x="1875" y="1285"/>
                    <a:pt x="1879" y="1289"/>
                    <a:pt x="1881" y="1294"/>
                  </a:cubicBezTo>
                  <a:lnTo>
                    <a:pt x="1889" y="1312"/>
                  </a:lnTo>
                  <a:lnTo>
                    <a:pt x="1897" y="1330"/>
                  </a:lnTo>
                  <a:lnTo>
                    <a:pt x="1897" y="1330"/>
                  </a:lnTo>
                  <a:cubicBezTo>
                    <a:pt x="1898" y="1332"/>
                    <a:pt x="1900" y="1334"/>
                    <a:pt x="1901" y="1337"/>
                  </a:cubicBezTo>
                  <a:lnTo>
                    <a:pt x="1901" y="1337"/>
                  </a:lnTo>
                  <a:cubicBezTo>
                    <a:pt x="1903" y="1339"/>
                    <a:pt x="1906" y="1341"/>
                    <a:pt x="1908" y="1342"/>
                  </a:cubicBezTo>
                  <a:lnTo>
                    <a:pt x="1958" y="1368"/>
                  </a:lnTo>
                  <a:lnTo>
                    <a:pt x="2008" y="1395"/>
                  </a:lnTo>
                  <a:lnTo>
                    <a:pt x="2008" y="1395"/>
                  </a:lnTo>
                  <a:cubicBezTo>
                    <a:pt x="2010" y="1396"/>
                    <a:pt x="2013" y="1397"/>
                    <a:pt x="2016" y="1397"/>
                  </a:cubicBezTo>
                  <a:lnTo>
                    <a:pt x="2016" y="1397"/>
                  </a:lnTo>
                  <a:cubicBezTo>
                    <a:pt x="2020" y="1397"/>
                    <a:pt x="2022" y="1397"/>
                    <a:pt x="2025" y="1397"/>
                  </a:cubicBezTo>
                  <a:lnTo>
                    <a:pt x="2092" y="1383"/>
                  </a:lnTo>
                  <a:lnTo>
                    <a:pt x="2159" y="1369"/>
                  </a:lnTo>
                  <a:lnTo>
                    <a:pt x="2159" y="1369"/>
                  </a:lnTo>
                  <a:cubicBezTo>
                    <a:pt x="2168" y="1367"/>
                    <a:pt x="2174" y="1361"/>
                    <a:pt x="2177" y="1355"/>
                  </a:cubicBezTo>
                  <a:lnTo>
                    <a:pt x="2177" y="1355"/>
                  </a:lnTo>
                  <a:cubicBezTo>
                    <a:pt x="2181" y="1347"/>
                    <a:pt x="2181" y="1339"/>
                    <a:pt x="2177" y="1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AC88A235-92B7-B748-A9BC-D8315F76D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1667" y="5100228"/>
              <a:ext cx="1224950" cy="939313"/>
            </a:xfrm>
            <a:custGeom>
              <a:avLst/>
              <a:gdLst>
                <a:gd name="T0" fmla="*/ 205 w 984"/>
                <a:gd name="T1" fmla="*/ 0 h 752"/>
                <a:gd name="T2" fmla="*/ 102 w 984"/>
                <a:gd name="T3" fmla="*/ 194 h 752"/>
                <a:gd name="T4" fmla="*/ 0 w 984"/>
                <a:gd name="T5" fmla="*/ 389 h 752"/>
                <a:gd name="T6" fmla="*/ 324 w 984"/>
                <a:gd name="T7" fmla="*/ 559 h 752"/>
                <a:gd name="T8" fmla="*/ 649 w 984"/>
                <a:gd name="T9" fmla="*/ 730 h 752"/>
                <a:gd name="T10" fmla="*/ 649 w 984"/>
                <a:gd name="T11" fmla="*/ 730 h 752"/>
                <a:gd name="T12" fmla="*/ 760 w 984"/>
                <a:gd name="T13" fmla="*/ 740 h 752"/>
                <a:gd name="T14" fmla="*/ 760 w 984"/>
                <a:gd name="T15" fmla="*/ 740 h 752"/>
                <a:gd name="T16" fmla="*/ 845 w 984"/>
                <a:gd name="T17" fmla="*/ 669 h 752"/>
                <a:gd name="T18" fmla="*/ 914 w 984"/>
                <a:gd name="T19" fmla="*/ 539 h 752"/>
                <a:gd name="T20" fmla="*/ 983 w 984"/>
                <a:gd name="T21" fmla="*/ 409 h 752"/>
                <a:gd name="T22" fmla="*/ 593 w 984"/>
                <a:gd name="T23" fmla="*/ 204 h 752"/>
                <a:gd name="T24" fmla="*/ 205 w 984"/>
                <a:gd name="T2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4" h="752">
                  <a:moveTo>
                    <a:pt x="205" y="0"/>
                  </a:moveTo>
                  <a:lnTo>
                    <a:pt x="102" y="194"/>
                  </a:lnTo>
                  <a:lnTo>
                    <a:pt x="0" y="389"/>
                  </a:lnTo>
                  <a:lnTo>
                    <a:pt x="324" y="559"/>
                  </a:lnTo>
                  <a:lnTo>
                    <a:pt x="649" y="730"/>
                  </a:lnTo>
                  <a:lnTo>
                    <a:pt x="649" y="730"/>
                  </a:lnTo>
                  <a:cubicBezTo>
                    <a:pt x="685" y="749"/>
                    <a:pt x="724" y="751"/>
                    <a:pt x="760" y="740"/>
                  </a:cubicBezTo>
                  <a:lnTo>
                    <a:pt x="760" y="740"/>
                  </a:lnTo>
                  <a:cubicBezTo>
                    <a:pt x="795" y="729"/>
                    <a:pt x="827" y="705"/>
                    <a:pt x="845" y="669"/>
                  </a:cubicBezTo>
                  <a:lnTo>
                    <a:pt x="914" y="539"/>
                  </a:lnTo>
                  <a:lnTo>
                    <a:pt x="983" y="409"/>
                  </a:lnTo>
                  <a:lnTo>
                    <a:pt x="593" y="204"/>
                  </a:lnTo>
                  <a:lnTo>
                    <a:pt x="205" y="0"/>
                  </a:lnTo>
                </a:path>
              </a:pathLst>
            </a:custGeom>
            <a:solidFill>
              <a:schemeClr val="accent4">
                <a:alpha val="19852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74">
              <a:extLst>
                <a:ext uri="{FF2B5EF4-FFF2-40B4-BE49-F238E27FC236}">
                  <a16:creationId xmlns:a16="http://schemas.microsoft.com/office/drawing/2014/main" id="{CE9610B9-E015-E14D-8635-220CA966A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589" y="5435304"/>
              <a:ext cx="1181003" cy="736069"/>
            </a:xfrm>
            <a:custGeom>
              <a:avLst/>
              <a:gdLst>
                <a:gd name="T0" fmla="*/ 942 w 947"/>
                <a:gd name="T1" fmla="*/ 553 h 590"/>
                <a:gd name="T2" fmla="*/ 912 w 947"/>
                <a:gd name="T3" fmla="*/ 497 h 590"/>
                <a:gd name="T4" fmla="*/ 882 w 947"/>
                <a:gd name="T5" fmla="*/ 441 h 590"/>
                <a:gd name="T6" fmla="*/ 882 w 947"/>
                <a:gd name="T7" fmla="*/ 441 h 590"/>
                <a:gd name="T8" fmla="*/ 878 w 947"/>
                <a:gd name="T9" fmla="*/ 435 h 590"/>
                <a:gd name="T10" fmla="*/ 878 w 947"/>
                <a:gd name="T11" fmla="*/ 435 h 590"/>
                <a:gd name="T12" fmla="*/ 872 w 947"/>
                <a:gd name="T13" fmla="*/ 431 h 590"/>
                <a:gd name="T14" fmla="*/ 463 w 947"/>
                <a:gd name="T15" fmla="*/ 215 h 590"/>
                <a:gd name="T16" fmla="*/ 54 w 947"/>
                <a:gd name="T17" fmla="*/ 0 h 590"/>
                <a:gd name="T18" fmla="*/ 47 w 947"/>
                <a:gd name="T19" fmla="*/ 14 h 590"/>
                <a:gd name="T20" fmla="*/ 40 w 947"/>
                <a:gd name="T21" fmla="*/ 27 h 590"/>
                <a:gd name="T22" fmla="*/ 20 w 947"/>
                <a:gd name="T23" fmla="*/ 65 h 590"/>
                <a:gd name="T24" fmla="*/ 0 w 947"/>
                <a:gd name="T25" fmla="*/ 102 h 590"/>
                <a:gd name="T26" fmla="*/ 463 w 947"/>
                <a:gd name="T27" fmla="*/ 345 h 590"/>
                <a:gd name="T28" fmla="*/ 926 w 947"/>
                <a:gd name="T29" fmla="*/ 589 h 590"/>
                <a:gd name="T30" fmla="*/ 926 w 947"/>
                <a:gd name="T31" fmla="*/ 589 h 590"/>
                <a:gd name="T32" fmla="*/ 943 w 947"/>
                <a:gd name="T33" fmla="*/ 575 h 590"/>
                <a:gd name="T34" fmla="*/ 943 w 947"/>
                <a:gd name="T35" fmla="*/ 575 h 590"/>
                <a:gd name="T36" fmla="*/ 942 w 947"/>
                <a:gd name="T37" fmla="*/ 553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7" h="590">
                  <a:moveTo>
                    <a:pt x="942" y="553"/>
                  </a:moveTo>
                  <a:lnTo>
                    <a:pt x="912" y="497"/>
                  </a:lnTo>
                  <a:lnTo>
                    <a:pt x="882" y="441"/>
                  </a:lnTo>
                  <a:lnTo>
                    <a:pt x="882" y="441"/>
                  </a:lnTo>
                  <a:cubicBezTo>
                    <a:pt x="881" y="439"/>
                    <a:pt x="880" y="437"/>
                    <a:pt x="878" y="435"/>
                  </a:cubicBezTo>
                  <a:lnTo>
                    <a:pt x="878" y="435"/>
                  </a:lnTo>
                  <a:cubicBezTo>
                    <a:pt x="876" y="433"/>
                    <a:pt x="874" y="432"/>
                    <a:pt x="872" y="431"/>
                  </a:cubicBezTo>
                  <a:lnTo>
                    <a:pt x="463" y="215"/>
                  </a:lnTo>
                  <a:lnTo>
                    <a:pt x="54" y="0"/>
                  </a:lnTo>
                  <a:lnTo>
                    <a:pt x="47" y="14"/>
                  </a:lnTo>
                  <a:lnTo>
                    <a:pt x="40" y="27"/>
                  </a:lnTo>
                  <a:lnTo>
                    <a:pt x="20" y="65"/>
                  </a:lnTo>
                  <a:lnTo>
                    <a:pt x="0" y="102"/>
                  </a:lnTo>
                  <a:lnTo>
                    <a:pt x="463" y="345"/>
                  </a:lnTo>
                  <a:lnTo>
                    <a:pt x="926" y="589"/>
                  </a:lnTo>
                  <a:lnTo>
                    <a:pt x="926" y="589"/>
                  </a:lnTo>
                  <a:cubicBezTo>
                    <a:pt x="934" y="587"/>
                    <a:pt x="940" y="581"/>
                    <a:pt x="943" y="575"/>
                  </a:cubicBezTo>
                  <a:lnTo>
                    <a:pt x="943" y="575"/>
                  </a:lnTo>
                  <a:cubicBezTo>
                    <a:pt x="946" y="568"/>
                    <a:pt x="946" y="560"/>
                    <a:pt x="942" y="553"/>
                  </a:cubicBezTo>
                </a:path>
              </a:pathLst>
            </a:custGeom>
            <a:solidFill>
              <a:schemeClr val="accent4">
                <a:alpha val="19852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955BAE2B-B4E8-DA49-A34C-D518E5D3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7868" y="4853042"/>
              <a:ext cx="1005225" cy="1005225"/>
            </a:xfrm>
            <a:custGeom>
              <a:avLst/>
              <a:gdLst>
                <a:gd name="T0" fmla="*/ 431 w 806"/>
                <a:gd name="T1" fmla="*/ 787 h 806"/>
                <a:gd name="T2" fmla="*/ 250 w 806"/>
                <a:gd name="T3" fmla="*/ 692 h 806"/>
                <a:gd name="T4" fmla="*/ 69 w 806"/>
                <a:gd name="T5" fmla="*/ 597 h 806"/>
                <a:gd name="T6" fmla="*/ 69 w 806"/>
                <a:gd name="T7" fmla="*/ 597 h 806"/>
                <a:gd name="T8" fmla="*/ 9 w 806"/>
                <a:gd name="T9" fmla="*/ 524 h 806"/>
                <a:gd name="T10" fmla="*/ 9 w 806"/>
                <a:gd name="T11" fmla="*/ 524 h 806"/>
                <a:gd name="T12" fmla="*/ 18 w 806"/>
                <a:gd name="T13" fmla="*/ 431 h 806"/>
                <a:gd name="T14" fmla="*/ 113 w 806"/>
                <a:gd name="T15" fmla="*/ 250 h 806"/>
                <a:gd name="T16" fmla="*/ 208 w 806"/>
                <a:gd name="T17" fmla="*/ 69 h 806"/>
                <a:gd name="T18" fmla="*/ 208 w 806"/>
                <a:gd name="T19" fmla="*/ 69 h 806"/>
                <a:gd name="T20" fmla="*/ 280 w 806"/>
                <a:gd name="T21" fmla="*/ 9 h 806"/>
                <a:gd name="T22" fmla="*/ 280 w 806"/>
                <a:gd name="T23" fmla="*/ 9 h 806"/>
                <a:gd name="T24" fmla="*/ 374 w 806"/>
                <a:gd name="T25" fmla="*/ 17 h 806"/>
                <a:gd name="T26" fmla="*/ 555 w 806"/>
                <a:gd name="T27" fmla="*/ 113 h 806"/>
                <a:gd name="T28" fmla="*/ 736 w 806"/>
                <a:gd name="T29" fmla="*/ 208 h 806"/>
                <a:gd name="T30" fmla="*/ 736 w 806"/>
                <a:gd name="T31" fmla="*/ 208 h 806"/>
                <a:gd name="T32" fmla="*/ 796 w 806"/>
                <a:gd name="T33" fmla="*/ 280 h 806"/>
                <a:gd name="T34" fmla="*/ 796 w 806"/>
                <a:gd name="T35" fmla="*/ 280 h 806"/>
                <a:gd name="T36" fmla="*/ 787 w 806"/>
                <a:gd name="T37" fmla="*/ 374 h 806"/>
                <a:gd name="T38" fmla="*/ 692 w 806"/>
                <a:gd name="T39" fmla="*/ 555 h 806"/>
                <a:gd name="T40" fmla="*/ 597 w 806"/>
                <a:gd name="T41" fmla="*/ 735 h 806"/>
                <a:gd name="T42" fmla="*/ 597 w 806"/>
                <a:gd name="T43" fmla="*/ 735 h 806"/>
                <a:gd name="T44" fmla="*/ 524 w 806"/>
                <a:gd name="T45" fmla="*/ 796 h 806"/>
                <a:gd name="T46" fmla="*/ 524 w 806"/>
                <a:gd name="T47" fmla="*/ 796 h 806"/>
                <a:gd name="T48" fmla="*/ 431 w 806"/>
                <a:gd name="T49" fmla="*/ 787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6" h="806">
                  <a:moveTo>
                    <a:pt x="431" y="787"/>
                  </a:moveTo>
                  <a:lnTo>
                    <a:pt x="250" y="692"/>
                  </a:lnTo>
                  <a:lnTo>
                    <a:pt x="69" y="597"/>
                  </a:lnTo>
                  <a:lnTo>
                    <a:pt x="69" y="597"/>
                  </a:lnTo>
                  <a:cubicBezTo>
                    <a:pt x="39" y="581"/>
                    <a:pt x="18" y="554"/>
                    <a:pt x="9" y="524"/>
                  </a:cubicBezTo>
                  <a:lnTo>
                    <a:pt x="9" y="524"/>
                  </a:lnTo>
                  <a:cubicBezTo>
                    <a:pt x="0" y="494"/>
                    <a:pt x="2" y="461"/>
                    <a:pt x="18" y="431"/>
                  </a:cubicBezTo>
                  <a:lnTo>
                    <a:pt x="113" y="250"/>
                  </a:lnTo>
                  <a:lnTo>
                    <a:pt x="208" y="69"/>
                  </a:lnTo>
                  <a:lnTo>
                    <a:pt x="208" y="69"/>
                  </a:lnTo>
                  <a:cubicBezTo>
                    <a:pt x="224" y="39"/>
                    <a:pt x="250" y="18"/>
                    <a:pt x="280" y="9"/>
                  </a:cubicBezTo>
                  <a:lnTo>
                    <a:pt x="280" y="9"/>
                  </a:lnTo>
                  <a:cubicBezTo>
                    <a:pt x="310" y="0"/>
                    <a:pt x="344" y="1"/>
                    <a:pt x="374" y="17"/>
                  </a:cubicBezTo>
                  <a:lnTo>
                    <a:pt x="555" y="113"/>
                  </a:lnTo>
                  <a:lnTo>
                    <a:pt x="736" y="208"/>
                  </a:lnTo>
                  <a:lnTo>
                    <a:pt x="736" y="208"/>
                  </a:lnTo>
                  <a:cubicBezTo>
                    <a:pt x="766" y="223"/>
                    <a:pt x="787" y="250"/>
                    <a:pt x="796" y="280"/>
                  </a:cubicBezTo>
                  <a:lnTo>
                    <a:pt x="796" y="280"/>
                  </a:lnTo>
                  <a:cubicBezTo>
                    <a:pt x="805" y="310"/>
                    <a:pt x="803" y="344"/>
                    <a:pt x="787" y="374"/>
                  </a:cubicBezTo>
                  <a:lnTo>
                    <a:pt x="692" y="555"/>
                  </a:lnTo>
                  <a:lnTo>
                    <a:pt x="597" y="735"/>
                  </a:lnTo>
                  <a:lnTo>
                    <a:pt x="597" y="735"/>
                  </a:lnTo>
                  <a:cubicBezTo>
                    <a:pt x="581" y="766"/>
                    <a:pt x="555" y="786"/>
                    <a:pt x="524" y="796"/>
                  </a:cubicBezTo>
                  <a:lnTo>
                    <a:pt x="524" y="796"/>
                  </a:lnTo>
                  <a:cubicBezTo>
                    <a:pt x="494" y="805"/>
                    <a:pt x="461" y="803"/>
                    <a:pt x="431" y="7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3F82C4-8EEA-0F45-ABA2-34E5886A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6047" y="5065462"/>
              <a:ext cx="582820" cy="578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id="{38FE13E1-6687-6249-A006-89406C72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7873" y="5204596"/>
              <a:ext cx="241693" cy="324088"/>
            </a:xfrm>
            <a:custGeom>
              <a:avLst/>
              <a:gdLst>
                <a:gd name="T0" fmla="*/ 172 w 192"/>
                <a:gd name="T1" fmla="*/ 117 h 260"/>
                <a:gd name="T2" fmla="*/ 172 w 192"/>
                <a:gd name="T3" fmla="*/ 117 h 260"/>
                <a:gd name="T4" fmla="*/ 141 w 192"/>
                <a:gd name="T5" fmla="*/ 19 h 260"/>
                <a:gd name="T6" fmla="*/ 141 w 192"/>
                <a:gd name="T7" fmla="*/ 19 h 260"/>
                <a:gd name="T8" fmla="*/ 43 w 192"/>
                <a:gd name="T9" fmla="*/ 49 h 260"/>
                <a:gd name="T10" fmla="*/ 43 w 192"/>
                <a:gd name="T11" fmla="*/ 49 h 260"/>
                <a:gd name="T12" fmla="*/ 55 w 192"/>
                <a:gd name="T13" fmla="*/ 134 h 260"/>
                <a:gd name="T14" fmla="*/ 8 w 192"/>
                <a:gd name="T15" fmla="*/ 210 h 260"/>
                <a:gd name="T16" fmla="*/ 8 w 192"/>
                <a:gd name="T17" fmla="*/ 210 h 260"/>
                <a:gd name="T18" fmla="*/ 20 w 192"/>
                <a:gd name="T19" fmla="*/ 251 h 260"/>
                <a:gd name="T20" fmla="*/ 20 w 192"/>
                <a:gd name="T21" fmla="*/ 251 h 260"/>
                <a:gd name="T22" fmla="*/ 60 w 192"/>
                <a:gd name="T23" fmla="*/ 237 h 260"/>
                <a:gd name="T24" fmla="*/ 96 w 192"/>
                <a:gd name="T25" fmla="*/ 155 h 260"/>
                <a:gd name="T26" fmla="*/ 96 w 192"/>
                <a:gd name="T27" fmla="*/ 155 h 260"/>
                <a:gd name="T28" fmla="*/ 172 w 192"/>
                <a:gd name="T29" fmla="*/ 11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60">
                  <a:moveTo>
                    <a:pt x="172" y="117"/>
                  </a:moveTo>
                  <a:lnTo>
                    <a:pt x="172" y="117"/>
                  </a:lnTo>
                  <a:cubicBezTo>
                    <a:pt x="191" y="82"/>
                    <a:pt x="178" y="38"/>
                    <a:pt x="141" y="19"/>
                  </a:cubicBezTo>
                  <a:lnTo>
                    <a:pt x="141" y="19"/>
                  </a:lnTo>
                  <a:cubicBezTo>
                    <a:pt x="106" y="0"/>
                    <a:pt x="62" y="14"/>
                    <a:pt x="43" y="49"/>
                  </a:cubicBezTo>
                  <a:lnTo>
                    <a:pt x="43" y="49"/>
                  </a:lnTo>
                  <a:cubicBezTo>
                    <a:pt x="28" y="78"/>
                    <a:pt x="34" y="112"/>
                    <a:pt x="55" y="134"/>
                  </a:cubicBezTo>
                  <a:lnTo>
                    <a:pt x="8" y="210"/>
                  </a:lnTo>
                  <a:lnTo>
                    <a:pt x="8" y="210"/>
                  </a:lnTo>
                  <a:cubicBezTo>
                    <a:pt x="0" y="224"/>
                    <a:pt x="5" y="243"/>
                    <a:pt x="20" y="251"/>
                  </a:cubicBezTo>
                  <a:lnTo>
                    <a:pt x="20" y="251"/>
                  </a:lnTo>
                  <a:cubicBezTo>
                    <a:pt x="35" y="259"/>
                    <a:pt x="53" y="252"/>
                    <a:pt x="60" y="237"/>
                  </a:cubicBezTo>
                  <a:lnTo>
                    <a:pt x="96" y="155"/>
                  </a:lnTo>
                  <a:lnTo>
                    <a:pt x="96" y="155"/>
                  </a:lnTo>
                  <a:cubicBezTo>
                    <a:pt x="126" y="160"/>
                    <a:pt x="157" y="146"/>
                    <a:pt x="172" y="1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481C0A09-B29F-C240-8815-8729EDA32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4902" y="4891493"/>
              <a:ext cx="357051" cy="280146"/>
            </a:xfrm>
            <a:custGeom>
              <a:avLst/>
              <a:gdLst>
                <a:gd name="T0" fmla="*/ 95 w 285"/>
                <a:gd name="T1" fmla="*/ 189 h 226"/>
                <a:gd name="T2" fmla="*/ 95 w 285"/>
                <a:gd name="T3" fmla="*/ 189 h 226"/>
                <a:gd name="T4" fmla="*/ 284 w 285"/>
                <a:gd name="T5" fmla="*/ 130 h 226"/>
                <a:gd name="T6" fmla="*/ 37 w 285"/>
                <a:gd name="T7" fmla="*/ 0 h 226"/>
                <a:gd name="T8" fmla="*/ 37 w 285"/>
                <a:gd name="T9" fmla="*/ 0 h 226"/>
                <a:gd name="T10" fmla="*/ 95 w 285"/>
                <a:gd name="T11" fmla="*/ 18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226">
                  <a:moveTo>
                    <a:pt x="95" y="189"/>
                  </a:moveTo>
                  <a:lnTo>
                    <a:pt x="95" y="189"/>
                  </a:lnTo>
                  <a:cubicBezTo>
                    <a:pt x="164" y="225"/>
                    <a:pt x="248" y="199"/>
                    <a:pt x="284" y="130"/>
                  </a:cubicBezTo>
                  <a:lnTo>
                    <a:pt x="37" y="0"/>
                  </a:lnTo>
                  <a:lnTo>
                    <a:pt x="37" y="0"/>
                  </a:lnTo>
                  <a:cubicBezTo>
                    <a:pt x="0" y="68"/>
                    <a:pt x="27" y="153"/>
                    <a:pt x="95" y="189"/>
                  </a:cubicBezTo>
                </a:path>
              </a:pathLst>
            </a:custGeom>
            <a:solidFill>
              <a:schemeClr val="accent4">
                <a:alpha val="19852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4557FF02-ACDE-304E-B991-1EAA2CBD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3216" y="4918957"/>
              <a:ext cx="109861" cy="109861"/>
            </a:xfrm>
            <a:custGeom>
              <a:avLst/>
              <a:gdLst>
                <a:gd name="T0" fmla="*/ 77 w 88"/>
                <a:gd name="T1" fmla="*/ 62 h 88"/>
                <a:gd name="T2" fmla="*/ 77 w 88"/>
                <a:gd name="T3" fmla="*/ 62 h 88"/>
                <a:gd name="T4" fmla="*/ 25 w 88"/>
                <a:gd name="T5" fmla="*/ 78 h 88"/>
                <a:gd name="T6" fmla="*/ 25 w 88"/>
                <a:gd name="T7" fmla="*/ 78 h 88"/>
                <a:gd name="T8" fmla="*/ 9 w 88"/>
                <a:gd name="T9" fmla="*/ 26 h 88"/>
                <a:gd name="T10" fmla="*/ 9 w 88"/>
                <a:gd name="T11" fmla="*/ 26 h 88"/>
                <a:gd name="T12" fmla="*/ 61 w 88"/>
                <a:gd name="T13" fmla="*/ 10 h 88"/>
                <a:gd name="T14" fmla="*/ 61 w 88"/>
                <a:gd name="T15" fmla="*/ 10 h 88"/>
                <a:gd name="T16" fmla="*/ 77 w 88"/>
                <a:gd name="T17" fmla="*/ 6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8">
                  <a:moveTo>
                    <a:pt x="77" y="62"/>
                  </a:moveTo>
                  <a:lnTo>
                    <a:pt x="77" y="62"/>
                  </a:lnTo>
                  <a:cubicBezTo>
                    <a:pt x="67" y="80"/>
                    <a:pt x="44" y="87"/>
                    <a:pt x="25" y="78"/>
                  </a:cubicBezTo>
                  <a:lnTo>
                    <a:pt x="25" y="78"/>
                  </a:lnTo>
                  <a:cubicBezTo>
                    <a:pt x="7" y="68"/>
                    <a:pt x="0" y="45"/>
                    <a:pt x="9" y="26"/>
                  </a:cubicBezTo>
                  <a:lnTo>
                    <a:pt x="9" y="26"/>
                  </a:lnTo>
                  <a:cubicBezTo>
                    <a:pt x="19" y="8"/>
                    <a:pt x="43" y="0"/>
                    <a:pt x="61" y="10"/>
                  </a:cubicBezTo>
                  <a:lnTo>
                    <a:pt x="61" y="10"/>
                  </a:lnTo>
                  <a:cubicBezTo>
                    <a:pt x="80" y="20"/>
                    <a:pt x="87" y="43"/>
                    <a:pt x="77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FF069E19-4489-234B-B4FA-00B0773B6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2661" y="5144171"/>
              <a:ext cx="626206" cy="549304"/>
            </a:xfrm>
            <a:custGeom>
              <a:avLst/>
              <a:gdLst>
                <a:gd name="T0" fmla="*/ 229 w 501"/>
                <a:gd name="T1" fmla="*/ 246 h 440"/>
                <a:gd name="T2" fmla="*/ 229 w 501"/>
                <a:gd name="T3" fmla="*/ 246 h 440"/>
                <a:gd name="T4" fmla="*/ 229 w 501"/>
                <a:gd name="T5" fmla="*/ 246 h 440"/>
                <a:gd name="T6" fmla="*/ 106 w 501"/>
                <a:gd name="T7" fmla="*/ 0 h 440"/>
                <a:gd name="T8" fmla="*/ 106 w 501"/>
                <a:gd name="T9" fmla="*/ 0 h 440"/>
                <a:gd name="T10" fmla="*/ 61 w 501"/>
                <a:gd name="T11" fmla="*/ 61 h 440"/>
                <a:gd name="T12" fmla="*/ 61 w 501"/>
                <a:gd name="T13" fmla="*/ 61 h 440"/>
                <a:gd name="T14" fmla="*/ 159 w 501"/>
                <a:gd name="T15" fmla="*/ 378 h 440"/>
                <a:gd name="T16" fmla="*/ 159 w 501"/>
                <a:gd name="T17" fmla="*/ 378 h 440"/>
                <a:gd name="T18" fmla="*/ 477 w 501"/>
                <a:gd name="T19" fmla="*/ 279 h 440"/>
                <a:gd name="T20" fmla="*/ 477 w 501"/>
                <a:gd name="T21" fmla="*/ 279 h 440"/>
                <a:gd name="T22" fmla="*/ 500 w 501"/>
                <a:gd name="T23" fmla="*/ 208 h 440"/>
                <a:gd name="T24" fmla="*/ 500 w 501"/>
                <a:gd name="T25" fmla="*/ 208 h 440"/>
                <a:gd name="T26" fmla="*/ 229 w 501"/>
                <a:gd name="T27" fmla="*/ 24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1" h="440">
                  <a:moveTo>
                    <a:pt x="229" y="246"/>
                  </a:moveTo>
                  <a:lnTo>
                    <a:pt x="229" y="246"/>
                  </a:lnTo>
                  <a:lnTo>
                    <a:pt x="229" y="246"/>
                  </a:lnTo>
                  <a:cubicBezTo>
                    <a:pt x="137" y="198"/>
                    <a:pt x="90" y="97"/>
                    <a:pt x="106" y="0"/>
                  </a:cubicBezTo>
                  <a:lnTo>
                    <a:pt x="106" y="0"/>
                  </a:lnTo>
                  <a:cubicBezTo>
                    <a:pt x="88" y="17"/>
                    <a:pt x="73" y="37"/>
                    <a:pt x="61" y="61"/>
                  </a:cubicBezTo>
                  <a:lnTo>
                    <a:pt x="61" y="61"/>
                  </a:lnTo>
                  <a:cubicBezTo>
                    <a:pt x="0" y="176"/>
                    <a:pt x="44" y="318"/>
                    <a:pt x="159" y="378"/>
                  </a:cubicBezTo>
                  <a:lnTo>
                    <a:pt x="159" y="378"/>
                  </a:lnTo>
                  <a:cubicBezTo>
                    <a:pt x="274" y="439"/>
                    <a:pt x="416" y="394"/>
                    <a:pt x="477" y="279"/>
                  </a:cubicBezTo>
                  <a:lnTo>
                    <a:pt x="477" y="279"/>
                  </a:lnTo>
                  <a:cubicBezTo>
                    <a:pt x="489" y="256"/>
                    <a:pt x="497" y="232"/>
                    <a:pt x="500" y="208"/>
                  </a:cubicBezTo>
                  <a:lnTo>
                    <a:pt x="500" y="208"/>
                  </a:lnTo>
                  <a:cubicBezTo>
                    <a:pt x="429" y="276"/>
                    <a:pt x="320" y="294"/>
                    <a:pt x="229" y="246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81">
              <a:extLst>
                <a:ext uri="{FF2B5EF4-FFF2-40B4-BE49-F238E27FC236}">
                  <a16:creationId xmlns:a16="http://schemas.microsoft.com/office/drawing/2014/main" id="{A1175F1B-A171-174C-ADE8-13075EA21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2079" y="6473488"/>
              <a:ext cx="3433151" cy="225216"/>
            </a:xfrm>
            <a:custGeom>
              <a:avLst/>
              <a:gdLst>
                <a:gd name="T0" fmla="*/ 2756 w 2757"/>
                <a:gd name="T1" fmla="*/ 91 h 183"/>
                <a:gd name="T2" fmla="*/ 2756 w 2757"/>
                <a:gd name="T3" fmla="*/ 91 h 183"/>
                <a:gd name="T4" fmla="*/ 1378 w 2757"/>
                <a:gd name="T5" fmla="*/ 182 h 183"/>
                <a:gd name="T6" fmla="*/ 1378 w 2757"/>
                <a:gd name="T7" fmla="*/ 182 h 183"/>
                <a:gd name="T8" fmla="*/ 0 w 2757"/>
                <a:gd name="T9" fmla="*/ 91 h 183"/>
                <a:gd name="T10" fmla="*/ 0 w 2757"/>
                <a:gd name="T11" fmla="*/ 91 h 183"/>
                <a:gd name="T12" fmla="*/ 1378 w 2757"/>
                <a:gd name="T13" fmla="*/ 0 h 183"/>
                <a:gd name="T14" fmla="*/ 1378 w 2757"/>
                <a:gd name="T15" fmla="*/ 0 h 183"/>
                <a:gd name="T16" fmla="*/ 2756 w 2757"/>
                <a:gd name="T17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7" h="183">
                  <a:moveTo>
                    <a:pt x="2756" y="91"/>
                  </a:moveTo>
                  <a:lnTo>
                    <a:pt x="2756" y="91"/>
                  </a:lnTo>
                  <a:cubicBezTo>
                    <a:pt x="2756" y="141"/>
                    <a:pt x="2139" y="182"/>
                    <a:pt x="1378" y="182"/>
                  </a:cubicBezTo>
                  <a:lnTo>
                    <a:pt x="1378" y="182"/>
                  </a:lnTo>
                  <a:cubicBezTo>
                    <a:pt x="617" y="182"/>
                    <a:pt x="0" y="141"/>
                    <a:pt x="0" y="91"/>
                  </a:cubicBezTo>
                  <a:lnTo>
                    <a:pt x="0" y="91"/>
                  </a:lnTo>
                  <a:cubicBezTo>
                    <a:pt x="0" y="40"/>
                    <a:pt x="617" y="0"/>
                    <a:pt x="1378" y="0"/>
                  </a:cubicBezTo>
                  <a:lnTo>
                    <a:pt x="1378" y="0"/>
                  </a:lnTo>
                  <a:cubicBezTo>
                    <a:pt x="2139" y="0"/>
                    <a:pt x="2756" y="40"/>
                    <a:pt x="2756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8163F2-7ECE-5549-9018-4C5659F3C9C6}"/>
              </a:ext>
            </a:extLst>
          </p:cNvPr>
          <p:cNvGrpSpPr/>
          <p:nvPr/>
        </p:nvGrpSpPr>
        <p:grpSpPr>
          <a:xfrm>
            <a:off x="8272284" y="4226835"/>
            <a:ext cx="2422430" cy="2510318"/>
            <a:chOff x="8272284" y="4226835"/>
            <a:chExt cx="2422430" cy="2510318"/>
          </a:xfrm>
        </p:grpSpPr>
        <p:sp>
          <p:nvSpPr>
            <p:cNvPr id="40" name="Freeform 82">
              <a:extLst>
                <a:ext uri="{FF2B5EF4-FFF2-40B4-BE49-F238E27FC236}">
                  <a16:creationId xmlns:a16="http://schemas.microsoft.com/office/drawing/2014/main" id="{B6E8F83E-2728-6B43-8163-710D7159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134" y="4990365"/>
              <a:ext cx="1411715" cy="1411715"/>
            </a:xfrm>
            <a:custGeom>
              <a:avLst/>
              <a:gdLst>
                <a:gd name="T0" fmla="*/ 1131 w 1132"/>
                <a:gd name="T1" fmla="*/ 566 h 1132"/>
                <a:gd name="T2" fmla="*/ 1131 w 1132"/>
                <a:gd name="T3" fmla="*/ 566 h 1132"/>
                <a:gd name="T4" fmla="*/ 566 w 1132"/>
                <a:gd name="T5" fmla="*/ 1131 h 1132"/>
                <a:gd name="T6" fmla="*/ 566 w 1132"/>
                <a:gd name="T7" fmla="*/ 1131 h 1132"/>
                <a:gd name="T8" fmla="*/ 0 w 1132"/>
                <a:gd name="T9" fmla="*/ 566 h 1132"/>
                <a:gd name="T10" fmla="*/ 0 w 1132"/>
                <a:gd name="T11" fmla="*/ 566 h 1132"/>
                <a:gd name="T12" fmla="*/ 566 w 1132"/>
                <a:gd name="T13" fmla="*/ 0 h 1132"/>
                <a:gd name="T14" fmla="*/ 566 w 1132"/>
                <a:gd name="T15" fmla="*/ 0 h 1132"/>
                <a:gd name="T16" fmla="*/ 1131 w 1132"/>
                <a:gd name="T17" fmla="*/ 566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2" h="1132">
                  <a:moveTo>
                    <a:pt x="1131" y="566"/>
                  </a:moveTo>
                  <a:lnTo>
                    <a:pt x="1131" y="566"/>
                  </a:lnTo>
                  <a:cubicBezTo>
                    <a:pt x="1131" y="878"/>
                    <a:pt x="878" y="1131"/>
                    <a:pt x="566" y="1131"/>
                  </a:cubicBezTo>
                  <a:lnTo>
                    <a:pt x="566" y="1131"/>
                  </a:lnTo>
                  <a:cubicBezTo>
                    <a:pt x="253" y="1131"/>
                    <a:pt x="0" y="878"/>
                    <a:pt x="0" y="566"/>
                  </a:cubicBezTo>
                  <a:lnTo>
                    <a:pt x="0" y="566"/>
                  </a:lnTo>
                  <a:cubicBezTo>
                    <a:pt x="0" y="253"/>
                    <a:pt x="253" y="0"/>
                    <a:pt x="566" y="0"/>
                  </a:cubicBezTo>
                  <a:lnTo>
                    <a:pt x="566" y="0"/>
                  </a:lnTo>
                  <a:cubicBezTo>
                    <a:pt x="878" y="0"/>
                    <a:pt x="1131" y="253"/>
                    <a:pt x="1131" y="5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83">
              <a:extLst>
                <a:ext uri="{FF2B5EF4-FFF2-40B4-BE49-F238E27FC236}">
                  <a16:creationId xmlns:a16="http://schemas.microsoft.com/office/drawing/2014/main" id="{F33D2750-C4BA-3140-92D7-EA848380D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228" y="4281766"/>
              <a:ext cx="2334543" cy="1329317"/>
            </a:xfrm>
            <a:custGeom>
              <a:avLst/>
              <a:gdLst>
                <a:gd name="T0" fmla="*/ 0 w 1876"/>
                <a:gd name="T1" fmla="*/ 0 h 1068"/>
                <a:gd name="T2" fmla="*/ 0 w 1876"/>
                <a:gd name="T3" fmla="*/ 323 h 1068"/>
                <a:gd name="T4" fmla="*/ 0 w 1876"/>
                <a:gd name="T5" fmla="*/ 647 h 1068"/>
                <a:gd name="T6" fmla="*/ 0 w 1876"/>
                <a:gd name="T7" fmla="*/ 647 h 1068"/>
                <a:gd name="T8" fmla="*/ 42 w 1876"/>
                <a:gd name="T9" fmla="*/ 746 h 1068"/>
                <a:gd name="T10" fmla="*/ 42 w 1876"/>
                <a:gd name="T11" fmla="*/ 746 h 1068"/>
                <a:gd name="T12" fmla="*/ 141 w 1876"/>
                <a:gd name="T13" fmla="*/ 787 h 1068"/>
                <a:gd name="T14" fmla="*/ 229 w 1876"/>
                <a:gd name="T15" fmla="*/ 787 h 1068"/>
                <a:gd name="T16" fmla="*/ 318 w 1876"/>
                <a:gd name="T17" fmla="*/ 787 h 1068"/>
                <a:gd name="T18" fmla="*/ 318 w 1876"/>
                <a:gd name="T19" fmla="*/ 927 h 1068"/>
                <a:gd name="T20" fmla="*/ 318 w 1876"/>
                <a:gd name="T21" fmla="*/ 1067 h 1068"/>
                <a:gd name="T22" fmla="*/ 938 w 1876"/>
                <a:gd name="T23" fmla="*/ 1067 h 1068"/>
                <a:gd name="T24" fmla="*/ 1557 w 1876"/>
                <a:gd name="T25" fmla="*/ 1067 h 1068"/>
                <a:gd name="T26" fmla="*/ 1557 w 1876"/>
                <a:gd name="T27" fmla="*/ 927 h 1068"/>
                <a:gd name="T28" fmla="*/ 1557 w 1876"/>
                <a:gd name="T29" fmla="*/ 787 h 1068"/>
                <a:gd name="T30" fmla="*/ 1646 w 1876"/>
                <a:gd name="T31" fmla="*/ 787 h 1068"/>
                <a:gd name="T32" fmla="*/ 1735 w 1876"/>
                <a:gd name="T33" fmla="*/ 787 h 1068"/>
                <a:gd name="T34" fmla="*/ 1735 w 1876"/>
                <a:gd name="T35" fmla="*/ 787 h 1068"/>
                <a:gd name="T36" fmla="*/ 1834 w 1876"/>
                <a:gd name="T37" fmla="*/ 746 h 1068"/>
                <a:gd name="T38" fmla="*/ 1834 w 1876"/>
                <a:gd name="T39" fmla="*/ 746 h 1068"/>
                <a:gd name="T40" fmla="*/ 1875 w 1876"/>
                <a:gd name="T41" fmla="*/ 647 h 1068"/>
                <a:gd name="T42" fmla="*/ 1875 w 1876"/>
                <a:gd name="T43" fmla="*/ 323 h 1068"/>
                <a:gd name="T44" fmla="*/ 1875 w 1876"/>
                <a:gd name="T45" fmla="*/ 0 h 1068"/>
                <a:gd name="T46" fmla="*/ 938 w 1876"/>
                <a:gd name="T47" fmla="*/ 0 h 1068"/>
                <a:gd name="T48" fmla="*/ 0 w 1876"/>
                <a:gd name="T4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6" h="1068">
                  <a:moveTo>
                    <a:pt x="0" y="0"/>
                  </a:moveTo>
                  <a:lnTo>
                    <a:pt x="0" y="323"/>
                  </a:lnTo>
                  <a:lnTo>
                    <a:pt x="0" y="647"/>
                  </a:lnTo>
                  <a:lnTo>
                    <a:pt x="0" y="647"/>
                  </a:lnTo>
                  <a:cubicBezTo>
                    <a:pt x="0" y="686"/>
                    <a:pt x="16" y="721"/>
                    <a:pt x="42" y="746"/>
                  </a:cubicBezTo>
                  <a:lnTo>
                    <a:pt x="42" y="746"/>
                  </a:lnTo>
                  <a:cubicBezTo>
                    <a:pt x="67" y="772"/>
                    <a:pt x="102" y="787"/>
                    <a:pt x="141" y="787"/>
                  </a:cubicBezTo>
                  <a:lnTo>
                    <a:pt x="229" y="787"/>
                  </a:lnTo>
                  <a:lnTo>
                    <a:pt x="318" y="787"/>
                  </a:lnTo>
                  <a:lnTo>
                    <a:pt x="318" y="927"/>
                  </a:lnTo>
                  <a:lnTo>
                    <a:pt x="318" y="1067"/>
                  </a:lnTo>
                  <a:lnTo>
                    <a:pt x="938" y="1067"/>
                  </a:lnTo>
                  <a:lnTo>
                    <a:pt x="1557" y="1067"/>
                  </a:lnTo>
                  <a:lnTo>
                    <a:pt x="1557" y="927"/>
                  </a:lnTo>
                  <a:lnTo>
                    <a:pt x="1557" y="787"/>
                  </a:lnTo>
                  <a:lnTo>
                    <a:pt x="1646" y="787"/>
                  </a:lnTo>
                  <a:lnTo>
                    <a:pt x="1735" y="787"/>
                  </a:lnTo>
                  <a:lnTo>
                    <a:pt x="1735" y="787"/>
                  </a:lnTo>
                  <a:cubicBezTo>
                    <a:pt x="1773" y="787"/>
                    <a:pt x="1808" y="772"/>
                    <a:pt x="1834" y="746"/>
                  </a:cubicBezTo>
                  <a:lnTo>
                    <a:pt x="1834" y="746"/>
                  </a:lnTo>
                  <a:cubicBezTo>
                    <a:pt x="1859" y="721"/>
                    <a:pt x="1875" y="686"/>
                    <a:pt x="1875" y="647"/>
                  </a:cubicBezTo>
                  <a:lnTo>
                    <a:pt x="1875" y="323"/>
                  </a:lnTo>
                  <a:lnTo>
                    <a:pt x="1875" y="0"/>
                  </a:ln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6AB9094F-BD5A-3941-88E0-4CB8C5C79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228" y="4281766"/>
              <a:ext cx="1170018" cy="1329317"/>
            </a:xfrm>
            <a:custGeom>
              <a:avLst/>
              <a:gdLst>
                <a:gd name="T0" fmla="*/ 0 w 939"/>
                <a:gd name="T1" fmla="*/ 0 h 1068"/>
                <a:gd name="T2" fmla="*/ 0 w 939"/>
                <a:gd name="T3" fmla="*/ 323 h 1068"/>
                <a:gd name="T4" fmla="*/ 0 w 939"/>
                <a:gd name="T5" fmla="*/ 647 h 1068"/>
                <a:gd name="T6" fmla="*/ 0 w 939"/>
                <a:gd name="T7" fmla="*/ 647 h 1068"/>
                <a:gd name="T8" fmla="*/ 42 w 939"/>
                <a:gd name="T9" fmla="*/ 746 h 1068"/>
                <a:gd name="T10" fmla="*/ 42 w 939"/>
                <a:gd name="T11" fmla="*/ 746 h 1068"/>
                <a:gd name="T12" fmla="*/ 141 w 939"/>
                <a:gd name="T13" fmla="*/ 787 h 1068"/>
                <a:gd name="T14" fmla="*/ 229 w 939"/>
                <a:gd name="T15" fmla="*/ 787 h 1068"/>
                <a:gd name="T16" fmla="*/ 318 w 939"/>
                <a:gd name="T17" fmla="*/ 787 h 1068"/>
                <a:gd name="T18" fmla="*/ 318 w 939"/>
                <a:gd name="T19" fmla="*/ 927 h 1068"/>
                <a:gd name="T20" fmla="*/ 318 w 939"/>
                <a:gd name="T21" fmla="*/ 1067 h 1068"/>
                <a:gd name="T22" fmla="*/ 628 w 939"/>
                <a:gd name="T23" fmla="*/ 1067 h 1068"/>
                <a:gd name="T24" fmla="*/ 938 w 939"/>
                <a:gd name="T25" fmla="*/ 1067 h 1068"/>
                <a:gd name="T26" fmla="*/ 938 w 939"/>
                <a:gd name="T27" fmla="*/ 533 h 1068"/>
                <a:gd name="T28" fmla="*/ 938 w 939"/>
                <a:gd name="T29" fmla="*/ 0 h 1068"/>
                <a:gd name="T30" fmla="*/ 469 w 939"/>
                <a:gd name="T31" fmla="*/ 0 h 1068"/>
                <a:gd name="T32" fmla="*/ 0 w 939"/>
                <a:gd name="T3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9" h="1068">
                  <a:moveTo>
                    <a:pt x="0" y="0"/>
                  </a:moveTo>
                  <a:lnTo>
                    <a:pt x="0" y="323"/>
                  </a:lnTo>
                  <a:lnTo>
                    <a:pt x="0" y="647"/>
                  </a:lnTo>
                  <a:lnTo>
                    <a:pt x="0" y="647"/>
                  </a:lnTo>
                  <a:cubicBezTo>
                    <a:pt x="0" y="686"/>
                    <a:pt x="16" y="721"/>
                    <a:pt x="42" y="746"/>
                  </a:cubicBezTo>
                  <a:lnTo>
                    <a:pt x="42" y="746"/>
                  </a:lnTo>
                  <a:cubicBezTo>
                    <a:pt x="67" y="772"/>
                    <a:pt x="102" y="787"/>
                    <a:pt x="141" y="787"/>
                  </a:cubicBezTo>
                  <a:lnTo>
                    <a:pt x="229" y="787"/>
                  </a:lnTo>
                  <a:lnTo>
                    <a:pt x="318" y="787"/>
                  </a:lnTo>
                  <a:lnTo>
                    <a:pt x="318" y="927"/>
                  </a:lnTo>
                  <a:lnTo>
                    <a:pt x="318" y="1067"/>
                  </a:lnTo>
                  <a:lnTo>
                    <a:pt x="628" y="1067"/>
                  </a:lnTo>
                  <a:lnTo>
                    <a:pt x="938" y="1067"/>
                  </a:lnTo>
                  <a:lnTo>
                    <a:pt x="938" y="533"/>
                  </a:lnTo>
                  <a:lnTo>
                    <a:pt x="938" y="0"/>
                  </a:lnTo>
                  <a:lnTo>
                    <a:pt x="469" y="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355C9257-A29A-1542-85EF-CFE50BA6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9" y="5281500"/>
              <a:ext cx="818462" cy="818462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329 w 659"/>
                <a:gd name="T7" fmla="*/ 658 h 659"/>
                <a:gd name="T8" fmla="*/ 0 w 659"/>
                <a:gd name="T9" fmla="*/ 329 h 659"/>
                <a:gd name="T10" fmla="*/ 0 w 659"/>
                <a:gd name="T11" fmla="*/ 329 h 659"/>
                <a:gd name="T12" fmla="*/ 329 w 659"/>
                <a:gd name="T13" fmla="*/ 0 h 659"/>
                <a:gd name="T14" fmla="*/ 329 w 659"/>
                <a:gd name="T15" fmla="*/ 0 h 659"/>
                <a:gd name="T16" fmla="*/ 658 w 659"/>
                <a:gd name="T17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0"/>
                    <a:pt x="510" y="658"/>
                    <a:pt x="329" y="658"/>
                  </a:cubicBezTo>
                  <a:lnTo>
                    <a:pt x="329" y="658"/>
                  </a:lnTo>
                  <a:cubicBezTo>
                    <a:pt x="147" y="658"/>
                    <a:pt x="0" y="510"/>
                    <a:pt x="0" y="329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329" y="0"/>
                  </a:lnTo>
                  <a:cubicBezTo>
                    <a:pt x="510" y="0"/>
                    <a:pt x="658" y="147"/>
                    <a:pt x="658" y="32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70A608A6-2FCE-E043-B436-DC54D854F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9" y="5281500"/>
              <a:ext cx="818462" cy="818462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329 w 659"/>
                <a:gd name="T7" fmla="*/ 658 h 659"/>
                <a:gd name="T8" fmla="*/ 0 w 659"/>
                <a:gd name="T9" fmla="*/ 329 h 659"/>
                <a:gd name="T10" fmla="*/ 0 w 659"/>
                <a:gd name="T11" fmla="*/ 329 h 659"/>
                <a:gd name="T12" fmla="*/ 329 w 659"/>
                <a:gd name="T13" fmla="*/ 0 h 659"/>
                <a:gd name="T14" fmla="*/ 329 w 659"/>
                <a:gd name="T15" fmla="*/ 0 h 659"/>
                <a:gd name="T16" fmla="*/ 658 w 659"/>
                <a:gd name="T17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0"/>
                    <a:pt x="510" y="658"/>
                    <a:pt x="329" y="658"/>
                  </a:cubicBezTo>
                  <a:lnTo>
                    <a:pt x="329" y="658"/>
                  </a:lnTo>
                  <a:cubicBezTo>
                    <a:pt x="147" y="658"/>
                    <a:pt x="0" y="510"/>
                    <a:pt x="0" y="329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329" y="0"/>
                  </a:lnTo>
                  <a:cubicBezTo>
                    <a:pt x="510" y="0"/>
                    <a:pt x="658" y="147"/>
                    <a:pt x="658" y="329"/>
                  </a:cubicBezTo>
                </a:path>
              </a:pathLst>
            </a:custGeom>
            <a:solidFill>
              <a:schemeClr val="accent4">
                <a:alpha val="5028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E0618082-7E3D-2946-8C5F-584A723C8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494" y="5495725"/>
              <a:ext cx="400994" cy="400994"/>
            </a:xfrm>
            <a:custGeom>
              <a:avLst/>
              <a:gdLst>
                <a:gd name="T0" fmla="*/ 319 w 320"/>
                <a:gd name="T1" fmla="*/ 160 h 321"/>
                <a:gd name="T2" fmla="*/ 319 w 320"/>
                <a:gd name="T3" fmla="*/ 160 h 321"/>
                <a:gd name="T4" fmla="*/ 160 w 320"/>
                <a:gd name="T5" fmla="*/ 320 h 321"/>
                <a:gd name="T6" fmla="*/ 160 w 320"/>
                <a:gd name="T7" fmla="*/ 320 h 321"/>
                <a:gd name="T8" fmla="*/ 0 w 320"/>
                <a:gd name="T9" fmla="*/ 160 h 321"/>
                <a:gd name="T10" fmla="*/ 0 w 320"/>
                <a:gd name="T11" fmla="*/ 160 h 321"/>
                <a:gd name="T12" fmla="*/ 160 w 320"/>
                <a:gd name="T13" fmla="*/ 0 h 321"/>
                <a:gd name="T14" fmla="*/ 160 w 320"/>
                <a:gd name="T15" fmla="*/ 0 h 321"/>
                <a:gd name="T16" fmla="*/ 319 w 320"/>
                <a:gd name="T17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1">
                  <a:moveTo>
                    <a:pt x="319" y="160"/>
                  </a:moveTo>
                  <a:lnTo>
                    <a:pt x="319" y="160"/>
                  </a:lnTo>
                  <a:cubicBezTo>
                    <a:pt x="319" y="248"/>
                    <a:pt x="248" y="320"/>
                    <a:pt x="160" y="320"/>
                  </a:cubicBezTo>
                  <a:lnTo>
                    <a:pt x="160" y="320"/>
                  </a:lnTo>
                  <a:cubicBezTo>
                    <a:pt x="72" y="320"/>
                    <a:pt x="0" y="248"/>
                    <a:pt x="0" y="160"/>
                  </a:cubicBez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lnTo>
                    <a:pt x="160" y="0"/>
                  </a:lnTo>
                  <a:cubicBezTo>
                    <a:pt x="248" y="0"/>
                    <a:pt x="319" y="72"/>
                    <a:pt x="319" y="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012D0C5C-6AFA-064C-B8D1-22174075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86" y="5490235"/>
              <a:ext cx="170282" cy="170282"/>
            </a:xfrm>
            <a:custGeom>
              <a:avLst/>
              <a:gdLst>
                <a:gd name="T0" fmla="*/ 136 w 137"/>
                <a:gd name="T1" fmla="*/ 68 h 137"/>
                <a:gd name="T2" fmla="*/ 136 w 137"/>
                <a:gd name="T3" fmla="*/ 68 h 137"/>
                <a:gd name="T4" fmla="*/ 68 w 137"/>
                <a:gd name="T5" fmla="*/ 136 h 137"/>
                <a:gd name="T6" fmla="*/ 68 w 137"/>
                <a:gd name="T7" fmla="*/ 136 h 137"/>
                <a:gd name="T8" fmla="*/ 0 w 137"/>
                <a:gd name="T9" fmla="*/ 68 h 137"/>
                <a:gd name="T10" fmla="*/ 0 w 137"/>
                <a:gd name="T11" fmla="*/ 68 h 137"/>
                <a:gd name="T12" fmla="*/ 68 w 137"/>
                <a:gd name="T13" fmla="*/ 0 h 137"/>
                <a:gd name="T14" fmla="*/ 68 w 137"/>
                <a:gd name="T15" fmla="*/ 0 h 137"/>
                <a:gd name="T16" fmla="*/ 136 w 137"/>
                <a:gd name="T17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136" y="68"/>
                  </a:moveTo>
                  <a:lnTo>
                    <a:pt x="136" y="68"/>
                  </a:lnTo>
                  <a:cubicBezTo>
                    <a:pt x="136" y="105"/>
                    <a:pt x="105" y="136"/>
                    <a:pt x="68" y="136"/>
                  </a:cubicBezTo>
                  <a:lnTo>
                    <a:pt x="68" y="136"/>
                  </a:lnTo>
                  <a:cubicBezTo>
                    <a:pt x="30" y="136"/>
                    <a:pt x="0" y="105"/>
                    <a:pt x="0" y="68"/>
                  </a:cubicBezTo>
                  <a:lnTo>
                    <a:pt x="0" y="68"/>
                  </a:lnTo>
                  <a:cubicBezTo>
                    <a:pt x="0" y="31"/>
                    <a:pt x="30" y="0"/>
                    <a:pt x="68" y="0"/>
                  </a:cubicBezTo>
                  <a:lnTo>
                    <a:pt x="68" y="0"/>
                  </a:lnTo>
                  <a:cubicBezTo>
                    <a:pt x="105" y="0"/>
                    <a:pt x="136" y="31"/>
                    <a:pt x="136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1404166C-FC3E-194A-B3A7-87670D498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78" y="5737421"/>
              <a:ext cx="98874" cy="98874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40 w 80"/>
                <a:gd name="T5" fmla="*/ 79 h 80"/>
                <a:gd name="T6" fmla="*/ 40 w 80"/>
                <a:gd name="T7" fmla="*/ 79 h 80"/>
                <a:gd name="T8" fmla="*/ 0 w 80"/>
                <a:gd name="T9" fmla="*/ 40 h 80"/>
                <a:gd name="T10" fmla="*/ 0 w 80"/>
                <a:gd name="T11" fmla="*/ 40 h 80"/>
                <a:gd name="T12" fmla="*/ 40 w 80"/>
                <a:gd name="T13" fmla="*/ 0 h 80"/>
                <a:gd name="T14" fmla="*/ 40 w 80"/>
                <a:gd name="T15" fmla="*/ 0 h 80"/>
                <a:gd name="T16" fmla="*/ 79 w 80"/>
                <a:gd name="T17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1"/>
                    <a:pt x="61" y="79"/>
                    <a:pt x="40" y="79"/>
                  </a:cubicBezTo>
                  <a:lnTo>
                    <a:pt x="40" y="79"/>
                  </a:lnTo>
                  <a:cubicBezTo>
                    <a:pt x="18" y="79"/>
                    <a:pt x="0" y="61"/>
                    <a:pt x="0" y="4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9" y="18"/>
                    <a:pt x="79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90">
              <a:extLst>
                <a:ext uri="{FF2B5EF4-FFF2-40B4-BE49-F238E27FC236}">
                  <a16:creationId xmlns:a16="http://schemas.microsoft.com/office/drawing/2014/main" id="{FA03B6EA-03E9-5349-B535-CB0490FBF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564" y="5028818"/>
              <a:ext cx="2087357" cy="1708335"/>
            </a:xfrm>
            <a:custGeom>
              <a:avLst/>
              <a:gdLst>
                <a:gd name="T0" fmla="*/ 207 w 1676"/>
                <a:gd name="T1" fmla="*/ 43 h 1370"/>
                <a:gd name="T2" fmla="*/ 207 w 1676"/>
                <a:gd name="T3" fmla="*/ 43 h 1370"/>
                <a:gd name="T4" fmla="*/ 66 w 1676"/>
                <a:gd name="T5" fmla="*/ 80 h 1370"/>
                <a:gd name="T6" fmla="*/ 66 w 1676"/>
                <a:gd name="T7" fmla="*/ 80 h 1370"/>
                <a:gd name="T8" fmla="*/ 22 w 1676"/>
                <a:gd name="T9" fmla="*/ 184 h 1370"/>
                <a:gd name="T10" fmla="*/ 22 w 1676"/>
                <a:gd name="T11" fmla="*/ 184 h 1370"/>
                <a:gd name="T12" fmla="*/ 22 w 1676"/>
                <a:gd name="T13" fmla="*/ 521 h 1370"/>
                <a:gd name="T14" fmla="*/ 22 w 1676"/>
                <a:gd name="T15" fmla="*/ 521 h 1370"/>
                <a:gd name="T16" fmla="*/ 832 w 1676"/>
                <a:gd name="T17" fmla="*/ 1348 h 1370"/>
                <a:gd name="T18" fmla="*/ 832 w 1676"/>
                <a:gd name="T19" fmla="*/ 1348 h 1370"/>
                <a:gd name="T20" fmla="*/ 838 w 1676"/>
                <a:gd name="T21" fmla="*/ 1348 h 1370"/>
                <a:gd name="T22" fmla="*/ 838 w 1676"/>
                <a:gd name="T23" fmla="*/ 1348 h 1370"/>
                <a:gd name="T24" fmla="*/ 1379 w 1676"/>
                <a:gd name="T25" fmla="*/ 1142 h 1370"/>
                <a:gd name="T26" fmla="*/ 1379 w 1676"/>
                <a:gd name="T27" fmla="*/ 1142 h 1370"/>
                <a:gd name="T28" fmla="*/ 1653 w 1676"/>
                <a:gd name="T29" fmla="*/ 519 h 1370"/>
                <a:gd name="T30" fmla="*/ 1653 w 1676"/>
                <a:gd name="T31" fmla="*/ 519 h 1370"/>
                <a:gd name="T32" fmla="*/ 1651 w 1676"/>
                <a:gd name="T33" fmla="*/ 182 h 1370"/>
                <a:gd name="T34" fmla="*/ 1651 w 1676"/>
                <a:gd name="T35" fmla="*/ 182 h 1370"/>
                <a:gd name="T36" fmla="*/ 1610 w 1676"/>
                <a:gd name="T37" fmla="*/ 91 h 1370"/>
                <a:gd name="T38" fmla="*/ 1610 w 1676"/>
                <a:gd name="T39" fmla="*/ 91 h 1370"/>
                <a:gd name="T40" fmla="*/ 1253 w 1676"/>
                <a:gd name="T41" fmla="*/ 79 h 1370"/>
                <a:gd name="T42" fmla="*/ 1253 w 1676"/>
                <a:gd name="T43" fmla="*/ 79 h 1370"/>
                <a:gd name="T44" fmla="*/ 942 w 1676"/>
                <a:gd name="T45" fmla="*/ 113 h 1370"/>
                <a:gd name="T46" fmla="*/ 942 w 1676"/>
                <a:gd name="T47" fmla="*/ 113 h 1370"/>
                <a:gd name="T48" fmla="*/ 754 w 1676"/>
                <a:gd name="T49" fmla="*/ 113 h 1370"/>
                <a:gd name="T50" fmla="*/ 754 w 1676"/>
                <a:gd name="T51" fmla="*/ 113 h 1370"/>
                <a:gd name="T52" fmla="*/ 401 w 1676"/>
                <a:gd name="T53" fmla="*/ 71 h 1370"/>
                <a:gd name="T54" fmla="*/ 401 w 1676"/>
                <a:gd name="T55" fmla="*/ 71 h 1370"/>
                <a:gd name="T56" fmla="*/ 207 w 1676"/>
                <a:gd name="T57" fmla="*/ 43 h 1370"/>
                <a:gd name="T58" fmla="*/ 838 w 1676"/>
                <a:gd name="T59" fmla="*/ 1369 h 1370"/>
                <a:gd name="T60" fmla="*/ 838 w 1676"/>
                <a:gd name="T61" fmla="*/ 1369 h 1370"/>
                <a:gd name="T62" fmla="*/ 832 w 1676"/>
                <a:gd name="T63" fmla="*/ 1369 h 1370"/>
                <a:gd name="T64" fmla="*/ 832 w 1676"/>
                <a:gd name="T65" fmla="*/ 1369 h 1370"/>
                <a:gd name="T66" fmla="*/ 0 w 1676"/>
                <a:gd name="T67" fmla="*/ 521 h 1370"/>
                <a:gd name="T68" fmla="*/ 0 w 1676"/>
                <a:gd name="T69" fmla="*/ 521 h 1370"/>
                <a:gd name="T70" fmla="*/ 0 w 1676"/>
                <a:gd name="T71" fmla="*/ 184 h 1370"/>
                <a:gd name="T72" fmla="*/ 0 w 1676"/>
                <a:gd name="T73" fmla="*/ 184 h 1370"/>
                <a:gd name="T74" fmla="*/ 53 w 1676"/>
                <a:gd name="T75" fmla="*/ 63 h 1370"/>
                <a:gd name="T76" fmla="*/ 53 w 1676"/>
                <a:gd name="T77" fmla="*/ 63 h 1370"/>
                <a:gd name="T78" fmla="*/ 405 w 1676"/>
                <a:gd name="T79" fmla="*/ 50 h 1370"/>
                <a:gd name="T80" fmla="*/ 405 w 1676"/>
                <a:gd name="T81" fmla="*/ 50 h 1370"/>
                <a:gd name="T82" fmla="*/ 754 w 1676"/>
                <a:gd name="T83" fmla="*/ 91 h 1370"/>
                <a:gd name="T84" fmla="*/ 942 w 1676"/>
                <a:gd name="T85" fmla="*/ 91 h 1370"/>
                <a:gd name="T86" fmla="*/ 942 w 1676"/>
                <a:gd name="T87" fmla="*/ 91 h 1370"/>
                <a:gd name="T88" fmla="*/ 942 w 1676"/>
                <a:gd name="T89" fmla="*/ 91 h 1370"/>
                <a:gd name="T90" fmla="*/ 1249 w 1676"/>
                <a:gd name="T91" fmla="*/ 58 h 1370"/>
                <a:gd name="T92" fmla="*/ 1249 w 1676"/>
                <a:gd name="T93" fmla="*/ 58 h 1370"/>
                <a:gd name="T94" fmla="*/ 1624 w 1676"/>
                <a:gd name="T95" fmla="*/ 74 h 1370"/>
                <a:gd name="T96" fmla="*/ 1624 w 1676"/>
                <a:gd name="T97" fmla="*/ 74 h 1370"/>
                <a:gd name="T98" fmla="*/ 1672 w 1676"/>
                <a:gd name="T99" fmla="*/ 182 h 1370"/>
                <a:gd name="T100" fmla="*/ 1672 w 1676"/>
                <a:gd name="T101" fmla="*/ 182 h 1370"/>
                <a:gd name="T102" fmla="*/ 1675 w 1676"/>
                <a:gd name="T103" fmla="*/ 519 h 1370"/>
                <a:gd name="T104" fmla="*/ 1675 w 1676"/>
                <a:gd name="T105" fmla="*/ 519 h 1370"/>
                <a:gd name="T106" fmla="*/ 1411 w 1676"/>
                <a:gd name="T107" fmla="*/ 1142 h 1370"/>
                <a:gd name="T108" fmla="*/ 1411 w 1676"/>
                <a:gd name="T109" fmla="*/ 1142 h 1370"/>
                <a:gd name="T110" fmla="*/ 838 w 1676"/>
                <a:gd name="T111" fmla="*/ 1369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76" h="1370">
                  <a:moveTo>
                    <a:pt x="207" y="43"/>
                  </a:moveTo>
                  <a:lnTo>
                    <a:pt x="207" y="43"/>
                  </a:lnTo>
                  <a:cubicBezTo>
                    <a:pt x="151" y="43"/>
                    <a:pt x="101" y="53"/>
                    <a:pt x="66" y="80"/>
                  </a:cubicBezTo>
                  <a:lnTo>
                    <a:pt x="66" y="80"/>
                  </a:lnTo>
                  <a:cubicBezTo>
                    <a:pt x="37" y="103"/>
                    <a:pt x="22" y="138"/>
                    <a:pt x="22" y="184"/>
                  </a:cubicBezTo>
                  <a:lnTo>
                    <a:pt x="22" y="184"/>
                  </a:lnTo>
                  <a:cubicBezTo>
                    <a:pt x="22" y="287"/>
                    <a:pt x="22" y="401"/>
                    <a:pt x="22" y="521"/>
                  </a:cubicBezTo>
                  <a:lnTo>
                    <a:pt x="22" y="521"/>
                  </a:lnTo>
                  <a:cubicBezTo>
                    <a:pt x="22" y="974"/>
                    <a:pt x="385" y="1345"/>
                    <a:pt x="832" y="1348"/>
                  </a:cubicBezTo>
                  <a:lnTo>
                    <a:pt x="832" y="1348"/>
                  </a:lnTo>
                  <a:cubicBezTo>
                    <a:pt x="833" y="1348"/>
                    <a:pt x="836" y="1348"/>
                    <a:pt x="838" y="1348"/>
                  </a:cubicBezTo>
                  <a:lnTo>
                    <a:pt x="838" y="1348"/>
                  </a:lnTo>
                  <a:cubicBezTo>
                    <a:pt x="1039" y="1348"/>
                    <a:pt x="1230" y="1275"/>
                    <a:pt x="1379" y="1142"/>
                  </a:cubicBezTo>
                  <a:lnTo>
                    <a:pt x="1379" y="1142"/>
                  </a:lnTo>
                  <a:cubicBezTo>
                    <a:pt x="1556" y="985"/>
                    <a:pt x="1653" y="756"/>
                    <a:pt x="1653" y="519"/>
                  </a:cubicBezTo>
                  <a:lnTo>
                    <a:pt x="1653" y="519"/>
                  </a:lnTo>
                  <a:cubicBezTo>
                    <a:pt x="1653" y="420"/>
                    <a:pt x="1652" y="307"/>
                    <a:pt x="1651" y="182"/>
                  </a:cubicBezTo>
                  <a:lnTo>
                    <a:pt x="1651" y="182"/>
                  </a:lnTo>
                  <a:cubicBezTo>
                    <a:pt x="1650" y="142"/>
                    <a:pt x="1637" y="113"/>
                    <a:pt x="1610" y="91"/>
                  </a:cubicBezTo>
                  <a:lnTo>
                    <a:pt x="1610" y="91"/>
                  </a:lnTo>
                  <a:cubicBezTo>
                    <a:pt x="1551" y="45"/>
                    <a:pt x="1425" y="41"/>
                    <a:pt x="1253" y="79"/>
                  </a:cubicBezTo>
                  <a:lnTo>
                    <a:pt x="1253" y="79"/>
                  </a:lnTo>
                  <a:cubicBezTo>
                    <a:pt x="1154" y="101"/>
                    <a:pt x="1049" y="113"/>
                    <a:pt x="942" y="113"/>
                  </a:cubicBezTo>
                  <a:lnTo>
                    <a:pt x="942" y="113"/>
                  </a:lnTo>
                  <a:lnTo>
                    <a:pt x="754" y="113"/>
                  </a:lnTo>
                  <a:lnTo>
                    <a:pt x="754" y="113"/>
                  </a:lnTo>
                  <a:cubicBezTo>
                    <a:pt x="632" y="113"/>
                    <a:pt x="513" y="99"/>
                    <a:pt x="401" y="71"/>
                  </a:cubicBezTo>
                  <a:lnTo>
                    <a:pt x="401" y="71"/>
                  </a:lnTo>
                  <a:cubicBezTo>
                    <a:pt x="340" y="56"/>
                    <a:pt x="271" y="43"/>
                    <a:pt x="207" y="43"/>
                  </a:cubicBezTo>
                  <a:close/>
                  <a:moveTo>
                    <a:pt x="838" y="1369"/>
                  </a:moveTo>
                  <a:lnTo>
                    <a:pt x="838" y="1369"/>
                  </a:lnTo>
                  <a:cubicBezTo>
                    <a:pt x="836" y="1369"/>
                    <a:pt x="833" y="1369"/>
                    <a:pt x="832" y="1369"/>
                  </a:cubicBezTo>
                  <a:lnTo>
                    <a:pt x="832" y="1369"/>
                  </a:lnTo>
                  <a:cubicBezTo>
                    <a:pt x="373" y="1366"/>
                    <a:pt x="0" y="985"/>
                    <a:pt x="0" y="521"/>
                  </a:cubicBezTo>
                  <a:lnTo>
                    <a:pt x="0" y="521"/>
                  </a:lnTo>
                  <a:cubicBezTo>
                    <a:pt x="0" y="401"/>
                    <a:pt x="0" y="287"/>
                    <a:pt x="0" y="184"/>
                  </a:cubicBezTo>
                  <a:lnTo>
                    <a:pt x="0" y="184"/>
                  </a:lnTo>
                  <a:cubicBezTo>
                    <a:pt x="1" y="131"/>
                    <a:pt x="19" y="90"/>
                    <a:pt x="53" y="63"/>
                  </a:cubicBezTo>
                  <a:lnTo>
                    <a:pt x="53" y="63"/>
                  </a:lnTo>
                  <a:cubicBezTo>
                    <a:pt x="134" y="0"/>
                    <a:pt x="289" y="21"/>
                    <a:pt x="405" y="50"/>
                  </a:cubicBezTo>
                  <a:lnTo>
                    <a:pt x="405" y="50"/>
                  </a:lnTo>
                  <a:cubicBezTo>
                    <a:pt x="517" y="77"/>
                    <a:pt x="634" y="91"/>
                    <a:pt x="754" y="91"/>
                  </a:cubicBezTo>
                  <a:lnTo>
                    <a:pt x="942" y="91"/>
                  </a:lnTo>
                  <a:lnTo>
                    <a:pt x="942" y="91"/>
                  </a:lnTo>
                  <a:lnTo>
                    <a:pt x="942" y="91"/>
                  </a:lnTo>
                  <a:cubicBezTo>
                    <a:pt x="1047" y="91"/>
                    <a:pt x="1150" y="80"/>
                    <a:pt x="1249" y="58"/>
                  </a:cubicBezTo>
                  <a:lnTo>
                    <a:pt x="1249" y="58"/>
                  </a:lnTo>
                  <a:cubicBezTo>
                    <a:pt x="1375" y="30"/>
                    <a:pt x="1542" y="10"/>
                    <a:pt x="1624" y="74"/>
                  </a:cubicBezTo>
                  <a:lnTo>
                    <a:pt x="1624" y="74"/>
                  </a:lnTo>
                  <a:cubicBezTo>
                    <a:pt x="1655" y="100"/>
                    <a:pt x="1672" y="136"/>
                    <a:pt x="1672" y="182"/>
                  </a:cubicBezTo>
                  <a:lnTo>
                    <a:pt x="1672" y="182"/>
                  </a:lnTo>
                  <a:cubicBezTo>
                    <a:pt x="1674" y="307"/>
                    <a:pt x="1675" y="420"/>
                    <a:pt x="1675" y="519"/>
                  </a:cubicBezTo>
                  <a:lnTo>
                    <a:pt x="1675" y="519"/>
                  </a:lnTo>
                  <a:cubicBezTo>
                    <a:pt x="1675" y="754"/>
                    <a:pt x="1582" y="981"/>
                    <a:pt x="1411" y="1142"/>
                  </a:cubicBezTo>
                  <a:lnTo>
                    <a:pt x="1411" y="1142"/>
                  </a:lnTo>
                  <a:cubicBezTo>
                    <a:pt x="1255" y="1289"/>
                    <a:pt x="1052" y="1369"/>
                    <a:pt x="838" y="13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91">
              <a:extLst>
                <a:ext uri="{FF2B5EF4-FFF2-40B4-BE49-F238E27FC236}">
                  <a16:creationId xmlns:a16="http://schemas.microsoft.com/office/drawing/2014/main" id="{A30F9321-56A2-3C49-9518-181C8FDE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84" y="4226835"/>
              <a:ext cx="2422430" cy="203240"/>
            </a:xfrm>
            <a:custGeom>
              <a:avLst/>
              <a:gdLst>
                <a:gd name="T0" fmla="*/ 1943 w 1944"/>
                <a:gd name="T1" fmla="*/ 163 h 164"/>
                <a:gd name="T2" fmla="*/ 0 w 1944"/>
                <a:gd name="T3" fmla="*/ 163 h 164"/>
                <a:gd name="T4" fmla="*/ 0 w 1944"/>
                <a:gd name="T5" fmla="*/ 0 h 164"/>
                <a:gd name="T6" fmla="*/ 1943 w 1944"/>
                <a:gd name="T7" fmla="*/ 0 h 164"/>
                <a:gd name="T8" fmla="*/ 1943 w 1944"/>
                <a:gd name="T9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4" h="164">
                  <a:moveTo>
                    <a:pt x="1943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1943" y="0"/>
                  </a:lnTo>
                  <a:lnTo>
                    <a:pt x="1943" y="1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412250-C68B-794B-B744-B3388AD2531F}"/>
              </a:ext>
            </a:extLst>
          </p:cNvPr>
          <p:cNvGrpSpPr/>
          <p:nvPr/>
        </p:nvGrpSpPr>
        <p:grpSpPr>
          <a:xfrm>
            <a:off x="18368500" y="4655290"/>
            <a:ext cx="3839638" cy="1653407"/>
            <a:chOff x="18368500" y="4655290"/>
            <a:chExt cx="3839638" cy="1653407"/>
          </a:xfrm>
        </p:grpSpPr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70539AE5-A17A-8441-A79B-4074D7E30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273C6A62-096D-7146-9B8A-8FA6B751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417647AE-7493-C84B-BC7E-960D153D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24A57AC5-92C0-884B-8F81-B39CAA657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071180D9-F6DD-2A46-ADD6-5FEE526B3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270511"/>
              <a:ext cx="439443" cy="790999"/>
            </a:xfrm>
            <a:custGeom>
              <a:avLst/>
              <a:gdLst>
                <a:gd name="T0" fmla="*/ 352 w 353"/>
                <a:gd name="T1" fmla="*/ 427 h 633"/>
                <a:gd name="T2" fmla="*/ 0 w 353"/>
                <a:gd name="T3" fmla="*/ 632 h 633"/>
                <a:gd name="T4" fmla="*/ 0 w 353"/>
                <a:gd name="T5" fmla="*/ 205 h 633"/>
                <a:gd name="T6" fmla="*/ 352 w 353"/>
                <a:gd name="T7" fmla="*/ 0 h 633"/>
                <a:gd name="T8" fmla="*/ 352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352" y="427"/>
                  </a:moveTo>
                  <a:lnTo>
                    <a:pt x="0" y="632"/>
                  </a:lnTo>
                  <a:lnTo>
                    <a:pt x="0" y="205"/>
                  </a:lnTo>
                  <a:lnTo>
                    <a:pt x="352" y="0"/>
                  </a:lnTo>
                  <a:lnTo>
                    <a:pt x="352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D994CCD3-08FB-BF40-8511-C387E215F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0511"/>
              <a:ext cx="439443" cy="790999"/>
            </a:xfrm>
            <a:custGeom>
              <a:avLst/>
              <a:gdLst>
                <a:gd name="T0" fmla="*/ 0 w 353"/>
                <a:gd name="T1" fmla="*/ 427 h 633"/>
                <a:gd name="T2" fmla="*/ 352 w 353"/>
                <a:gd name="T3" fmla="*/ 632 h 633"/>
                <a:gd name="T4" fmla="*/ 352 w 353"/>
                <a:gd name="T5" fmla="*/ 205 h 633"/>
                <a:gd name="T6" fmla="*/ 0 w 353"/>
                <a:gd name="T7" fmla="*/ 0 h 633"/>
                <a:gd name="T8" fmla="*/ 0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0" y="427"/>
                  </a:moveTo>
                  <a:lnTo>
                    <a:pt x="352" y="632"/>
                  </a:lnTo>
                  <a:lnTo>
                    <a:pt x="352" y="205"/>
                  </a:lnTo>
                  <a:lnTo>
                    <a:pt x="0" y="0"/>
                  </a:lnTo>
                  <a:lnTo>
                    <a:pt x="0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A19762A8-F322-1140-A38E-DB1622FD3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528684"/>
              <a:ext cx="3207939" cy="532827"/>
            </a:xfrm>
            <a:custGeom>
              <a:avLst/>
              <a:gdLst>
                <a:gd name="T0" fmla="*/ 2576 w 2577"/>
                <a:gd name="T1" fmla="*/ 427 h 428"/>
                <a:gd name="T2" fmla="*/ 0 w 2577"/>
                <a:gd name="T3" fmla="*/ 427 h 428"/>
                <a:gd name="T4" fmla="*/ 0 w 2577"/>
                <a:gd name="T5" fmla="*/ 0 h 428"/>
                <a:gd name="T6" fmla="*/ 2576 w 2577"/>
                <a:gd name="T7" fmla="*/ 0 h 428"/>
                <a:gd name="T8" fmla="*/ 2576 w 2577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7" h="428">
                  <a:moveTo>
                    <a:pt x="2576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2576" y="0"/>
                  </a:lnTo>
                  <a:lnTo>
                    <a:pt x="2576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7F3627EA-16DD-2C42-A4C5-73EEB870E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492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9BA6FD6D-397F-8446-B2FF-01924AF1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9358" y="5528684"/>
              <a:ext cx="477892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DF5DF706-5EF8-454B-A6E9-CB0C6412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9226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DB65FB55-E07F-2F45-8779-9FDE2AD6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3600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2644ED45-8FAB-F544-8A41-C971DE48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3468" y="5528684"/>
              <a:ext cx="477892" cy="532827"/>
            </a:xfrm>
            <a:custGeom>
              <a:avLst/>
              <a:gdLst>
                <a:gd name="T0" fmla="*/ 215 w 385"/>
                <a:gd name="T1" fmla="*/ 427 h 428"/>
                <a:gd name="T2" fmla="*/ 0 w 385"/>
                <a:gd name="T3" fmla="*/ 427 h 428"/>
                <a:gd name="T4" fmla="*/ 171 w 385"/>
                <a:gd name="T5" fmla="*/ 0 h 428"/>
                <a:gd name="T6" fmla="*/ 384 w 385"/>
                <a:gd name="T7" fmla="*/ 0 h 428"/>
                <a:gd name="T8" fmla="*/ 215 w 385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428">
                  <a:moveTo>
                    <a:pt x="215" y="427"/>
                  </a:moveTo>
                  <a:lnTo>
                    <a:pt x="0" y="427"/>
                  </a:lnTo>
                  <a:lnTo>
                    <a:pt x="171" y="0"/>
                  </a:lnTo>
                  <a:lnTo>
                    <a:pt x="384" y="0"/>
                  </a:lnTo>
                  <a:lnTo>
                    <a:pt x="215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59113287-E2C6-1748-87D1-F488B8C9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3334" y="5528684"/>
              <a:ext cx="477896" cy="532827"/>
            </a:xfrm>
            <a:custGeom>
              <a:avLst/>
              <a:gdLst>
                <a:gd name="T0" fmla="*/ 214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4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4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4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105">
              <a:extLst>
                <a:ext uri="{FF2B5EF4-FFF2-40B4-BE49-F238E27FC236}">
                  <a16:creationId xmlns:a16="http://schemas.microsoft.com/office/drawing/2014/main" id="{CA07D56E-D155-574F-95B3-C465D396E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0" y="5286991"/>
              <a:ext cx="1340303" cy="1021706"/>
            </a:xfrm>
            <a:custGeom>
              <a:avLst/>
              <a:gdLst>
                <a:gd name="T0" fmla="*/ 941 w 1076"/>
                <a:gd name="T1" fmla="*/ 818 h 819"/>
                <a:gd name="T2" fmla="*/ 537 w 1076"/>
                <a:gd name="T3" fmla="*/ 818 h 819"/>
                <a:gd name="T4" fmla="*/ 134 w 1076"/>
                <a:gd name="T5" fmla="*/ 818 h 819"/>
                <a:gd name="T6" fmla="*/ 134 w 1076"/>
                <a:gd name="T7" fmla="*/ 818 h 819"/>
                <a:gd name="T8" fmla="*/ 39 w 1076"/>
                <a:gd name="T9" fmla="*/ 778 h 819"/>
                <a:gd name="T10" fmla="*/ 39 w 1076"/>
                <a:gd name="T11" fmla="*/ 778 h 819"/>
                <a:gd name="T12" fmla="*/ 0 w 1076"/>
                <a:gd name="T13" fmla="*/ 684 h 819"/>
                <a:gd name="T14" fmla="*/ 0 w 1076"/>
                <a:gd name="T15" fmla="*/ 408 h 819"/>
                <a:gd name="T16" fmla="*/ 0 w 1076"/>
                <a:gd name="T17" fmla="*/ 133 h 819"/>
                <a:gd name="T18" fmla="*/ 0 w 1076"/>
                <a:gd name="T19" fmla="*/ 133 h 819"/>
                <a:gd name="T20" fmla="*/ 39 w 1076"/>
                <a:gd name="T21" fmla="*/ 39 h 819"/>
                <a:gd name="T22" fmla="*/ 39 w 1076"/>
                <a:gd name="T23" fmla="*/ 39 h 819"/>
                <a:gd name="T24" fmla="*/ 134 w 1076"/>
                <a:gd name="T25" fmla="*/ 0 h 819"/>
                <a:gd name="T26" fmla="*/ 537 w 1076"/>
                <a:gd name="T27" fmla="*/ 0 h 819"/>
                <a:gd name="T28" fmla="*/ 941 w 1076"/>
                <a:gd name="T29" fmla="*/ 0 h 819"/>
                <a:gd name="T30" fmla="*/ 941 w 1076"/>
                <a:gd name="T31" fmla="*/ 0 h 819"/>
                <a:gd name="T32" fmla="*/ 1036 w 1076"/>
                <a:gd name="T33" fmla="*/ 39 h 819"/>
                <a:gd name="T34" fmla="*/ 1036 w 1076"/>
                <a:gd name="T35" fmla="*/ 39 h 819"/>
                <a:gd name="T36" fmla="*/ 1075 w 1076"/>
                <a:gd name="T37" fmla="*/ 133 h 819"/>
                <a:gd name="T38" fmla="*/ 1075 w 1076"/>
                <a:gd name="T39" fmla="*/ 408 h 819"/>
                <a:gd name="T40" fmla="*/ 1075 w 1076"/>
                <a:gd name="T41" fmla="*/ 684 h 819"/>
                <a:gd name="T42" fmla="*/ 1075 w 1076"/>
                <a:gd name="T43" fmla="*/ 684 h 819"/>
                <a:gd name="T44" fmla="*/ 1036 w 1076"/>
                <a:gd name="T45" fmla="*/ 778 h 819"/>
                <a:gd name="T46" fmla="*/ 1036 w 1076"/>
                <a:gd name="T47" fmla="*/ 778 h 819"/>
                <a:gd name="T48" fmla="*/ 941 w 1076"/>
                <a:gd name="T49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6" h="819">
                  <a:moveTo>
                    <a:pt x="941" y="818"/>
                  </a:moveTo>
                  <a:lnTo>
                    <a:pt x="537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537" y="0"/>
                  </a:lnTo>
                  <a:lnTo>
                    <a:pt x="941" y="0"/>
                  </a:lnTo>
                  <a:lnTo>
                    <a:pt x="941" y="0"/>
                  </a:lnTo>
                  <a:cubicBezTo>
                    <a:pt x="978" y="0"/>
                    <a:pt x="1011" y="15"/>
                    <a:pt x="1036" y="39"/>
                  </a:cubicBezTo>
                  <a:lnTo>
                    <a:pt x="1036" y="39"/>
                  </a:lnTo>
                  <a:cubicBezTo>
                    <a:pt x="1060" y="63"/>
                    <a:pt x="1075" y="97"/>
                    <a:pt x="1075" y="133"/>
                  </a:cubicBezTo>
                  <a:lnTo>
                    <a:pt x="1075" y="408"/>
                  </a:lnTo>
                  <a:lnTo>
                    <a:pt x="1075" y="684"/>
                  </a:lnTo>
                  <a:lnTo>
                    <a:pt x="1075" y="684"/>
                  </a:lnTo>
                  <a:cubicBezTo>
                    <a:pt x="1075" y="721"/>
                    <a:pt x="1060" y="755"/>
                    <a:pt x="1036" y="778"/>
                  </a:cubicBezTo>
                  <a:lnTo>
                    <a:pt x="1036" y="778"/>
                  </a:lnTo>
                  <a:cubicBezTo>
                    <a:pt x="1011" y="803"/>
                    <a:pt x="978" y="818"/>
                    <a:pt x="941" y="8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65EC7AF5-4C09-7941-A662-6CFD2B4B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6553" y="4655290"/>
              <a:ext cx="801984" cy="631699"/>
            </a:xfrm>
            <a:custGeom>
              <a:avLst/>
              <a:gdLst>
                <a:gd name="T0" fmla="*/ 536 w 646"/>
                <a:gd name="T1" fmla="*/ 0 h 508"/>
                <a:gd name="T2" fmla="*/ 322 w 646"/>
                <a:gd name="T3" fmla="*/ 0 h 508"/>
                <a:gd name="T4" fmla="*/ 109 w 646"/>
                <a:gd name="T5" fmla="*/ 0 h 508"/>
                <a:gd name="T6" fmla="*/ 109 w 646"/>
                <a:gd name="T7" fmla="*/ 0 h 508"/>
                <a:gd name="T8" fmla="*/ 32 w 646"/>
                <a:gd name="T9" fmla="*/ 32 h 508"/>
                <a:gd name="T10" fmla="*/ 32 w 646"/>
                <a:gd name="T11" fmla="*/ 32 h 508"/>
                <a:gd name="T12" fmla="*/ 0 w 646"/>
                <a:gd name="T13" fmla="*/ 109 h 508"/>
                <a:gd name="T14" fmla="*/ 0 w 646"/>
                <a:gd name="T15" fmla="*/ 308 h 508"/>
                <a:gd name="T16" fmla="*/ 0 w 646"/>
                <a:gd name="T17" fmla="*/ 507 h 508"/>
                <a:gd name="T18" fmla="*/ 50 w 646"/>
                <a:gd name="T19" fmla="*/ 507 h 508"/>
                <a:gd name="T20" fmla="*/ 100 w 646"/>
                <a:gd name="T21" fmla="*/ 507 h 508"/>
                <a:gd name="T22" fmla="*/ 100 w 646"/>
                <a:gd name="T23" fmla="*/ 319 h 508"/>
                <a:gd name="T24" fmla="*/ 100 w 646"/>
                <a:gd name="T25" fmla="*/ 131 h 508"/>
                <a:gd name="T26" fmla="*/ 100 w 646"/>
                <a:gd name="T27" fmla="*/ 131 h 508"/>
                <a:gd name="T28" fmla="*/ 110 w 646"/>
                <a:gd name="T29" fmla="*/ 110 h 508"/>
                <a:gd name="T30" fmla="*/ 110 w 646"/>
                <a:gd name="T31" fmla="*/ 110 h 508"/>
                <a:gd name="T32" fmla="*/ 131 w 646"/>
                <a:gd name="T33" fmla="*/ 100 h 508"/>
                <a:gd name="T34" fmla="*/ 322 w 646"/>
                <a:gd name="T35" fmla="*/ 100 h 508"/>
                <a:gd name="T36" fmla="*/ 513 w 646"/>
                <a:gd name="T37" fmla="*/ 100 h 508"/>
                <a:gd name="T38" fmla="*/ 513 w 646"/>
                <a:gd name="T39" fmla="*/ 100 h 508"/>
                <a:gd name="T40" fmla="*/ 535 w 646"/>
                <a:gd name="T41" fmla="*/ 110 h 508"/>
                <a:gd name="T42" fmla="*/ 535 w 646"/>
                <a:gd name="T43" fmla="*/ 110 h 508"/>
                <a:gd name="T44" fmla="*/ 544 w 646"/>
                <a:gd name="T45" fmla="*/ 131 h 508"/>
                <a:gd name="T46" fmla="*/ 544 w 646"/>
                <a:gd name="T47" fmla="*/ 319 h 508"/>
                <a:gd name="T48" fmla="*/ 544 w 646"/>
                <a:gd name="T49" fmla="*/ 507 h 508"/>
                <a:gd name="T50" fmla="*/ 595 w 646"/>
                <a:gd name="T51" fmla="*/ 507 h 508"/>
                <a:gd name="T52" fmla="*/ 645 w 646"/>
                <a:gd name="T53" fmla="*/ 507 h 508"/>
                <a:gd name="T54" fmla="*/ 645 w 646"/>
                <a:gd name="T55" fmla="*/ 308 h 508"/>
                <a:gd name="T56" fmla="*/ 645 w 646"/>
                <a:gd name="T57" fmla="*/ 109 h 508"/>
                <a:gd name="T58" fmla="*/ 645 w 646"/>
                <a:gd name="T59" fmla="*/ 109 h 508"/>
                <a:gd name="T60" fmla="*/ 613 w 646"/>
                <a:gd name="T61" fmla="*/ 32 h 508"/>
                <a:gd name="T62" fmla="*/ 613 w 646"/>
                <a:gd name="T63" fmla="*/ 32 h 508"/>
                <a:gd name="T64" fmla="*/ 536 w 646"/>
                <a:gd name="T6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6" h="508">
                  <a:moveTo>
                    <a:pt x="536" y="0"/>
                  </a:moveTo>
                  <a:lnTo>
                    <a:pt x="322" y="0"/>
                  </a:lnTo>
                  <a:lnTo>
                    <a:pt x="109" y="0"/>
                  </a:lnTo>
                  <a:lnTo>
                    <a:pt x="109" y="0"/>
                  </a:lnTo>
                  <a:cubicBezTo>
                    <a:pt x="79" y="0"/>
                    <a:pt x="51" y="12"/>
                    <a:pt x="32" y="32"/>
                  </a:cubicBezTo>
                  <a:lnTo>
                    <a:pt x="32" y="32"/>
                  </a:lnTo>
                  <a:cubicBezTo>
                    <a:pt x="12" y="52"/>
                    <a:pt x="0" y="79"/>
                    <a:pt x="0" y="109"/>
                  </a:cubicBezTo>
                  <a:lnTo>
                    <a:pt x="0" y="308"/>
                  </a:lnTo>
                  <a:lnTo>
                    <a:pt x="0" y="507"/>
                  </a:lnTo>
                  <a:lnTo>
                    <a:pt x="50" y="507"/>
                  </a:lnTo>
                  <a:lnTo>
                    <a:pt x="100" y="507"/>
                  </a:lnTo>
                  <a:lnTo>
                    <a:pt x="100" y="319"/>
                  </a:lnTo>
                  <a:lnTo>
                    <a:pt x="100" y="131"/>
                  </a:lnTo>
                  <a:lnTo>
                    <a:pt x="100" y="131"/>
                  </a:lnTo>
                  <a:cubicBezTo>
                    <a:pt x="100" y="122"/>
                    <a:pt x="104" y="115"/>
                    <a:pt x="110" y="110"/>
                  </a:cubicBezTo>
                  <a:lnTo>
                    <a:pt x="110" y="110"/>
                  </a:lnTo>
                  <a:cubicBezTo>
                    <a:pt x="115" y="104"/>
                    <a:pt x="123" y="100"/>
                    <a:pt x="131" y="100"/>
                  </a:cubicBezTo>
                  <a:lnTo>
                    <a:pt x="322" y="100"/>
                  </a:lnTo>
                  <a:lnTo>
                    <a:pt x="513" y="100"/>
                  </a:lnTo>
                  <a:lnTo>
                    <a:pt x="513" y="100"/>
                  </a:lnTo>
                  <a:cubicBezTo>
                    <a:pt x="522" y="100"/>
                    <a:pt x="530" y="104"/>
                    <a:pt x="535" y="110"/>
                  </a:cubicBezTo>
                  <a:lnTo>
                    <a:pt x="535" y="110"/>
                  </a:lnTo>
                  <a:cubicBezTo>
                    <a:pt x="541" y="115"/>
                    <a:pt x="544" y="122"/>
                    <a:pt x="544" y="131"/>
                  </a:cubicBezTo>
                  <a:lnTo>
                    <a:pt x="544" y="319"/>
                  </a:lnTo>
                  <a:lnTo>
                    <a:pt x="544" y="507"/>
                  </a:lnTo>
                  <a:lnTo>
                    <a:pt x="595" y="507"/>
                  </a:lnTo>
                  <a:lnTo>
                    <a:pt x="645" y="507"/>
                  </a:lnTo>
                  <a:lnTo>
                    <a:pt x="645" y="308"/>
                  </a:lnTo>
                  <a:lnTo>
                    <a:pt x="645" y="109"/>
                  </a:lnTo>
                  <a:lnTo>
                    <a:pt x="645" y="109"/>
                  </a:lnTo>
                  <a:cubicBezTo>
                    <a:pt x="645" y="79"/>
                    <a:pt x="633" y="52"/>
                    <a:pt x="613" y="32"/>
                  </a:cubicBezTo>
                  <a:lnTo>
                    <a:pt x="613" y="32"/>
                  </a:lnTo>
                  <a:cubicBezTo>
                    <a:pt x="593" y="12"/>
                    <a:pt x="566" y="0"/>
                    <a:pt x="5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107">
              <a:extLst>
                <a:ext uri="{FF2B5EF4-FFF2-40B4-BE49-F238E27FC236}">
                  <a16:creationId xmlns:a16="http://schemas.microsoft.com/office/drawing/2014/main" id="{99F08BE7-E2B2-6948-B882-03C762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2" y="5286991"/>
              <a:ext cx="670152" cy="1021706"/>
            </a:xfrm>
            <a:custGeom>
              <a:avLst/>
              <a:gdLst>
                <a:gd name="T0" fmla="*/ 538 w 539"/>
                <a:gd name="T1" fmla="*/ 818 h 819"/>
                <a:gd name="T2" fmla="*/ 336 w 539"/>
                <a:gd name="T3" fmla="*/ 818 h 819"/>
                <a:gd name="T4" fmla="*/ 134 w 539"/>
                <a:gd name="T5" fmla="*/ 818 h 819"/>
                <a:gd name="T6" fmla="*/ 134 w 539"/>
                <a:gd name="T7" fmla="*/ 818 h 819"/>
                <a:gd name="T8" fmla="*/ 39 w 539"/>
                <a:gd name="T9" fmla="*/ 778 h 819"/>
                <a:gd name="T10" fmla="*/ 39 w 539"/>
                <a:gd name="T11" fmla="*/ 778 h 819"/>
                <a:gd name="T12" fmla="*/ 0 w 539"/>
                <a:gd name="T13" fmla="*/ 684 h 819"/>
                <a:gd name="T14" fmla="*/ 0 w 539"/>
                <a:gd name="T15" fmla="*/ 408 h 819"/>
                <a:gd name="T16" fmla="*/ 0 w 539"/>
                <a:gd name="T17" fmla="*/ 133 h 819"/>
                <a:gd name="T18" fmla="*/ 0 w 539"/>
                <a:gd name="T19" fmla="*/ 133 h 819"/>
                <a:gd name="T20" fmla="*/ 39 w 539"/>
                <a:gd name="T21" fmla="*/ 39 h 819"/>
                <a:gd name="T22" fmla="*/ 39 w 539"/>
                <a:gd name="T23" fmla="*/ 39 h 819"/>
                <a:gd name="T24" fmla="*/ 134 w 539"/>
                <a:gd name="T25" fmla="*/ 0 h 819"/>
                <a:gd name="T26" fmla="*/ 336 w 539"/>
                <a:gd name="T27" fmla="*/ 0 h 819"/>
                <a:gd name="T28" fmla="*/ 538 w 539"/>
                <a:gd name="T29" fmla="*/ 0 h 819"/>
                <a:gd name="T30" fmla="*/ 538 w 539"/>
                <a:gd name="T31" fmla="*/ 408 h 819"/>
                <a:gd name="T32" fmla="*/ 538 w 539"/>
                <a:gd name="T33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819">
                  <a:moveTo>
                    <a:pt x="538" y="818"/>
                  </a:moveTo>
                  <a:lnTo>
                    <a:pt x="336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336" y="0"/>
                  </a:lnTo>
                  <a:lnTo>
                    <a:pt x="538" y="0"/>
                  </a:lnTo>
                  <a:lnTo>
                    <a:pt x="538" y="408"/>
                  </a:lnTo>
                  <a:lnTo>
                    <a:pt x="538" y="818"/>
                  </a:lnTo>
                </a:path>
              </a:pathLst>
            </a:custGeom>
            <a:solidFill>
              <a:schemeClr val="accent1">
                <a:alpha val="60363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108">
              <a:extLst>
                <a:ext uri="{FF2B5EF4-FFF2-40B4-BE49-F238E27FC236}">
                  <a16:creationId xmlns:a16="http://schemas.microsoft.com/office/drawing/2014/main" id="{6611E40F-E917-7D42-9E10-C60F38FB9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1766" y="5506710"/>
              <a:ext cx="357051" cy="576772"/>
            </a:xfrm>
            <a:custGeom>
              <a:avLst/>
              <a:gdLst>
                <a:gd name="T0" fmla="*/ 285 w 286"/>
                <a:gd name="T1" fmla="*/ 144 h 463"/>
                <a:gd name="T2" fmla="*/ 285 w 286"/>
                <a:gd name="T3" fmla="*/ 144 h 463"/>
                <a:gd name="T4" fmla="*/ 242 w 286"/>
                <a:gd name="T5" fmla="*/ 41 h 463"/>
                <a:gd name="T6" fmla="*/ 242 w 286"/>
                <a:gd name="T7" fmla="*/ 41 h 463"/>
                <a:gd name="T8" fmla="*/ 138 w 286"/>
                <a:gd name="T9" fmla="*/ 2 h 463"/>
                <a:gd name="T10" fmla="*/ 138 w 286"/>
                <a:gd name="T11" fmla="*/ 2 h 463"/>
                <a:gd name="T12" fmla="*/ 44 w 286"/>
                <a:gd name="T13" fmla="*/ 43 h 463"/>
                <a:gd name="T14" fmla="*/ 44 w 286"/>
                <a:gd name="T15" fmla="*/ 43 h 463"/>
                <a:gd name="T16" fmla="*/ 2 w 286"/>
                <a:gd name="T17" fmla="*/ 137 h 463"/>
                <a:gd name="T18" fmla="*/ 2 w 286"/>
                <a:gd name="T19" fmla="*/ 137 h 463"/>
                <a:gd name="T20" fmla="*/ 28 w 286"/>
                <a:gd name="T21" fmla="*/ 225 h 463"/>
                <a:gd name="T22" fmla="*/ 28 w 286"/>
                <a:gd name="T23" fmla="*/ 225 h 463"/>
                <a:gd name="T24" fmla="*/ 101 w 286"/>
                <a:gd name="T25" fmla="*/ 278 h 463"/>
                <a:gd name="T26" fmla="*/ 101 w 286"/>
                <a:gd name="T27" fmla="*/ 348 h 463"/>
                <a:gd name="T28" fmla="*/ 101 w 286"/>
                <a:gd name="T29" fmla="*/ 419 h 463"/>
                <a:gd name="T30" fmla="*/ 101 w 286"/>
                <a:gd name="T31" fmla="*/ 419 h 463"/>
                <a:gd name="T32" fmla="*/ 113 w 286"/>
                <a:gd name="T33" fmla="*/ 449 h 463"/>
                <a:gd name="T34" fmla="*/ 113 w 286"/>
                <a:gd name="T35" fmla="*/ 449 h 463"/>
                <a:gd name="T36" fmla="*/ 143 w 286"/>
                <a:gd name="T37" fmla="*/ 462 h 463"/>
                <a:gd name="T38" fmla="*/ 143 w 286"/>
                <a:gd name="T39" fmla="*/ 462 h 463"/>
                <a:gd name="T40" fmla="*/ 174 w 286"/>
                <a:gd name="T41" fmla="*/ 449 h 463"/>
                <a:gd name="T42" fmla="*/ 174 w 286"/>
                <a:gd name="T43" fmla="*/ 449 h 463"/>
                <a:gd name="T44" fmla="*/ 186 w 286"/>
                <a:gd name="T45" fmla="*/ 419 h 463"/>
                <a:gd name="T46" fmla="*/ 186 w 286"/>
                <a:gd name="T47" fmla="*/ 348 h 463"/>
                <a:gd name="T48" fmla="*/ 186 w 286"/>
                <a:gd name="T49" fmla="*/ 278 h 463"/>
                <a:gd name="T50" fmla="*/ 186 w 286"/>
                <a:gd name="T51" fmla="*/ 278 h 463"/>
                <a:gd name="T52" fmla="*/ 257 w 286"/>
                <a:gd name="T53" fmla="*/ 228 h 463"/>
                <a:gd name="T54" fmla="*/ 257 w 286"/>
                <a:gd name="T55" fmla="*/ 228 h 463"/>
                <a:gd name="T56" fmla="*/ 285 w 286"/>
                <a:gd name="T57" fmla="*/ 14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463">
                  <a:moveTo>
                    <a:pt x="285" y="144"/>
                  </a:moveTo>
                  <a:lnTo>
                    <a:pt x="285" y="144"/>
                  </a:lnTo>
                  <a:cubicBezTo>
                    <a:pt x="285" y="103"/>
                    <a:pt x="268" y="67"/>
                    <a:pt x="242" y="41"/>
                  </a:cubicBezTo>
                  <a:lnTo>
                    <a:pt x="242" y="41"/>
                  </a:lnTo>
                  <a:cubicBezTo>
                    <a:pt x="215" y="16"/>
                    <a:pt x="178" y="0"/>
                    <a:pt x="138" y="2"/>
                  </a:cubicBezTo>
                  <a:lnTo>
                    <a:pt x="138" y="2"/>
                  </a:lnTo>
                  <a:cubicBezTo>
                    <a:pt x="102" y="3"/>
                    <a:pt x="68" y="19"/>
                    <a:pt x="44" y="43"/>
                  </a:cubicBezTo>
                  <a:lnTo>
                    <a:pt x="44" y="43"/>
                  </a:lnTo>
                  <a:cubicBezTo>
                    <a:pt x="19" y="68"/>
                    <a:pt x="3" y="101"/>
                    <a:pt x="2" y="137"/>
                  </a:cubicBezTo>
                  <a:lnTo>
                    <a:pt x="2" y="137"/>
                  </a:lnTo>
                  <a:cubicBezTo>
                    <a:pt x="0" y="170"/>
                    <a:pt x="10" y="200"/>
                    <a:pt x="28" y="225"/>
                  </a:cubicBezTo>
                  <a:lnTo>
                    <a:pt x="28" y="225"/>
                  </a:lnTo>
                  <a:cubicBezTo>
                    <a:pt x="46" y="250"/>
                    <a:pt x="71" y="269"/>
                    <a:pt x="101" y="278"/>
                  </a:cubicBezTo>
                  <a:lnTo>
                    <a:pt x="101" y="348"/>
                  </a:lnTo>
                  <a:lnTo>
                    <a:pt x="101" y="419"/>
                  </a:lnTo>
                  <a:lnTo>
                    <a:pt x="101" y="419"/>
                  </a:lnTo>
                  <a:cubicBezTo>
                    <a:pt x="101" y="431"/>
                    <a:pt x="106" y="441"/>
                    <a:pt x="113" y="449"/>
                  </a:cubicBezTo>
                  <a:lnTo>
                    <a:pt x="113" y="449"/>
                  </a:lnTo>
                  <a:cubicBezTo>
                    <a:pt x="121" y="457"/>
                    <a:pt x="132" y="462"/>
                    <a:pt x="143" y="462"/>
                  </a:cubicBezTo>
                  <a:lnTo>
                    <a:pt x="143" y="462"/>
                  </a:lnTo>
                  <a:cubicBezTo>
                    <a:pt x="155" y="462"/>
                    <a:pt x="166" y="457"/>
                    <a:pt x="174" y="449"/>
                  </a:cubicBezTo>
                  <a:lnTo>
                    <a:pt x="174" y="449"/>
                  </a:lnTo>
                  <a:cubicBezTo>
                    <a:pt x="181" y="441"/>
                    <a:pt x="186" y="431"/>
                    <a:pt x="186" y="419"/>
                  </a:cubicBezTo>
                  <a:lnTo>
                    <a:pt x="186" y="348"/>
                  </a:lnTo>
                  <a:lnTo>
                    <a:pt x="186" y="278"/>
                  </a:lnTo>
                  <a:lnTo>
                    <a:pt x="186" y="278"/>
                  </a:lnTo>
                  <a:cubicBezTo>
                    <a:pt x="215" y="269"/>
                    <a:pt x="239" y="251"/>
                    <a:pt x="257" y="228"/>
                  </a:cubicBezTo>
                  <a:lnTo>
                    <a:pt x="257" y="228"/>
                  </a:lnTo>
                  <a:cubicBezTo>
                    <a:pt x="274" y="204"/>
                    <a:pt x="285" y="175"/>
                    <a:pt x="285" y="1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BA8747B-0D7A-1446-A9BA-64301FD0E926}"/>
              </a:ext>
            </a:extLst>
          </p:cNvPr>
          <p:cNvGrpSpPr/>
          <p:nvPr/>
        </p:nvGrpSpPr>
        <p:grpSpPr>
          <a:xfrm>
            <a:off x="2707828" y="4463033"/>
            <a:ext cx="2499336" cy="2037923"/>
            <a:chOff x="2707828" y="4463033"/>
            <a:chExt cx="2499336" cy="2037923"/>
          </a:xfrm>
        </p:grpSpPr>
        <p:sp>
          <p:nvSpPr>
            <p:cNvPr id="69" name="Freeform 109">
              <a:extLst>
                <a:ext uri="{FF2B5EF4-FFF2-40B4-BE49-F238E27FC236}">
                  <a16:creationId xmlns:a16="http://schemas.microsoft.com/office/drawing/2014/main" id="{79930624-9E59-1F46-BCF2-4E1CB596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828" y="4463034"/>
              <a:ext cx="2499336" cy="2037921"/>
            </a:xfrm>
            <a:custGeom>
              <a:avLst/>
              <a:gdLst>
                <a:gd name="T0" fmla="*/ 1328 w 2008"/>
                <a:gd name="T1" fmla="*/ 0 h 1634"/>
                <a:gd name="T2" fmla="*/ 1328 w 2008"/>
                <a:gd name="T3" fmla="*/ 132 h 1634"/>
                <a:gd name="T4" fmla="*/ 1328 w 2008"/>
                <a:gd name="T5" fmla="*/ 265 h 1634"/>
                <a:gd name="T6" fmla="*/ 722 w 2008"/>
                <a:gd name="T7" fmla="*/ 265 h 1634"/>
                <a:gd name="T8" fmla="*/ 116 w 2008"/>
                <a:gd name="T9" fmla="*/ 265 h 1634"/>
                <a:gd name="T10" fmla="*/ 116 w 2008"/>
                <a:gd name="T11" fmla="*/ 265 h 1634"/>
                <a:gd name="T12" fmla="*/ 34 w 2008"/>
                <a:gd name="T13" fmla="*/ 299 h 1634"/>
                <a:gd name="T14" fmla="*/ 34 w 2008"/>
                <a:gd name="T15" fmla="*/ 299 h 1634"/>
                <a:gd name="T16" fmla="*/ 0 w 2008"/>
                <a:gd name="T17" fmla="*/ 381 h 1634"/>
                <a:gd name="T18" fmla="*/ 0 w 2008"/>
                <a:gd name="T19" fmla="*/ 948 h 1634"/>
                <a:gd name="T20" fmla="*/ 0 w 2008"/>
                <a:gd name="T21" fmla="*/ 1517 h 1634"/>
                <a:gd name="T22" fmla="*/ 0 w 2008"/>
                <a:gd name="T23" fmla="*/ 1517 h 1634"/>
                <a:gd name="T24" fmla="*/ 34 w 2008"/>
                <a:gd name="T25" fmla="*/ 1598 h 1634"/>
                <a:gd name="T26" fmla="*/ 34 w 2008"/>
                <a:gd name="T27" fmla="*/ 1598 h 1634"/>
                <a:gd name="T28" fmla="*/ 116 w 2008"/>
                <a:gd name="T29" fmla="*/ 1633 h 1634"/>
                <a:gd name="T30" fmla="*/ 1003 w 2008"/>
                <a:gd name="T31" fmla="*/ 1633 h 1634"/>
                <a:gd name="T32" fmla="*/ 1890 w 2008"/>
                <a:gd name="T33" fmla="*/ 1633 h 1634"/>
                <a:gd name="T34" fmla="*/ 1890 w 2008"/>
                <a:gd name="T35" fmla="*/ 1633 h 1634"/>
                <a:gd name="T36" fmla="*/ 1973 w 2008"/>
                <a:gd name="T37" fmla="*/ 1598 h 1634"/>
                <a:gd name="T38" fmla="*/ 1973 w 2008"/>
                <a:gd name="T39" fmla="*/ 1598 h 1634"/>
                <a:gd name="T40" fmla="*/ 2007 w 2008"/>
                <a:gd name="T41" fmla="*/ 1517 h 1634"/>
                <a:gd name="T42" fmla="*/ 2007 w 2008"/>
                <a:gd name="T43" fmla="*/ 890 h 1634"/>
                <a:gd name="T44" fmla="*/ 2007 w 2008"/>
                <a:gd name="T45" fmla="*/ 265 h 1634"/>
                <a:gd name="T46" fmla="*/ 2007 w 2008"/>
                <a:gd name="T47" fmla="*/ 132 h 1634"/>
                <a:gd name="T48" fmla="*/ 2007 w 2008"/>
                <a:gd name="T49" fmla="*/ 0 h 1634"/>
                <a:gd name="T50" fmla="*/ 1667 w 2008"/>
                <a:gd name="T51" fmla="*/ 0 h 1634"/>
                <a:gd name="T52" fmla="*/ 1328 w 2008"/>
                <a:gd name="T53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8" h="1634">
                  <a:moveTo>
                    <a:pt x="1328" y="0"/>
                  </a:moveTo>
                  <a:lnTo>
                    <a:pt x="1328" y="132"/>
                  </a:lnTo>
                  <a:lnTo>
                    <a:pt x="1328" y="265"/>
                  </a:lnTo>
                  <a:lnTo>
                    <a:pt x="722" y="265"/>
                  </a:lnTo>
                  <a:lnTo>
                    <a:pt x="116" y="265"/>
                  </a:lnTo>
                  <a:lnTo>
                    <a:pt x="116" y="265"/>
                  </a:lnTo>
                  <a:cubicBezTo>
                    <a:pt x="85" y="265"/>
                    <a:pt x="55" y="277"/>
                    <a:pt x="34" y="299"/>
                  </a:cubicBezTo>
                  <a:lnTo>
                    <a:pt x="34" y="299"/>
                  </a:lnTo>
                  <a:cubicBezTo>
                    <a:pt x="13" y="320"/>
                    <a:pt x="0" y="349"/>
                    <a:pt x="0" y="381"/>
                  </a:cubicBezTo>
                  <a:lnTo>
                    <a:pt x="0" y="948"/>
                  </a:lnTo>
                  <a:lnTo>
                    <a:pt x="0" y="1517"/>
                  </a:lnTo>
                  <a:lnTo>
                    <a:pt x="0" y="1517"/>
                  </a:lnTo>
                  <a:cubicBezTo>
                    <a:pt x="0" y="1548"/>
                    <a:pt x="13" y="1578"/>
                    <a:pt x="34" y="1598"/>
                  </a:cubicBezTo>
                  <a:lnTo>
                    <a:pt x="34" y="1598"/>
                  </a:lnTo>
                  <a:cubicBezTo>
                    <a:pt x="55" y="1620"/>
                    <a:pt x="85" y="1633"/>
                    <a:pt x="116" y="1633"/>
                  </a:cubicBezTo>
                  <a:lnTo>
                    <a:pt x="1003" y="1633"/>
                  </a:lnTo>
                  <a:lnTo>
                    <a:pt x="1890" y="1633"/>
                  </a:lnTo>
                  <a:lnTo>
                    <a:pt x="1890" y="1633"/>
                  </a:lnTo>
                  <a:cubicBezTo>
                    <a:pt x="1922" y="1633"/>
                    <a:pt x="1951" y="1620"/>
                    <a:pt x="1973" y="1598"/>
                  </a:cubicBezTo>
                  <a:lnTo>
                    <a:pt x="1973" y="1598"/>
                  </a:lnTo>
                  <a:cubicBezTo>
                    <a:pt x="1993" y="1578"/>
                    <a:pt x="2007" y="1548"/>
                    <a:pt x="2007" y="1517"/>
                  </a:cubicBezTo>
                  <a:lnTo>
                    <a:pt x="2007" y="890"/>
                  </a:lnTo>
                  <a:lnTo>
                    <a:pt x="2007" y="265"/>
                  </a:lnTo>
                  <a:lnTo>
                    <a:pt x="2007" y="132"/>
                  </a:lnTo>
                  <a:lnTo>
                    <a:pt x="2007" y="0"/>
                  </a:lnTo>
                  <a:lnTo>
                    <a:pt x="1667" y="0"/>
                  </a:lnTo>
                  <a:lnTo>
                    <a:pt x="13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110">
              <a:extLst>
                <a:ext uri="{FF2B5EF4-FFF2-40B4-BE49-F238E27FC236}">
                  <a16:creationId xmlns:a16="http://schemas.microsoft.com/office/drawing/2014/main" id="{E8D37098-8662-4D42-9405-380AF2FF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558" y="4528950"/>
              <a:ext cx="203244" cy="203244"/>
            </a:xfrm>
            <a:custGeom>
              <a:avLst/>
              <a:gdLst>
                <a:gd name="T0" fmla="*/ 162 w 163"/>
                <a:gd name="T1" fmla="*/ 81 h 163"/>
                <a:gd name="T2" fmla="*/ 162 w 163"/>
                <a:gd name="T3" fmla="*/ 81 h 163"/>
                <a:gd name="T4" fmla="*/ 81 w 163"/>
                <a:gd name="T5" fmla="*/ 162 h 163"/>
                <a:gd name="T6" fmla="*/ 81 w 163"/>
                <a:gd name="T7" fmla="*/ 162 h 163"/>
                <a:gd name="T8" fmla="*/ 0 w 163"/>
                <a:gd name="T9" fmla="*/ 81 h 163"/>
                <a:gd name="T10" fmla="*/ 0 w 163"/>
                <a:gd name="T11" fmla="*/ 81 h 163"/>
                <a:gd name="T12" fmla="*/ 81 w 163"/>
                <a:gd name="T13" fmla="*/ 0 h 163"/>
                <a:gd name="T14" fmla="*/ 81 w 163"/>
                <a:gd name="T15" fmla="*/ 0 h 163"/>
                <a:gd name="T16" fmla="*/ 162 w 163"/>
                <a:gd name="T17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3">
                  <a:moveTo>
                    <a:pt x="162" y="81"/>
                  </a:moveTo>
                  <a:lnTo>
                    <a:pt x="162" y="81"/>
                  </a:lnTo>
                  <a:cubicBezTo>
                    <a:pt x="162" y="125"/>
                    <a:pt x="126" y="162"/>
                    <a:pt x="81" y="162"/>
                  </a:cubicBezTo>
                  <a:lnTo>
                    <a:pt x="81" y="162"/>
                  </a:lnTo>
                  <a:cubicBezTo>
                    <a:pt x="36" y="162"/>
                    <a:pt x="0" y="125"/>
                    <a:pt x="0" y="81"/>
                  </a:cubicBezTo>
                  <a:lnTo>
                    <a:pt x="0" y="81"/>
                  </a:lnTo>
                  <a:cubicBezTo>
                    <a:pt x="0" y="36"/>
                    <a:pt x="36" y="0"/>
                    <a:pt x="81" y="0"/>
                  </a:cubicBezTo>
                  <a:lnTo>
                    <a:pt x="81" y="0"/>
                  </a:lnTo>
                  <a:cubicBezTo>
                    <a:pt x="126" y="0"/>
                    <a:pt x="162" y="36"/>
                    <a:pt x="162" y="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111">
              <a:extLst>
                <a:ext uri="{FF2B5EF4-FFF2-40B4-BE49-F238E27FC236}">
                  <a16:creationId xmlns:a16="http://schemas.microsoft.com/office/drawing/2014/main" id="{E75BD93B-1528-BD46-B456-27469761F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40" y="4463033"/>
              <a:ext cx="379022" cy="329582"/>
            </a:xfrm>
            <a:custGeom>
              <a:avLst/>
              <a:gdLst>
                <a:gd name="T0" fmla="*/ 304 w 305"/>
                <a:gd name="T1" fmla="*/ 0 h 266"/>
                <a:gd name="T2" fmla="*/ 0 w 305"/>
                <a:gd name="T3" fmla="*/ 0 h 266"/>
                <a:gd name="T4" fmla="*/ 0 w 305"/>
                <a:gd name="T5" fmla="*/ 265 h 266"/>
                <a:gd name="T6" fmla="*/ 304 w 305"/>
                <a:gd name="T7" fmla="*/ 265 h 266"/>
                <a:gd name="T8" fmla="*/ 304 w 305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66">
                  <a:moveTo>
                    <a:pt x="304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304" y="265"/>
                  </a:lnTo>
                  <a:lnTo>
                    <a:pt x="304" y="0"/>
                  </a:ln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112">
              <a:extLst>
                <a:ext uri="{FF2B5EF4-FFF2-40B4-BE49-F238E27FC236}">
                  <a16:creationId xmlns:a16="http://schemas.microsoft.com/office/drawing/2014/main" id="{A7EE48E8-162B-434E-934E-EA1FDFE21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828" y="5655026"/>
              <a:ext cx="2499336" cy="845930"/>
            </a:xfrm>
            <a:custGeom>
              <a:avLst/>
              <a:gdLst>
                <a:gd name="T0" fmla="*/ 1890 w 2008"/>
                <a:gd name="T1" fmla="*/ 679 h 680"/>
                <a:gd name="T2" fmla="*/ 1003 w 2008"/>
                <a:gd name="T3" fmla="*/ 679 h 680"/>
                <a:gd name="T4" fmla="*/ 116 w 2008"/>
                <a:gd name="T5" fmla="*/ 679 h 680"/>
                <a:gd name="T6" fmla="*/ 116 w 2008"/>
                <a:gd name="T7" fmla="*/ 679 h 680"/>
                <a:gd name="T8" fmla="*/ 34 w 2008"/>
                <a:gd name="T9" fmla="*/ 644 h 680"/>
                <a:gd name="T10" fmla="*/ 34 w 2008"/>
                <a:gd name="T11" fmla="*/ 644 h 680"/>
                <a:gd name="T12" fmla="*/ 0 w 2008"/>
                <a:gd name="T13" fmla="*/ 563 h 680"/>
                <a:gd name="T14" fmla="*/ 0 w 2008"/>
                <a:gd name="T15" fmla="*/ 281 h 680"/>
                <a:gd name="T16" fmla="*/ 0 w 2008"/>
                <a:gd name="T17" fmla="*/ 0 h 680"/>
                <a:gd name="T18" fmla="*/ 1003 w 2008"/>
                <a:gd name="T19" fmla="*/ 0 h 680"/>
                <a:gd name="T20" fmla="*/ 2007 w 2008"/>
                <a:gd name="T21" fmla="*/ 0 h 680"/>
                <a:gd name="T22" fmla="*/ 2007 w 2008"/>
                <a:gd name="T23" fmla="*/ 281 h 680"/>
                <a:gd name="T24" fmla="*/ 2007 w 2008"/>
                <a:gd name="T25" fmla="*/ 563 h 680"/>
                <a:gd name="T26" fmla="*/ 2007 w 2008"/>
                <a:gd name="T27" fmla="*/ 563 h 680"/>
                <a:gd name="T28" fmla="*/ 1973 w 2008"/>
                <a:gd name="T29" fmla="*/ 644 h 680"/>
                <a:gd name="T30" fmla="*/ 1973 w 2008"/>
                <a:gd name="T31" fmla="*/ 644 h 680"/>
                <a:gd name="T32" fmla="*/ 1890 w 2008"/>
                <a:gd name="T33" fmla="*/ 67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8" h="680">
                  <a:moveTo>
                    <a:pt x="1890" y="679"/>
                  </a:moveTo>
                  <a:lnTo>
                    <a:pt x="1003" y="679"/>
                  </a:lnTo>
                  <a:lnTo>
                    <a:pt x="116" y="679"/>
                  </a:lnTo>
                  <a:lnTo>
                    <a:pt x="116" y="679"/>
                  </a:lnTo>
                  <a:cubicBezTo>
                    <a:pt x="85" y="679"/>
                    <a:pt x="55" y="666"/>
                    <a:pt x="34" y="644"/>
                  </a:cubicBezTo>
                  <a:lnTo>
                    <a:pt x="34" y="644"/>
                  </a:lnTo>
                  <a:cubicBezTo>
                    <a:pt x="13" y="624"/>
                    <a:pt x="0" y="594"/>
                    <a:pt x="0" y="563"/>
                  </a:cubicBezTo>
                  <a:lnTo>
                    <a:pt x="0" y="281"/>
                  </a:lnTo>
                  <a:lnTo>
                    <a:pt x="0" y="0"/>
                  </a:lnTo>
                  <a:lnTo>
                    <a:pt x="1003" y="0"/>
                  </a:lnTo>
                  <a:lnTo>
                    <a:pt x="2007" y="0"/>
                  </a:lnTo>
                  <a:lnTo>
                    <a:pt x="2007" y="281"/>
                  </a:lnTo>
                  <a:lnTo>
                    <a:pt x="2007" y="563"/>
                  </a:lnTo>
                  <a:lnTo>
                    <a:pt x="2007" y="563"/>
                  </a:lnTo>
                  <a:cubicBezTo>
                    <a:pt x="2007" y="594"/>
                    <a:pt x="1993" y="624"/>
                    <a:pt x="1973" y="644"/>
                  </a:cubicBezTo>
                  <a:lnTo>
                    <a:pt x="1973" y="644"/>
                  </a:lnTo>
                  <a:cubicBezTo>
                    <a:pt x="1951" y="666"/>
                    <a:pt x="1922" y="679"/>
                    <a:pt x="1890" y="679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113">
              <a:extLst>
                <a:ext uri="{FF2B5EF4-FFF2-40B4-BE49-F238E27FC236}">
                  <a16:creationId xmlns:a16="http://schemas.microsoft.com/office/drawing/2014/main" id="{CB0A5E50-3A52-CB47-87E8-A5B95A039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96" y="5204598"/>
              <a:ext cx="1499600" cy="884379"/>
            </a:xfrm>
            <a:custGeom>
              <a:avLst/>
              <a:gdLst>
                <a:gd name="T0" fmla="*/ 1162 w 1204"/>
                <a:gd name="T1" fmla="*/ 264 h 712"/>
                <a:gd name="T2" fmla="*/ 1162 w 1204"/>
                <a:gd name="T3" fmla="*/ 264 h 712"/>
                <a:gd name="T4" fmla="*/ 1203 w 1204"/>
                <a:gd name="T5" fmla="*/ 355 h 712"/>
                <a:gd name="T6" fmla="*/ 1203 w 1204"/>
                <a:gd name="T7" fmla="*/ 355 h 712"/>
                <a:gd name="T8" fmla="*/ 1162 w 1204"/>
                <a:gd name="T9" fmla="*/ 448 h 712"/>
                <a:gd name="T10" fmla="*/ 1162 w 1204"/>
                <a:gd name="T11" fmla="*/ 448 h 712"/>
                <a:gd name="T12" fmla="*/ 924 w 1204"/>
                <a:gd name="T13" fmla="*/ 619 h 712"/>
                <a:gd name="T14" fmla="*/ 924 w 1204"/>
                <a:gd name="T15" fmla="*/ 619 h 712"/>
                <a:gd name="T16" fmla="*/ 601 w 1204"/>
                <a:gd name="T17" fmla="*/ 711 h 712"/>
                <a:gd name="T18" fmla="*/ 601 w 1204"/>
                <a:gd name="T19" fmla="*/ 711 h 712"/>
                <a:gd name="T20" fmla="*/ 278 w 1204"/>
                <a:gd name="T21" fmla="*/ 619 h 712"/>
                <a:gd name="T22" fmla="*/ 278 w 1204"/>
                <a:gd name="T23" fmla="*/ 619 h 712"/>
                <a:gd name="T24" fmla="*/ 40 w 1204"/>
                <a:gd name="T25" fmla="*/ 448 h 712"/>
                <a:gd name="T26" fmla="*/ 40 w 1204"/>
                <a:gd name="T27" fmla="*/ 448 h 712"/>
                <a:gd name="T28" fmla="*/ 0 w 1204"/>
                <a:gd name="T29" fmla="*/ 355 h 712"/>
                <a:gd name="T30" fmla="*/ 0 w 1204"/>
                <a:gd name="T31" fmla="*/ 355 h 712"/>
                <a:gd name="T32" fmla="*/ 40 w 1204"/>
                <a:gd name="T33" fmla="*/ 264 h 712"/>
                <a:gd name="T34" fmla="*/ 40 w 1204"/>
                <a:gd name="T35" fmla="*/ 264 h 712"/>
                <a:gd name="T36" fmla="*/ 278 w 1204"/>
                <a:gd name="T37" fmla="*/ 92 h 712"/>
                <a:gd name="T38" fmla="*/ 278 w 1204"/>
                <a:gd name="T39" fmla="*/ 92 h 712"/>
                <a:gd name="T40" fmla="*/ 601 w 1204"/>
                <a:gd name="T41" fmla="*/ 0 h 712"/>
                <a:gd name="T42" fmla="*/ 601 w 1204"/>
                <a:gd name="T43" fmla="*/ 0 h 712"/>
                <a:gd name="T44" fmla="*/ 924 w 1204"/>
                <a:gd name="T45" fmla="*/ 92 h 712"/>
                <a:gd name="T46" fmla="*/ 924 w 1204"/>
                <a:gd name="T47" fmla="*/ 92 h 712"/>
                <a:gd name="T48" fmla="*/ 1162 w 1204"/>
                <a:gd name="T49" fmla="*/ 26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4" h="712">
                  <a:moveTo>
                    <a:pt x="1162" y="264"/>
                  </a:moveTo>
                  <a:lnTo>
                    <a:pt x="1162" y="264"/>
                  </a:lnTo>
                  <a:cubicBezTo>
                    <a:pt x="1189" y="288"/>
                    <a:pt x="1203" y="322"/>
                    <a:pt x="1203" y="355"/>
                  </a:cubicBezTo>
                  <a:lnTo>
                    <a:pt x="1203" y="355"/>
                  </a:lnTo>
                  <a:cubicBezTo>
                    <a:pt x="1203" y="390"/>
                    <a:pt x="1189" y="423"/>
                    <a:pt x="1162" y="448"/>
                  </a:cubicBezTo>
                  <a:lnTo>
                    <a:pt x="1162" y="448"/>
                  </a:lnTo>
                  <a:cubicBezTo>
                    <a:pt x="1104" y="500"/>
                    <a:pt x="1021" y="567"/>
                    <a:pt x="924" y="619"/>
                  </a:cubicBezTo>
                  <a:lnTo>
                    <a:pt x="924" y="619"/>
                  </a:lnTo>
                  <a:cubicBezTo>
                    <a:pt x="827" y="672"/>
                    <a:pt x="717" y="711"/>
                    <a:pt x="601" y="711"/>
                  </a:cubicBezTo>
                  <a:lnTo>
                    <a:pt x="601" y="711"/>
                  </a:lnTo>
                  <a:cubicBezTo>
                    <a:pt x="486" y="711"/>
                    <a:pt x="375" y="672"/>
                    <a:pt x="278" y="619"/>
                  </a:cubicBezTo>
                  <a:lnTo>
                    <a:pt x="278" y="619"/>
                  </a:lnTo>
                  <a:cubicBezTo>
                    <a:pt x="182" y="567"/>
                    <a:pt x="99" y="500"/>
                    <a:pt x="40" y="448"/>
                  </a:cubicBezTo>
                  <a:lnTo>
                    <a:pt x="40" y="448"/>
                  </a:lnTo>
                  <a:cubicBezTo>
                    <a:pt x="13" y="423"/>
                    <a:pt x="0" y="390"/>
                    <a:pt x="0" y="355"/>
                  </a:cubicBezTo>
                  <a:lnTo>
                    <a:pt x="0" y="355"/>
                  </a:lnTo>
                  <a:cubicBezTo>
                    <a:pt x="0" y="322"/>
                    <a:pt x="13" y="288"/>
                    <a:pt x="40" y="264"/>
                  </a:cubicBezTo>
                  <a:lnTo>
                    <a:pt x="40" y="264"/>
                  </a:lnTo>
                  <a:cubicBezTo>
                    <a:pt x="99" y="211"/>
                    <a:pt x="182" y="145"/>
                    <a:pt x="278" y="92"/>
                  </a:cubicBezTo>
                  <a:lnTo>
                    <a:pt x="278" y="92"/>
                  </a:lnTo>
                  <a:cubicBezTo>
                    <a:pt x="375" y="39"/>
                    <a:pt x="486" y="0"/>
                    <a:pt x="601" y="0"/>
                  </a:cubicBezTo>
                  <a:lnTo>
                    <a:pt x="601" y="0"/>
                  </a:lnTo>
                  <a:cubicBezTo>
                    <a:pt x="717" y="0"/>
                    <a:pt x="827" y="39"/>
                    <a:pt x="924" y="92"/>
                  </a:cubicBezTo>
                  <a:lnTo>
                    <a:pt x="924" y="92"/>
                  </a:lnTo>
                  <a:cubicBezTo>
                    <a:pt x="1021" y="145"/>
                    <a:pt x="1104" y="211"/>
                    <a:pt x="1162" y="2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114">
              <a:extLst>
                <a:ext uri="{FF2B5EF4-FFF2-40B4-BE49-F238E27FC236}">
                  <a16:creationId xmlns:a16="http://schemas.microsoft.com/office/drawing/2014/main" id="{F5AE8CDD-4250-0744-BF5D-6F255248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58" y="5330934"/>
              <a:ext cx="648180" cy="637193"/>
            </a:xfrm>
            <a:custGeom>
              <a:avLst/>
              <a:gdLst>
                <a:gd name="T0" fmla="*/ 520 w 521"/>
                <a:gd name="T1" fmla="*/ 254 h 510"/>
                <a:gd name="T2" fmla="*/ 520 w 521"/>
                <a:gd name="T3" fmla="*/ 254 h 510"/>
                <a:gd name="T4" fmla="*/ 260 w 521"/>
                <a:gd name="T5" fmla="*/ 509 h 510"/>
                <a:gd name="T6" fmla="*/ 260 w 521"/>
                <a:gd name="T7" fmla="*/ 509 h 510"/>
                <a:gd name="T8" fmla="*/ 0 w 521"/>
                <a:gd name="T9" fmla="*/ 254 h 510"/>
                <a:gd name="T10" fmla="*/ 0 w 521"/>
                <a:gd name="T11" fmla="*/ 254 h 510"/>
                <a:gd name="T12" fmla="*/ 260 w 521"/>
                <a:gd name="T13" fmla="*/ 0 h 510"/>
                <a:gd name="T14" fmla="*/ 260 w 521"/>
                <a:gd name="T15" fmla="*/ 0 h 510"/>
                <a:gd name="T16" fmla="*/ 520 w 521"/>
                <a:gd name="T17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510">
                  <a:moveTo>
                    <a:pt x="520" y="254"/>
                  </a:moveTo>
                  <a:lnTo>
                    <a:pt x="520" y="254"/>
                  </a:lnTo>
                  <a:cubicBezTo>
                    <a:pt x="520" y="396"/>
                    <a:pt x="404" y="509"/>
                    <a:pt x="260" y="509"/>
                  </a:cubicBezTo>
                  <a:lnTo>
                    <a:pt x="260" y="509"/>
                  </a:lnTo>
                  <a:cubicBezTo>
                    <a:pt x="116" y="509"/>
                    <a:pt x="0" y="396"/>
                    <a:pt x="0" y="254"/>
                  </a:cubicBezTo>
                  <a:lnTo>
                    <a:pt x="0" y="254"/>
                  </a:lnTo>
                  <a:cubicBezTo>
                    <a:pt x="0" y="114"/>
                    <a:pt x="116" y="0"/>
                    <a:pt x="260" y="0"/>
                  </a:cubicBezTo>
                  <a:lnTo>
                    <a:pt x="260" y="0"/>
                  </a:lnTo>
                  <a:cubicBezTo>
                    <a:pt x="404" y="0"/>
                    <a:pt x="520" y="114"/>
                    <a:pt x="520" y="2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115">
              <a:extLst>
                <a:ext uri="{FF2B5EF4-FFF2-40B4-BE49-F238E27FC236}">
                  <a16:creationId xmlns:a16="http://schemas.microsoft.com/office/drawing/2014/main" id="{7A482CAB-1FD9-F743-9811-6AC54579C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449" y="5490237"/>
              <a:ext cx="318598" cy="313101"/>
            </a:xfrm>
            <a:custGeom>
              <a:avLst/>
              <a:gdLst>
                <a:gd name="T0" fmla="*/ 256 w 257"/>
                <a:gd name="T1" fmla="*/ 125 h 252"/>
                <a:gd name="T2" fmla="*/ 256 w 257"/>
                <a:gd name="T3" fmla="*/ 125 h 252"/>
                <a:gd name="T4" fmla="*/ 128 w 257"/>
                <a:gd name="T5" fmla="*/ 251 h 252"/>
                <a:gd name="T6" fmla="*/ 128 w 257"/>
                <a:gd name="T7" fmla="*/ 251 h 252"/>
                <a:gd name="T8" fmla="*/ 0 w 257"/>
                <a:gd name="T9" fmla="*/ 125 h 252"/>
                <a:gd name="T10" fmla="*/ 0 w 257"/>
                <a:gd name="T11" fmla="*/ 125 h 252"/>
                <a:gd name="T12" fmla="*/ 128 w 257"/>
                <a:gd name="T13" fmla="*/ 0 h 252"/>
                <a:gd name="T14" fmla="*/ 128 w 257"/>
                <a:gd name="T15" fmla="*/ 0 h 252"/>
                <a:gd name="T16" fmla="*/ 256 w 257"/>
                <a:gd name="T17" fmla="*/ 12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252">
                  <a:moveTo>
                    <a:pt x="256" y="125"/>
                  </a:moveTo>
                  <a:lnTo>
                    <a:pt x="256" y="125"/>
                  </a:lnTo>
                  <a:cubicBezTo>
                    <a:pt x="256" y="195"/>
                    <a:pt x="199" y="251"/>
                    <a:pt x="128" y="251"/>
                  </a:cubicBezTo>
                  <a:lnTo>
                    <a:pt x="128" y="251"/>
                  </a:lnTo>
                  <a:cubicBezTo>
                    <a:pt x="57" y="251"/>
                    <a:pt x="0" y="195"/>
                    <a:pt x="0" y="125"/>
                  </a:cubicBezTo>
                  <a:lnTo>
                    <a:pt x="0" y="125"/>
                  </a:lnTo>
                  <a:cubicBezTo>
                    <a:pt x="0" y="56"/>
                    <a:pt x="57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6"/>
                    <a:pt x="256" y="1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116">
              <a:extLst>
                <a:ext uri="{FF2B5EF4-FFF2-40B4-BE49-F238E27FC236}">
                  <a16:creationId xmlns:a16="http://schemas.microsoft.com/office/drawing/2014/main" id="{4B06334F-34B9-7945-AE89-E7FE457D9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214" y="5347415"/>
              <a:ext cx="362541" cy="368032"/>
            </a:xfrm>
            <a:custGeom>
              <a:avLst/>
              <a:gdLst>
                <a:gd name="T0" fmla="*/ 205 w 290"/>
                <a:gd name="T1" fmla="*/ 260 h 294"/>
                <a:gd name="T2" fmla="*/ 205 w 290"/>
                <a:gd name="T3" fmla="*/ 260 h 294"/>
                <a:gd name="T4" fmla="*/ 34 w 290"/>
                <a:gd name="T5" fmla="*/ 206 h 294"/>
                <a:gd name="T6" fmla="*/ 34 w 290"/>
                <a:gd name="T7" fmla="*/ 206 h 294"/>
                <a:gd name="T8" fmla="*/ 84 w 290"/>
                <a:gd name="T9" fmla="*/ 34 h 294"/>
                <a:gd name="T10" fmla="*/ 84 w 290"/>
                <a:gd name="T11" fmla="*/ 34 h 294"/>
                <a:gd name="T12" fmla="*/ 256 w 290"/>
                <a:gd name="T13" fmla="*/ 87 h 294"/>
                <a:gd name="T14" fmla="*/ 256 w 290"/>
                <a:gd name="T15" fmla="*/ 87 h 294"/>
                <a:gd name="T16" fmla="*/ 205 w 290"/>
                <a:gd name="T17" fmla="*/ 26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94">
                  <a:moveTo>
                    <a:pt x="205" y="260"/>
                  </a:moveTo>
                  <a:lnTo>
                    <a:pt x="205" y="260"/>
                  </a:lnTo>
                  <a:cubicBezTo>
                    <a:pt x="144" y="293"/>
                    <a:pt x="67" y="268"/>
                    <a:pt x="34" y="206"/>
                  </a:cubicBezTo>
                  <a:lnTo>
                    <a:pt x="34" y="206"/>
                  </a:lnTo>
                  <a:cubicBezTo>
                    <a:pt x="0" y="143"/>
                    <a:pt x="23" y="66"/>
                    <a:pt x="84" y="34"/>
                  </a:cubicBezTo>
                  <a:lnTo>
                    <a:pt x="84" y="34"/>
                  </a:lnTo>
                  <a:cubicBezTo>
                    <a:pt x="146" y="0"/>
                    <a:pt x="223" y="25"/>
                    <a:pt x="256" y="87"/>
                  </a:cubicBezTo>
                  <a:lnTo>
                    <a:pt x="256" y="87"/>
                  </a:lnTo>
                  <a:cubicBezTo>
                    <a:pt x="289" y="150"/>
                    <a:pt x="267" y="227"/>
                    <a:pt x="205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117">
              <a:extLst>
                <a:ext uri="{FF2B5EF4-FFF2-40B4-BE49-F238E27FC236}">
                  <a16:creationId xmlns:a16="http://schemas.microsoft.com/office/drawing/2014/main" id="{A6E351CC-CB23-3D49-830C-A293602F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959" y="5704460"/>
              <a:ext cx="93380" cy="93383"/>
            </a:xfrm>
            <a:custGeom>
              <a:avLst/>
              <a:gdLst>
                <a:gd name="T0" fmla="*/ 75 w 76"/>
                <a:gd name="T1" fmla="*/ 37 h 76"/>
                <a:gd name="T2" fmla="*/ 75 w 76"/>
                <a:gd name="T3" fmla="*/ 37 h 76"/>
                <a:gd name="T4" fmla="*/ 38 w 76"/>
                <a:gd name="T5" fmla="*/ 75 h 76"/>
                <a:gd name="T6" fmla="*/ 38 w 76"/>
                <a:gd name="T7" fmla="*/ 75 h 76"/>
                <a:gd name="T8" fmla="*/ 0 w 76"/>
                <a:gd name="T9" fmla="*/ 37 h 76"/>
                <a:gd name="T10" fmla="*/ 0 w 76"/>
                <a:gd name="T11" fmla="*/ 37 h 76"/>
                <a:gd name="T12" fmla="*/ 38 w 76"/>
                <a:gd name="T13" fmla="*/ 0 h 76"/>
                <a:gd name="T14" fmla="*/ 38 w 76"/>
                <a:gd name="T15" fmla="*/ 0 h 76"/>
                <a:gd name="T16" fmla="*/ 75 w 76"/>
                <a:gd name="T1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5"/>
                    <a:pt x="38" y="75"/>
                  </a:cubicBezTo>
                  <a:lnTo>
                    <a:pt x="38" y="75"/>
                  </a:lnTo>
                  <a:cubicBezTo>
                    <a:pt x="17" y="75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8" name="Freeform 118">
              <a:extLst>
                <a:ext uri="{FF2B5EF4-FFF2-40B4-BE49-F238E27FC236}">
                  <a16:creationId xmlns:a16="http://schemas.microsoft.com/office/drawing/2014/main" id="{EC463E97-6F0D-4D4C-9CB5-7A11BABF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503" y="4578388"/>
              <a:ext cx="109861" cy="109861"/>
            </a:xfrm>
            <a:custGeom>
              <a:avLst/>
              <a:gdLst>
                <a:gd name="T0" fmla="*/ 86 w 87"/>
                <a:gd name="T1" fmla="*/ 44 h 88"/>
                <a:gd name="T2" fmla="*/ 86 w 87"/>
                <a:gd name="T3" fmla="*/ 44 h 88"/>
                <a:gd name="T4" fmla="*/ 43 w 87"/>
                <a:gd name="T5" fmla="*/ 87 h 88"/>
                <a:gd name="T6" fmla="*/ 43 w 87"/>
                <a:gd name="T7" fmla="*/ 87 h 88"/>
                <a:gd name="T8" fmla="*/ 0 w 87"/>
                <a:gd name="T9" fmla="*/ 44 h 88"/>
                <a:gd name="T10" fmla="*/ 0 w 87"/>
                <a:gd name="T11" fmla="*/ 44 h 88"/>
                <a:gd name="T12" fmla="*/ 43 w 87"/>
                <a:gd name="T13" fmla="*/ 0 h 88"/>
                <a:gd name="T14" fmla="*/ 43 w 87"/>
                <a:gd name="T15" fmla="*/ 0 h 88"/>
                <a:gd name="T16" fmla="*/ 86 w 87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8">
                  <a:moveTo>
                    <a:pt x="86" y="44"/>
                  </a:moveTo>
                  <a:lnTo>
                    <a:pt x="86" y="44"/>
                  </a:lnTo>
                  <a:cubicBezTo>
                    <a:pt x="86" y="67"/>
                    <a:pt x="67" y="87"/>
                    <a:pt x="43" y="87"/>
                  </a:cubicBezTo>
                  <a:lnTo>
                    <a:pt x="43" y="87"/>
                  </a:lnTo>
                  <a:cubicBezTo>
                    <a:pt x="19" y="87"/>
                    <a:pt x="0" y="67"/>
                    <a:pt x="0" y="44"/>
                  </a:cubicBezTo>
                  <a:lnTo>
                    <a:pt x="0" y="44"/>
                  </a:lnTo>
                  <a:cubicBezTo>
                    <a:pt x="0" y="20"/>
                    <a:pt x="19" y="0"/>
                    <a:pt x="43" y="0"/>
                  </a:cubicBezTo>
                  <a:lnTo>
                    <a:pt x="43" y="0"/>
                  </a:lnTo>
                  <a:cubicBezTo>
                    <a:pt x="67" y="0"/>
                    <a:pt x="86" y="20"/>
                    <a:pt x="86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79" name="Freeform 192">
            <a:extLst>
              <a:ext uri="{FF2B5EF4-FFF2-40B4-BE49-F238E27FC236}">
                <a16:creationId xmlns:a16="http://schemas.microsoft.com/office/drawing/2014/main" id="{3C8DE5FD-DF31-344C-8B83-B56280830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041" y="8989301"/>
            <a:ext cx="32959" cy="1565519"/>
          </a:xfrm>
          <a:custGeom>
            <a:avLst/>
            <a:gdLst>
              <a:gd name="T0" fmla="*/ 27 w 28"/>
              <a:gd name="T1" fmla="*/ 1255 h 1256"/>
              <a:gd name="T2" fmla="*/ 0 w 28"/>
              <a:gd name="T3" fmla="*/ 1255 h 1256"/>
              <a:gd name="T4" fmla="*/ 0 w 28"/>
              <a:gd name="T5" fmla="*/ 0 h 1256"/>
              <a:gd name="T6" fmla="*/ 27 w 28"/>
              <a:gd name="T7" fmla="*/ 0 h 1256"/>
              <a:gd name="T8" fmla="*/ 27 w 28"/>
              <a:gd name="T9" fmla="*/ 1255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256">
                <a:moveTo>
                  <a:pt x="27" y="1255"/>
                </a:moveTo>
                <a:lnTo>
                  <a:pt x="0" y="1255"/>
                </a:lnTo>
                <a:lnTo>
                  <a:pt x="0" y="0"/>
                </a:lnTo>
                <a:lnTo>
                  <a:pt x="27" y="0"/>
                </a:lnTo>
                <a:lnTo>
                  <a:pt x="27" y="12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" name="Freeform 266">
            <a:extLst>
              <a:ext uri="{FF2B5EF4-FFF2-40B4-BE49-F238E27FC236}">
                <a16:creationId xmlns:a16="http://schemas.microsoft.com/office/drawing/2014/main" id="{BAB67701-E7DE-1543-886A-38D0EE4A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041" y="11296380"/>
            <a:ext cx="32959" cy="1565519"/>
          </a:xfrm>
          <a:custGeom>
            <a:avLst/>
            <a:gdLst>
              <a:gd name="T0" fmla="*/ 27 w 28"/>
              <a:gd name="T1" fmla="*/ 1255 h 1256"/>
              <a:gd name="T2" fmla="*/ 0 w 28"/>
              <a:gd name="T3" fmla="*/ 1255 h 1256"/>
              <a:gd name="T4" fmla="*/ 0 w 28"/>
              <a:gd name="T5" fmla="*/ 0 h 1256"/>
              <a:gd name="T6" fmla="*/ 27 w 28"/>
              <a:gd name="T7" fmla="*/ 0 h 1256"/>
              <a:gd name="T8" fmla="*/ 27 w 28"/>
              <a:gd name="T9" fmla="*/ 1255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256">
                <a:moveTo>
                  <a:pt x="27" y="1255"/>
                </a:moveTo>
                <a:lnTo>
                  <a:pt x="0" y="1255"/>
                </a:lnTo>
                <a:lnTo>
                  <a:pt x="0" y="0"/>
                </a:lnTo>
                <a:lnTo>
                  <a:pt x="27" y="0"/>
                </a:lnTo>
                <a:lnTo>
                  <a:pt x="27" y="12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1" name="Freeform 340">
            <a:extLst>
              <a:ext uri="{FF2B5EF4-FFF2-40B4-BE49-F238E27FC236}">
                <a16:creationId xmlns:a16="http://schemas.microsoft.com/office/drawing/2014/main" id="{06C7D787-40C1-AF48-B775-6FF20F75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313" y="8978316"/>
            <a:ext cx="32959" cy="1565519"/>
          </a:xfrm>
          <a:custGeom>
            <a:avLst/>
            <a:gdLst>
              <a:gd name="T0" fmla="*/ 26 w 27"/>
              <a:gd name="T1" fmla="*/ 1255 h 1256"/>
              <a:gd name="T2" fmla="*/ 0 w 27"/>
              <a:gd name="T3" fmla="*/ 1255 h 1256"/>
              <a:gd name="T4" fmla="*/ 0 w 27"/>
              <a:gd name="T5" fmla="*/ 0 h 1256"/>
              <a:gd name="T6" fmla="*/ 26 w 27"/>
              <a:gd name="T7" fmla="*/ 0 h 1256"/>
              <a:gd name="T8" fmla="*/ 26 w 27"/>
              <a:gd name="T9" fmla="*/ 1255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256">
                <a:moveTo>
                  <a:pt x="26" y="1255"/>
                </a:moveTo>
                <a:lnTo>
                  <a:pt x="0" y="1255"/>
                </a:lnTo>
                <a:lnTo>
                  <a:pt x="0" y="0"/>
                </a:lnTo>
                <a:lnTo>
                  <a:pt x="26" y="0"/>
                </a:lnTo>
                <a:lnTo>
                  <a:pt x="26" y="125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2" name="Freeform 414">
            <a:extLst>
              <a:ext uri="{FF2B5EF4-FFF2-40B4-BE49-F238E27FC236}">
                <a16:creationId xmlns:a16="http://schemas.microsoft.com/office/drawing/2014/main" id="{713E2236-F6F9-9947-957C-C0619A24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313" y="11285395"/>
            <a:ext cx="32959" cy="1565519"/>
          </a:xfrm>
          <a:custGeom>
            <a:avLst/>
            <a:gdLst>
              <a:gd name="T0" fmla="*/ 26 w 27"/>
              <a:gd name="T1" fmla="*/ 1255 h 1256"/>
              <a:gd name="T2" fmla="*/ 0 w 27"/>
              <a:gd name="T3" fmla="*/ 1255 h 1256"/>
              <a:gd name="T4" fmla="*/ 0 w 27"/>
              <a:gd name="T5" fmla="*/ 0 h 1256"/>
              <a:gd name="T6" fmla="*/ 26 w 27"/>
              <a:gd name="T7" fmla="*/ 0 h 1256"/>
              <a:gd name="T8" fmla="*/ 26 w 27"/>
              <a:gd name="T9" fmla="*/ 1255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256">
                <a:moveTo>
                  <a:pt x="26" y="1255"/>
                </a:moveTo>
                <a:lnTo>
                  <a:pt x="0" y="1255"/>
                </a:lnTo>
                <a:lnTo>
                  <a:pt x="0" y="0"/>
                </a:lnTo>
                <a:lnTo>
                  <a:pt x="26" y="0"/>
                </a:lnTo>
                <a:lnTo>
                  <a:pt x="26" y="12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2A67E-9FFD-9F4E-BDF2-367276E0121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FFCA8-275C-244C-A5FC-88924D7F4A4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2ADC9-7D7F-B742-814D-13412D082DD8}"/>
              </a:ext>
            </a:extLst>
          </p:cNvPr>
          <p:cNvSpPr txBox="1"/>
          <p:nvPr/>
        </p:nvSpPr>
        <p:spPr>
          <a:xfrm>
            <a:off x="4921488" y="8864362"/>
            <a:ext cx="5931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AE255-8912-4B4E-9404-792C0BE6C1C8}"/>
              </a:ext>
            </a:extLst>
          </p:cNvPr>
          <p:cNvSpPr txBox="1"/>
          <p:nvPr/>
        </p:nvSpPr>
        <p:spPr>
          <a:xfrm>
            <a:off x="4921488" y="9522692"/>
            <a:ext cx="59316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308F5-E300-E549-8346-5C9DEE8B0046}"/>
              </a:ext>
            </a:extLst>
          </p:cNvPr>
          <p:cNvSpPr txBox="1"/>
          <p:nvPr/>
        </p:nvSpPr>
        <p:spPr>
          <a:xfrm>
            <a:off x="2734099" y="9161864"/>
            <a:ext cx="13781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061F2-B732-6B40-8AD7-27566ACAE295}"/>
              </a:ext>
            </a:extLst>
          </p:cNvPr>
          <p:cNvSpPr txBox="1"/>
          <p:nvPr/>
        </p:nvSpPr>
        <p:spPr>
          <a:xfrm>
            <a:off x="4921488" y="11174138"/>
            <a:ext cx="5931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357D6-20E0-8249-B647-6AD9AD119BC4}"/>
              </a:ext>
            </a:extLst>
          </p:cNvPr>
          <p:cNvSpPr txBox="1"/>
          <p:nvPr/>
        </p:nvSpPr>
        <p:spPr>
          <a:xfrm>
            <a:off x="4921488" y="11832468"/>
            <a:ext cx="59316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9766B-927A-8349-9C0C-CA6F8D800D58}"/>
              </a:ext>
            </a:extLst>
          </p:cNvPr>
          <p:cNvSpPr txBox="1"/>
          <p:nvPr/>
        </p:nvSpPr>
        <p:spPr>
          <a:xfrm>
            <a:off x="2734099" y="11471640"/>
            <a:ext cx="13781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D7AC4-17F4-BD43-ACA0-47E6B24DD338}"/>
              </a:ext>
            </a:extLst>
          </p:cNvPr>
          <p:cNvSpPr txBox="1"/>
          <p:nvPr/>
        </p:nvSpPr>
        <p:spPr>
          <a:xfrm>
            <a:off x="15774646" y="8864362"/>
            <a:ext cx="5931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BA57D-546D-1D4C-A139-4C2763C7C2FE}"/>
              </a:ext>
            </a:extLst>
          </p:cNvPr>
          <p:cNvSpPr txBox="1"/>
          <p:nvPr/>
        </p:nvSpPr>
        <p:spPr>
          <a:xfrm>
            <a:off x="15774646" y="9522692"/>
            <a:ext cx="59316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05BAB-0105-244E-AFD6-26F98304E246}"/>
              </a:ext>
            </a:extLst>
          </p:cNvPr>
          <p:cNvSpPr txBox="1"/>
          <p:nvPr/>
        </p:nvSpPr>
        <p:spPr>
          <a:xfrm>
            <a:off x="13587257" y="9161864"/>
            <a:ext cx="13781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56731-5463-7246-9A45-446DE20763F6}"/>
              </a:ext>
            </a:extLst>
          </p:cNvPr>
          <p:cNvSpPr txBox="1"/>
          <p:nvPr/>
        </p:nvSpPr>
        <p:spPr>
          <a:xfrm>
            <a:off x="15774646" y="11174138"/>
            <a:ext cx="593167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672DA-8D05-F749-B92D-DD34246539A8}"/>
              </a:ext>
            </a:extLst>
          </p:cNvPr>
          <p:cNvSpPr txBox="1"/>
          <p:nvPr/>
        </p:nvSpPr>
        <p:spPr>
          <a:xfrm>
            <a:off x="15774646" y="11832468"/>
            <a:ext cx="593167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7CDBD-6433-A648-AE06-059D1A8C564D}"/>
              </a:ext>
            </a:extLst>
          </p:cNvPr>
          <p:cNvSpPr txBox="1"/>
          <p:nvPr/>
        </p:nvSpPr>
        <p:spPr>
          <a:xfrm>
            <a:off x="13587257" y="11471640"/>
            <a:ext cx="13781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1" name="Freeform 63">
            <a:extLst>
              <a:ext uri="{FF2B5EF4-FFF2-40B4-BE49-F238E27FC236}">
                <a16:creationId xmlns:a16="http://schemas.microsoft.com/office/drawing/2014/main" id="{A7713C43-09DF-B045-BF75-08ACF2B5F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98" y="3117239"/>
            <a:ext cx="2230177" cy="1933551"/>
          </a:xfrm>
          <a:custGeom>
            <a:avLst/>
            <a:gdLst>
              <a:gd name="T0" fmla="*/ 1267 w 1792"/>
              <a:gd name="T1" fmla="*/ 1418 h 1552"/>
              <a:gd name="T2" fmla="*/ 525 w 1792"/>
              <a:gd name="T3" fmla="*/ 1418 h 1552"/>
              <a:gd name="T4" fmla="*/ 153 w 1792"/>
              <a:gd name="T5" fmla="*/ 775 h 1552"/>
              <a:gd name="T6" fmla="*/ 525 w 1792"/>
              <a:gd name="T7" fmla="*/ 132 h 1552"/>
              <a:gd name="T8" fmla="*/ 1267 w 1792"/>
              <a:gd name="T9" fmla="*/ 132 h 1552"/>
              <a:gd name="T10" fmla="*/ 1638 w 1792"/>
              <a:gd name="T11" fmla="*/ 775 h 1552"/>
              <a:gd name="T12" fmla="*/ 1267 w 1792"/>
              <a:gd name="T13" fmla="*/ 1418 h 1552"/>
              <a:gd name="T14" fmla="*/ 1343 w 1792"/>
              <a:gd name="T15" fmla="*/ 0 h 1552"/>
              <a:gd name="T16" fmla="*/ 448 w 1792"/>
              <a:gd name="T17" fmla="*/ 0 h 1552"/>
              <a:gd name="T18" fmla="*/ 0 w 1792"/>
              <a:gd name="T19" fmla="*/ 775 h 1552"/>
              <a:gd name="T20" fmla="*/ 448 w 1792"/>
              <a:gd name="T21" fmla="*/ 1551 h 1552"/>
              <a:gd name="T22" fmla="*/ 1343 w 1792"/>
              <a:gd name="T23" fmla="*/ 1551 h 1552"/>
              <a:gd name="T24" fmla="*/ 1791 w 1792"/>
              <a:gd name="T25" fmla="*/ 775 h 1552"/>
              <a:gd name="T26" fmla="*/ 1343 w 1792"/>
              <a:gd name="T27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2" h="1552">
                <a:moveTo>
                  <a:pt x="1267" y="1418"/>
                </a:moveTo>
                <a:lnTo>
                  <a:pt x="525" y="1418"/>
                </a:lnTo>
                <a:lnTo>
                  <a:pt x="153" y="775"/>
                </a:lnTo>
                <a:lnTo>
                  <a:pt x="525" y="132"/>
                </a:lnTo>
                <a:lnTo>
                  <a:pt x="1267" y="132"/>
                </a:lnTo>
                <a:lnTo>
                  <a:pt x="1638" y="775"/>
                </a:lnTo>
                <a:lnTo>
                  <a:pt x="1267" y="1418"/>
                </a:lnTo>
                <a:close/>
                <a:moveTo>
                  <a:pt x="1343" y="0"/>
                </a:moveTo>
                <a:lnTo>
                  <a:pt x="448" y="0"/>
                </a:lnTo>
                <a:lnTo>
                  <a:pt x="0" y="775"/>
                </a:lnTo>
                <a:lnTo>
                  <a:pt x="448" y="1551"/>
                </a:lnTo>
                <a:lnTo>
                  <a:pt x="1343" y="1551"/>
                </a:lnTo>
                <a:lnTo>
                  <a:pt x="1791" y="775"/>
                </a:lnTo>
                <a:lnTo>
                  <a:pt x="13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592" name="Freeform 64">
            <a:extLst>
              <a:ext uri="{FF2B5EF4-FFF2-40B4-BE49-F238E27FC236}">
                <a16:creationId xmlns:a16="http://schemas.microsoft.com/office/drawing/2014/main" id="{01A79F9B-26CB-9643-BFA7-9E6DF404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321" y="3117239"/>
            <a:ext cx="13699658" cy="1933551"/>
          </a:xfrm>
          <a:custGeom>
            <a:avLst/>
            <a:gdLst>
              <a:gd name="T0" fmla="*/ 10999 w 11000"/>
              <a:gd name="T1" fmla="*/ 0 h 1552"/>
              <a:gd name="T2" fmla="*/ 0 w 11000"/>
              <a:gd name="T3" fmla="*/ 0 h 1552"/>
              <a:gd name="T4" fmla="*/ 448 w 11000"/>
              <a:gd name="T5" fmla="*/ 775 h 1552"/>
              <a:gd name="T6" fmla="*/ 0 w 11000"/>
              <a:gd name="T7" fmla="*/ 1551 h 1552"/>
              <a:gd name="T8" fmla="*/ 10999 w 11000"/>
              <a:gd name="T9" fmla="*/ 1551 h 1552"/>
              <a:gd name="T10" fmla="*/ 10999 w 11000"/>
              <a:gd name="T11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00" h="1552">
                <a:moveTo>
                  <a:pt x="10999" y="0"/>
                </a:moveTo>
                <a:lnTo>
                  <a:pt x="0" y="0"/>
                </a:lnTo>
                <a:lnTo>
                  <a:pt x="448" y="775"/>
                </a:lnTo>
                <a:lnTo>
                  <a:pt x="0" y="1551"/>
                </a:lnTo>
                <a:lnTo>
                  <a:pt x="10999" y="1551"/>
                </a:lnTo>
                <a:lnTo>
                  <a:pt x="10999" y="0"/>
                </a:ln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74" name="Freeform 146">
            <a:extLst>
              <a:ext uri="{FF2B5EF4-FFF2-40B4-BE49-F238E27FC236}">
                <a16:creationId xmlns:a16="http://schemas.microsoft.com/office/drawing/2014/main" id="{8BBFDA7B-17D7-1943-9F97-5A6334F5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321" y="11027226"/>
            <a:ext cx="13699658" cy="1933551"/>
          </a:xfrm>
          <a:custGeom>
            <a:avLst/>
            <a:gdLst>
              <a:gd name="T0" fmla="*/ 10999 w 11000"/>
              <a:gd name="T1" fmla="*/ 0 h 1551"/>
              <a:gd name="T2" fmla="*/ 0 w 11000"/>
              <a:gd name="T3" fmla="*/ 0 h 1551"/>
              <a:gd name="T4" fmla="*/ 448 w 11000"/>
              <a:gd name="T5" fmla="*/ 775 h 1551"/>
              <a:gd name="T6" fmla="*/ 0 w 11000"/>
              <a:gd name="T7" fmla="*/ 1550 h 1551"/>
              <a:gd name="T8" fmla="*/ 10999 w 11000"/>
              <a:gd name="T9" fmla="*/ 1550 h 1551"/>
              <a:gd name="T10" fmla="*/ 10999 w 11000"/>
              <a:gd name="T11" fmla="*/ 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00" h="1551">
                <a:moveTo>
                  <a:pt x="10999" y="0"/>
                </a:moveTo>
                <a:lnTo>
                  <a:pt x="0" y="0"/>
                </a:lnTo>
                <a:lnTo>
                  <a:pt x="448" y="775"/>
                </a:lnTo>
                <a:lnTo>
                  <a:pt x="0" y="1550"/>
                </a:lnTo>
                <a:lnTo>
                  <a:pt x="10999" y="1550"/>
                </a:lnTo>
                <a:lnTo>
                  <a:pt x="10999" y="0"/>
                </a:lnTo>
              </a:path>
            </a:pathLst>
          </a:custGeom>
          <a:solidFill>
            <a:schemeClr val="accent5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675" name="Freeform 147">
            <a:extLst>
              <a:ext uri="{FF2B5EF4-FFF2-40B4-BE49-F238E27FC236}">
                <a16:creationId xmlns:a16="http://schemas.microsoft.com/office/drawing/2014/main" id="{4B3E2D29-0F11-1D4A-88EC-8B14FD90C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98" y="11027226"/>
            <a:ext cx="2230177" cy="1933551"/>
          </a:xfrm>
          <a:custGeom>
            <a:avLst/>
            <a:gdLst>
              <a:gd name="T0" fmla="*/ 1267 w 1792"/>
              <a:gd name="T1" fmla="*/ 1418 h 1551"/>
              <a:gd name="T2" fmla="*/ 525 w 1792"/>
              <a:gd name="T3" fmla="*/ 1418 h 1551"/>
              <a:gd name="T4" fmla="*/ 153 w 1792"/>
              <a:gd name="T5" fmla="*/ 775 h 1551"/>
              <a:gd name="T6" fmla="*/ 525 w 1792"/>
              <a:gd name="T7" fmla="*/ 132 h 1551"/>
              <a:gd name="T8" fmla="*/ 1267 w 1792"/>
              <a:gd name="T9" fmla="*/ 132 h 1551"/>
              <a:gd name="T10" fmla="*/ 1638 w 1792"/>
              <a:gd name="T11" fmla="*/ 775 h 1551"/>
              <a:gd name="T12" fmla="*/ 1267 w 1792"/>
              <a:gd name="T13" fmla="*/ 1418 h 1551"/>
              <a:gd name="T14" fmla="*/ 1343 w 1792"/>
              <a:gd name="T15" fmla="*/ 0 h 1551"/>
              <a:gd name="T16" fmla="*/ 448 w 1792"/>
              <a:gd name="T17" fmla="*/ 0 h 1551"/>
              <a:gd name="T18" fmla="*/ 0 w 1792"/>
              <a:gd name="T19" fmla="*/ 775 h 1551"/>
              <a:gd name="T20" fmla="*/ 448 w 1792"/>
              <a:gd name="T21" fmla="*/ 1550 h 1551"/>
              <a:gd name="T22" fmla="*/ 1343 w 1792"/>
              <a:gd name="T23" fmla="*/ 1550 h 1551"/>
              <a:gd name="T24" fmla="*/ 1791 w 1792"/>
              <a:gd name="T25" fmla="*/ 775 h 1551"/>
              <a:gd name="T26" fmla="*/ 1343 w 1792"/>
              <a:gd name="T27" fmla="*/ 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2" h="1551">
                <a:moveTo>
                  <a:pt x="1267" y="1418"/>
                </a:moveTo>
                <a:lnTo>
                  <a:pt x="525" y="1418"/>
                </a:lnTo>
                <a:lnTo>
                  <a:pt x="153" y="775"/>
                </a:lnTo>
                <a:lnTo>
                  <a:pt x="525" y="132"/>
                </a:lnTo>
                <a:lnTo>
                  <a:pt x="1267" y="132"/>
                </a:lnTo>
                <a:lnTo>
                  <a:pt x="1638" y="775"/>
                </a:lnTo>
                <a:lnTo>
                  <a:pt x="1267" y="1418"/>
                </a:lnTo>
                <a:close/>
                <a:moveTo>
                  <a:pt x="1343" y="0"/>
                </a:moveTo>
                <a:lnTo>
                  <a:pt x="448" y="0"/>
                </a:lnTo>
                <a:lnTo>
                  <a:pt x="0" y="775"/>
                </a:lnTo>
                <a:lnTo>
                  <a:pt x="448" y="1550"/>
                </a:lnTo>
                <a:lnTo>
                  <a:pt x="1343" y="1550"/>
                </a:lnTo>
                <a:lnTo>
                  <a:pt x="1791" y="775"/>
                </a:lnTo>
                <a:lnTo>
                  <a:pt x="13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59" name="Freeform 231">
            <a:extLst>
              <a:ext uri="{FF2B5EF4-FFF2-40B4-BE49-F238E27FC236}">
                <a16:creationId xmlns:a16="http://schemas.microsoft.com/office/drawing/2014/main" id="{921F5615-CF85-4546-AD2D-BE629B305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3" y="5094736"/>
            <a:ext cx="13699658" cy="1933551"/>
          </a:xfrm>
          <a:custGeom>
            <a:avLst/>
            <a:gdLst>
              <a:gd name="T0" fmla="*/ 10998 w 10999"/>
              <a:gd name="T1" fmla="*/ 0 h 1551"/>
              <a:gd name="T2" fmla="*/ 0 w 10999"/>
              <a:gd name="T3" fmla="*/ 0 h 1551"/>
              <a:gd name="T4" fmla="*/ 447 w 10999"/>
              <a:gd name="T5" fmla="*/ 775 h 1551"/>
              <a:gd name="T6" fmla="*/ 0 w 10999"/>
              <a:gd name="T7" fmla="*/ 1550 h 1551"/>
              <a:gd name="T8" fmla="*/ 10998 w 10999"/>
              <a:gd name="T9" fmla="*/ 1550 h 1551"/>
              <a:gd name="T10" fmla="*/ 10998 w 10999"/>
              <a:gd name="T11" fmla="*/ 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99" h="1551">
                <a:moveTo>
                  <a:pt x="10998" y="0"/>
                </a:moveTo>
                <a:lnTo>
                  <a:pt x="0" y="0"/>
                </a:lnTo>
                <a:lnTo>
                  <a:pt x="447" y="775"/>
                </a:lnTo>
                <a:lnTo>
                  <a:pt x="0" y="1550"/>
                </a:lnTo>
                <a:lnTo>
                  <a:pt x="10998" y="1550"/>
                </a:lnTo>
                <a:lnTo>
                  <a:pt x="10998" y="0"/>
                </a:ln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760" name="Freeform 232">
            <a:extLst>
              <a:ext uri="{FF2B5EF4-FFF2-40B4-BE49-F238E27FC236}">
                <a16:creationId xmlns:a16="http://schemas.microsoft.com/office/drawing/2014/main" id="{C547962F-26CE-904B-9BF0-01D264A86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84" y="5094736"/>
            <a:ext cx="2230177" cy="1933551"/>
          </a:xfrm>
          <a:custGeom>
            <a:avLst/>
            <a:gdLst>
              <a:gd name="T0" fmla="*/ 1267 w 1792"/>
              <a:gd name="T1" fmla="*/ 1418 h 1551"/>
              <a:gd name="T2" fmla="*/ 524 w 1792"/>
              <a:gd name="T3" fmla="*/ 1418 h 1551"/>
              <a:gd name="T4" fmla="*/ 152 w 1792"/>
              <a:gd name="T5" fmla="*/ 775 h 1551"/>
              <a:gd name="T6" fmla="*/ 524 w 1792"/>
              <a:gd name="T7" fmla="*/ 132 h 1551"/>
              <a:gd name="T8" fmla="*/ 1267 w 1792"/>
              <a:gd name="T9" fmla="*/ 132 h 1551"/>
              <a:gd name="T10" fmla="*/ 1638 w 1792"/>
              <a:gd name="T11" fmla="*/ 775 h 1551"/>
              <a:gd name="T12" fmla="*/ 1267 w 1792"/>
              <a:gd name="T13" fmla="*/ 1418 h 1551"/>
              <a:gd name="T14" fmla="*/ 1343 w 1792"/>
              <a:gd name="T15" fmla="*/ 0 h 1551"/>
              <a:gd name="T16" fmla="*/ 447 w 1792"/>
              <a:gd name="T17" fmla="*/ 0 h 1551"/>
              <a:gd name="T18" fmla="*/ 0 w 1792"/>
              <a:gd name="T19" fmla="*/ 775 h 1551"/>
              <a:gd name="T20" fmla="*/ 447 w 1792"/>
              <a:gd name="T21" fmla="*/ 1550 h 1551"/>
              <a:gd name="T22" fmla="*/ 1343 w 1792"/>
              <a:gd name="T23" fmla="*/ 1550 h 1551"/>
              <a:gd name="T24" fmla="*/ 1791 w 1792"/>
              <a:gd name="T25" fmla="*/ 775 h 1551"/>
              <a:gd name="T26" fmla="*/ 1343 w 1792"/>
              <a:gd name="T27" fmla="*/ 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2" h="1551">
                <a:moveTo>
                  <a:pt x="1267" y="1418"/>
                </a:moveTo>
                <a:lnTo>
                  <a:pt x="524" y="1418"/>
                </a:lnTo>
                <a:lnTo>
                  <a:pt x="152" y="775"/>
                </a:lnTo>
                <a:lnTo>
                  <a:pt x="524" y="132"/>
                </a:lnTo>
                <a:lnTo>
                  <a:pt x="1267" y="132"/>
                </a:lnTo>
                <a:lnTo>
                  <a:pt x="1638" y="775"/>
                </a:lnTo>
                <a:lnTo>
                  <a:pt x="1267" y="1418"/>
                </a:lnTo>
                <a:close/>
                <a:moveTo>
                  <a:pt x="1343" y="0"/>
                </a:moveTo>
                <a:lnTo>
                  <a:pt x="447" y="0"/>
                </a:lnTo>
                <a:lnTo>
                  <a:pt x="0" y="775"/>
                </a:lnTo>
                <a:lnTo>
                  <a:pt x="447" y="1550"/>
                </a:lnTo>
                <a:lnTo>
                  <a:pt x="1343" y="1550"/>
                </a:lnTo>
                <a:lnTo>
                  <a:pt x="1791" y="775"/>
                </a:lnTo>
                <a:lnTo>
                  <a:pt x="13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42" name="Freeform 314">
            <a:extLst>
              <a:ext uri="{FF2B5EF4-FFF2-40B4-BE49-F238E27FC236}">
                <a16:creationId xmlns:a16="http://schemas.microsoft.com/office/drawing/2014/main" id="{4FD2FC0E-2F6B-8746-9D24-8EB676EC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321" y="7072233"/>
            <a:ext cx="13699658" cy="1933551"/>
          </a:xfrm>
          <a:custGeom>
            <a:avLst/>
            <a:gdLst>
              <a:gd name="T0" fmla="*/ 10999 w 11000"/>
              <a:gd name="T1" fmla="*/ 0 h 1552"/>
              <a:gd name="T2" fmla="*/ 0 w 11000"/>
              <a:gd name="T3" fmla="*/ 0 h 1552"/>
              <a:gd name="T4" fmla="*/ 448 w 11000"/>
              <a:gd name="T5" fmla="*/ 776 h 1552"/>
              <a:gd name="T6" fmla="*/ 0 w 11000"/>
              <a:gd name="T7" fmla="*/ 1551 h 1552"/>
              <a:gd name="T8" fmla="*/ 10999 w 11000"/>
              <a:gd name="T9" fmla="*/ 1551 h 1552"/>
              <a:gd name="T10" fmla="*/ 10999 w 11000"/>
              <a:gd name="T11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00" h="1552">
                <a:moveTo>
                  <a:pt x="10999" y="0"/>
                </a:moveTo>
                <a:lnTo>
                  <a:pt x="0" y="0"/>
                </a:lnTo>
                <a:lnTo>
                  <a:pt x="448" y="776"/>
                </a:lnTo>
                <a:lnTo>
                  <a:pt x="0" y="1551"/>
                </a:lnTo>
                <a:lnTo>
                  <a:pt x="10999" y="1551"/>
                </a:lnTo>
                <a:lnTo>
                  <a:pt x="10999" y="0"/>
                </a:ln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843" name="Freeform 315">
            <a:extLst>
              <a:ext uri="{FF2B5EF4-FFF2-40B4-BE49-F238E27FC236}">
                <a16:creationId xmlns:a16="http://schemas.microsoft.com/office/drawing/2014/main" id="{65A92578-9B79-0441-ABE3-A07F3C71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98" y="7072233"/>
            <a:ext cx="2230177" cy="1933551"/>
          </a:xfrm>
          <a:custGeom>
            <a:avLst/>
            <a:gdLst>
              <a:gd name="T0" fmla="*/ 1267 w 1792"/>
              <a:gd name="T1" fmla="*/ 1419 h 1552"/>
              <a:gd name="T2" fmla="*/ 525 w 1792"/>
              <a:gd name="T3" fmla="*/ 1419 h 1552"/>
              <a:gd name="T4" fmla="*/ 153 w 1792"/>
              <a:gd name="T5" fmla="*/ 776 h 1552"/>
              <a:gd name="T6" fmla="*/ 525 w 1792"/>
              <a:gd name="T7" fmla="*/ 132 h 1552"/>
              <a:gd name="T8" fmla="*/ 1267 w 1792"/>
              <a:gd name="T9" fmla="*/ 132 h 1552"/>
              <a:gd name="T10" fmla="*/ 1638 w 1792"/>
              <a:gd name="T11" fmla="*/ 776 h 1552"/>
              <a:gd name="T12" fmla="*/ 1267 w 1792"/>
              <a:gd name="T13" fmla="*/ 1419 h 1552"/>
              <a:gd name="T14" fmla="*/ 1343 w 1792"/>
              <a:gd name="T15" fmla="*/ 0 h 1552"/>
              <a:gd name="T16" fmla="*/ 448 w 1792"/>
              <a:gd name="T17" fmla="*/ 0 h 1552"/>
              <a:gd name="T18" fmla="*/ 0 w 1792"/>
              <a:gd name="T19" fmla="*/ 776 h 1552"/>
              <a:gd name="T20" fmla="*/ 448 w 1792"/>
              <a:gd name="T21" fmla="*/ 1551 h 1552"/>
              <a:gd name="T22" fmla="*/ 1343 w 1792"/>
              <a:gd name="T23" fmla="*/ 1551 h 1552"/>
              <a:gd name="T24" fmla="*/ 1791 w 1792"/>
              <a:gd name="T25" fmla="*/ 776 h 1552"/>
              <a:gd name="T26" fmla="*/ 1343 w 1792"/>
              <a:gd name="T27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2" h="1552">
                <a:moveTo>
                  <a:pt x="1267" y="1419"/>
                </a:moveTo>
                <a:lnTo>
                  <a:pt x="525" y="1419"/>
                </a:lnTo>
                <a:lnTo>
                  <a:pt x="153" y="776"/>
                </a:lnTo>
                <a:lnTo>
                  <a:pt x="525" y="132"/>
                </a:lnTo>
                <a:lnTo>
                  <a:pt x="1267" y="132"/>
                </a:lnTo>
                <a:lnTo>
                  <a:pt x="1638" y="776"/>
                </a:lnTo>
                <a:lnTo>
                  <a:pt x="1267" y="1419"/>
                </a:lnTo>
                <a:close/>
                <a:moveTo>
                  <a:pt x="1343" y="0"/>
                </a:moveTo>
                <a:lnTo>
                  <a:pt x="448" y="0"/>
                </a:lnTo>
                <a:lnTo>
                  <a:pt x="0" y="776"/>
                </a:lnTo>
                <a:lnTo>
                  <a:pt x="448" y="1551"/>
                </a:lnTo>
                <a:lnTo>
                  <a:pt x="1343" y="1551"/>
                </a:lnTo>
                <a:lnTo>
                  <a:pt x="1791" y="776"/>
                </a:lnTo>
                <a:lnTo>
                  <a:pt x="13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934" name="Freeform 406">
            <a:extLst>
              <a:ext uri="{FF2B5EF4-FFF2-40B4-BE49-F238E27FC236}">
                <a16:creationId xmlns:a16="http://schemas.microsoft.com/office/drawing/2014/main" id="{C2C42EF1-642E-F943-AA5A-1AF2D35D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3" y="9049729"/>
            <a:ext cx="13699658" cy="1933551"/>
          </a:xfrm>
          <a:custGeom>
            <a:avLst/>
            <a:gdLst>
              <a:gd name="T0" fmla="*/ 10998 w 10999"/>
              <a:gd name="T1" fmla="*/ 0 h 1552"/>
              <a:gd name="T2" fmla="*/ 0 w 10999"/>
              <a:gd name="T3" fmla="*/ 0 h 1552"/>
              <a:gd name="T4" fmla="*/ 447 w 10999"/>
              <a:gd name="T5" fmla="*/ 775 h 1552"/>
              <a:gd name="T6" fmla="*/ 0 w 10999"/>
              <a:gd name="T7" fmla="*/ 1551 h 1552"/>
              <a:gd name="T8" fmla="*/ 10998 w 10999"/>
              <a:gd name="T9" fmla="*/ 1551 h 1552"/>
              <a:gd name="T10" fmla="*/ 10998 w 10999"/>
              <a:gd name="T11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99" h="1552">
                <a:moveTo>
                  <a:pt x="10998" y="0"/>
                </a:moveTo>
                <a:lnTo>
                  <a:pt x="0" y="0"/>
                </a:lnTo>
                <a:lnTo>
                  <a:pt x="447" y="775"/>
                </a:lnTo>
                <a:lnTo>
                  <a:pt x="0" y="1551"/>
                </a:lnTo>
                <a:lnTo>
                  <a:pt x="10998" y="1551"/>
                </a:lnTo>
                <a:lnTo>
                  <a:pt x="10998" y="0"/>
                </a:lnTo>
              </a:path>
            </a:pathLst>
          </a:custGeom>
          <a:solidFill>
            <a:schemeClr val="accent4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935" name="Freeform 407">
            <a:extLst>
              <a:ext uri="{FF2B5EF4-FFF2-40B4-BE49-F238E27FC236}">
                <a16:creationId xmlns:a16="http://schemas.microsoft.com/office/drawing/2014/main" id="{808F112C-D4BB-3C4D-A585-F1A4256A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84" y="9049729"/>
            <a:ext cx="2230177" cy="1933551"/>
          </a:xfrm>
          <a:custGeom>
            <a:avLst/>
            <a:gdLst>
              <a:gd name="T0" fmla="*/ 1267 w 1792"/>
              <a:gd name="T1" fmla="*/ 1419 h 1552"/>
              <a:gd name="T2" fmla="*/ 524 w 1792"/>
              <a:gd name="T3" fmla="*/ 1419 h 1552"/>
              <a:gd name="T4" fmla="*/ 152 w 1792"/>
              <a:gd name="T5" fmla="*/ 775 h 1552"/>
              <a:gd name="T6" fmla="*/ 524 w 1792"/>
              <a:gd name="T7" fmla="*/ 132 h 1552"/>
              <a:gd name="T8" fmla="*/ 1267 w 1792"/>
              <a:gd name="T9" fmla="*/ 132 h 1552"/>
              <a:gd name="T10" fmla="*/ 1638 w 1792"/>
              <a:gd name="T11" fmla="*/ 775 h 1552"/>
              <a:gd name="T12" fmla="*/ 1267 w 1792"/>
              <a:gd name="T13" fmla="*/ 1419 h 1552"/>
              <a:gd name="T14" fmla="*/ 1343 w 1792"/>
              <a:gd name="T15" fmla="*/ 0 h 1552"/>
              <a:gd name="T16" fmla="*/ 447 w 1792"/>
              <a:gd name="T17" fmla="*/ 0 h 1552"/>
              <a:gd name="T18" fmla="*/ 0 w 1792"/>
              <a:gd name="T19" fmla="*/ 775 h 1552"/>
              <a:gd name="T20" fmla="*/ 447 w 1792"/>
              <a:gd name="T21" fmla="*/ 1551 h 1552"/>
              <a:gd name="T22" fmla="*/ 1343 w 1792"/>
              <a:gd name="T23" fmla="*/ 1551 h 1552"/>
              <a:gd name="T24" fmla="*/ 1791 w 1792"/>
              <a:gd name="T25" fmla="*/ 775 h 1552"/>
              <a:gd name="T26" fmla="*/ 1343 w 1792"/>
              <a:gd name="T27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92" h="1552">
                <a:moveTo>
                  <a:pt x="1267" y="1419"/>
                </a:moveTo>
                <a:lnTo>
                  <a:pt x="524" y="1419"/>
                </a:lnTo>
                <a:lnTo>
                  <a:pt x="152" y="775"/>
                </a:lnTo>
                <a:lnTo>
                  <a:pt x="524" y="132"/>
                </a:lnTo>
                <a:lnTo>
                  <a:pt x="1267" y="132"/>
                </a:lnTo>
                <a:lnTo>
                  <a:pt x="1638" y="775"/>
                </a:lnTo>
                <a:lnTo>
                  <a:pt x="1267" y="1419"/>
                </a:lnTo>
                <a:close/>
                <a:moveTo>
                  <a:pt x="1343" y="0"/>
                </a:moveTo>
                <a:lnTo>
                  <a:pt x="447" y="0"/>
                </a:lnTo>
                <a:lnTo>
                  <a:pt x="0" y="775"/>
                </a:lnTo>
                <a:lnTo>
                  <a:pt x="447" y="1551"/>
                </a:lnTo>
                <a:lnTo>
                  <a:pt x="1343" y="1551"/>
                </a:lnTo>
                <a:lnTo>
                  <a:pt x="1791" y="775"/>
                </a:lnTo>
                <a:lnTo>
                  <a:pt x="13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59F340F-6524-4C9C-853D-FFF9144BC517}"/>
              </a:ext>
            </a:extLst>
          </p:cNvPr>
          <p:cNvGrpSpPr/>
          <p:nvPr/>
        </p:nvGrpSpPr>
        <p:grpSpPr>
          <a:xfrm>
            <a:off x="17434683" y="3408369"/>
            <a:ext cx="940194" cy="1356783"/>
            <a:chOff x="11513180" y="3831336"/>
            <a:chExt cx="1351289" cy="1950029"/>
          </a:xfrm>
        </p:grpSpPr>
        <p:sp>
          <p:nvSpPr>
            <p:cNvPr id="131" name="Freeform 495">
              <a:extLst>
                <a:ext uri="{FF2B5EF4-FFF2-40B4-BE49-F238E27FC236}">
                  <a16:creationId xmlns:a16="http://schemas.microsoft.com/office/drawing/2014/main" id="{37CF5C0C-867C-4E25-A653-694366A5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3180" y="5188115"/>
              <a:ext cx="1351289" cy="510855"/>
            </a:xfrm>
            <a:custGeom>
              <a:avLst/>
              <a:gdLst>
                <a:gd name="T0" fmla="*/ 1082 w 1083"/>
                <a:gd name="T1" fmla="*/ 410 h 411"/>
                <a:gd name="T2" fmla="*/ 542 w 1083"/>
                <a:gd name="T3" fmla="*/ 410 h 411"/>
                <a:gd name="T4" fmla="*/ 0 w 1083"/>
                <a:gd name="T5" fmla="*/ 410 h 411"/>
                <a:gd name="T6" fmla="*/ 0 w 1083"/>
                <a:gd name="T7" fmla="*/ 265 h 411"/>
                <a:gd name="T8" fmla="*/ 0 w 1083"/>
                <a:gd name="T9" fmla="*/ 119 h 411"/>
                <a:gd name="T10" fmla="*/ 0 w 1083"/>
                <a:gd name="T11" fmla="*/ 119 h 411"/>
                <a:gd name="T12" fmla="*/ 35 w 1083"/>
                <a:gd name="T13" fmla="*/ 35 h 411"/>
                <a:gd name="T14" fmla="*/ 35 w 1083"/>
                <a:gd name="T15" fmla="*/ 35 h 411"/>
                <a:gd name="T16" fmla="*/ 119 w 1083"/>
                <a:gd name="T17" fmla="*/ 0 h 411"/>
                <a:gd name="T18" fmla="*/ 542 w 1083"/>
                <a:gd name="T19" fmla="*/ 0 h 411"/>
                <a:gd name="T20" fmla="*/ 963 w 1083"/>
                <a:gd name="T21" fmla="*/ 0 h 411"/>
                <a:gd name="T22" fmla="*/ 963 w 1083"/>
                <a:gd name="T23" fmla="*/ 0 h 411"/>
                <a:gd name="T24" fmla="*/ 1047 w 1083"/>
                <a:gd name="T25" fmla="*/ 35 h 411"/>
                <a:gd name="T26" fmla="*/ 1047 w 1083"/>
                <a:gd name="T27" fmla="*/ 35 h 411"/>
                <a:gd name="T28" fmla="*/ 1082 w 1083"/>
                <a:gd name="T29" fmla="*/ 119 h 411"/>
                <a:gd name="T30" fmla="*/ 1082 w 1083"/>
                <a:gd name="T31" fmla="*/ 265 h 411"/>
                <a:gd name="T32" fmla="*/ 1082 w 1083"/>
                <a:gd name="T33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3" h="411">
                  <a:moveTo>
                    <a:pt x="1082" y="410"/>
                  </a:moveTo>
                  <a:lnTo>
                    <a:pt x="542" y="410"/>
                  </a:lnTo>
                  <a:lnTo>
                    <a:pt x="0" y="410"/>
                  </a:lnTo>
                  <a:lnTo>
                    <a:pt x="0" y="265"/>
                  </a:lnTo>
                  <a:lnTo>
                    <a:pt x="0" y="119"/>
                  </a:lnTo>
                  <a:lnTo>
                    <a:pt x="0" y="119"/>
                  </a:lnTo>
                  <a:cubicBezTo>
                    <a:pt x="0" y="86"/>
                    <a:pt x="14" y="56"/>
                    <a:pt x="35" y="35"/>
                  </a:cubicBezTo>
                  <a:lnTo>
                    <a:pt x="35" y="35"/>
                  </a:lnTo>
                  <a:cubicBezTo>
                    <a:pt x="56" y="13"/>
                    <a:pt x="86" y="0"/>
                    <a:pt x="119" y="0"/>
                  </a:cubicBezTo>
                  <a:lnTo>
                    <a:pt x="542" y="0"/>
                  </a:lnTo>
                  <a:lnTo>
                    <a:pt x="963" y="0"/>
                  </a:lnTo>
                  <a:lnTo>
                    <a:pt x="963" y="0"/>
                  </a:lnTo>
                  <a:cubicBezTo>
                    <a:pt x="996" y="0"/>
                    <a:pt x="1026" y="13"/>
                    <a:pt x="1047" y="35"/>
                  </a:cubicBezTo>
                  <a:lnTo>
                    <a:pt x="1047" y="35"/>
                  </a:lnTo>
                  <a:cubicBezTo>
                    <a:pt x="1069" y="56"/>
                    <a:pt x="1082" y="86"/>
                    <a:pt x="1082" y="119"/>
                  </a:cubicBezTo>
                  <a:lnTo>
                    <a:pt x="1082" y="265"/>
                  </a:lnTo>
                  <a:lnTo>
                    <a:pt x="1082" y="4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2" name="Freeform 496">
              <a:extLst>
                <a:ext uri="{FF2B5EF4-FFF2-40B4-BE49-F238E27FC236}">
                  <a16:creationId xmlns:a16="http://schemas.microsoft.com/office/drawing/2014/main" id="{29A9599F-1BA9-4FFC-972E-6D316E716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3180" y="5698970"/>
              <a:ext cx="1351289" cy="82395"/>
            </a:xfrm>
            <a:custGeom>
              <a:avLst/>
              <a:gdLst>
                <a:gd name="T0" fmla="*/ 1082 w 1083"/>
                <a:gd name="T1" fmla="*/ 0 h 67"/>
                <a:gd name="T2" fmla="*/ 542 w 1083"/>
                <a:gd name="T3" fmla="*/ 0 h 67"/>
                <a:gd name="T4" fmla="*/ 0 w 1083"/>
                <a:gd name="T5" fmla="*/ 0 h 67"/>
                <a:gd name="T6" fmla="*/ 0 w 1083"/>
                <a:gd name="T7" fmla="*/ 33 h 67"/>
                <a:gd name="T8" fmla="*/ 0 w 1083"/>
                <a:gd name="T9" fmla="*/ 66 h 67"/>
                <a:gd name="T10" fmla="*/ 542 w 1083"/>
                <a:gd name="T11" fmla="*/ 66 h 67"/>
                <a:gd name="T12" fmla="*/ 1082 w 1083"/>
                <a:gd name="T13" fmla="*/ 66 h 67"/>
                <a:gd name="T14" fmla="*/ 1082 w 1083"/>
                <a:gd name="T15" fmla="*/ 33 h 67"/>
                <a:gd name="T16" fmla="*/ 1082 w 1083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67">
                  <a:moveTo>
                    <a:pt x="1082" y="0"/>
                  </a:moveTo>
                  <a:lnTo>
                    <a:pt x="542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66"/>
                  </a:lnTo>
                  <a:lnTo>
                    <a:pt x="542" y="66"/>
                  </a:lnTo>
                  <a:lnTo>
                    <a:pt x="1082" y="66"/>
                  </a:lnTo>
                  <a:lnTo>
                    <a:pt x="1082" y="33"/>
                  </a:lnTo>
                  <a:lnTo>
                    <a:pt x="108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3" name="Freeform 497">
              <a:extLst>
                <a:ext uri="{FF2B5EF4-FFF2-40B4-BE49-F238E27FC236}">
                  <a16:creationId xmlns:a16="http://schemas.microsoft.com/office/drawing/2014/main" id="{88ED9A71-F64B-4C7C-861D-730B1552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70" y="3831336"/>
              <a:ext cx="554799" cy="1197484"/>
            </a:xfrm>
            <a:custGeom>
              <a:avLst/>
              <a:gdLst>
                <a:gd name="T0" fmla="*/ 223 w 445"/>
                <a:gd name="T1" fmla="*/ 960 h 961"/>
                <a:gd name="T2" fmla="*/ 223 w 445"/>
                <a:gd name="T3" fmla="*/ 918 h 961"/>
                <a:gd name="T4" fmla="*/ 223 w 445"/>
                <a:gd name="T5" fmla="*/ 876 h 961"/>
                <a:gd name="T6" fmla="*/ 223 w 445"/>
                <a:gd name="T7" fmla="*/ 876 h 961"/>
                <a:gd name="T8" fmla="*/ 320 w 445"/>
                <a:gd name="T9" fmla="*/ 835 h 961"/>
                <a:gd name="T10" fmla="*/ 320 w 445"/>
                <a:gd name="T11" fmla="*/ 835 h 961"/>
                <a:gd name="T12" fmla="*/ 361 w 445"/>
                <a:gd name="T13" fmla="*/ 737 h 961"/>
                <a:gd name="T14" fmla="*/ 361 w 445"/>
                <a:gd name="T15" fmla="*/ 480 h 961"/>
                <a:gd name="T16" fmla="*/ 361 w 445"/>
                <a:gd name="T17" fmla="*/ 223 h 961"/>
                <a:gd name="T18" fmla="*/ 361 w 445"/>
                <a:gd name="T19" fmla="*/ 223 h 961"/>
                <a:gd name="T20" fmla="*/ 320 w 445"/>
                <a:gd name="T21" fmla="*/ 125 h 961"/>
                <a:gd name="T22" fmla="*/ 320 w 445"/>
                <a:gd name="T23" fmla="*/ 125 h 961"/>
                <a:gd name="T24" fmla="*/ 223 w 445"/>
                <a:gd name="T25" fmla="*/ 84 h 961"/>
                <a:gd name="T26" fmla="*/ 223 w 445"/>
                <a:gd name="T27" fmla="*/ 84 h 961"/>
                <a:gd name="T28" fmla="*/ 124 w 445"/>
                <a:gd name="T29" fmla="*/ 125 h 961"/>
                <a:gd name="T30" fmla="*/ 124 w 445"/>
                <a:gd name="T31" fmla="*/ 125 h 961"/>
                <a:gd name="T32" fmla="*/ 84 w 445"/>
                <a:gd name="T33" fmla="*/ 223 h 961"/>
                <a:gd name="T34" fmla="*/ 84 w 445"/>
                <a:gd name="T35" fmla="*/ 372 h 961"/>
                <a:gd name="T36" fmla="*/ 84 w 445"/>
                <a:gd name="T37" fmla="*/ 520 h 961"/>
                <a:gd name="T38" fmla="*/ 70 w 445"/>
                <a:gd name="T39" fmla="*/ 549 h 961"/>
                <a:gd name="T40" fmla="*/ 56 w 445"/>
                <a:gd name="T41" fmla="*/ 578 h 961"/>
                <a:gd name="T42" fmla="*/ 70 w 445"/>
                <a:gd name="T43" fmla="*/ 578 h 961"/>
                <a:gd name="T44" fmla="*/ 85 w 445"/>
                <a:gd name="T45" fmla="*/ 578 h 961"/>
                <a:gd name="T46" fmla="*/ 84 w 445"/>
                <a:gd name="T47" fmla="*/ 609 h 961"/>
                <a:gd name="T48" fmla="*/ 84 w 445"/>
                <a:gd name="T49" fmla="*/ 641 h 961"/>
                <a:gd name="T50" fmla="*/ 42 w 445"/>
                <a:gd name="T51" fmla="*/ 641 h 961"/>
                <a:gd name="T52" fmla="*/ 0 w 445"/>
                <a:gd name="T53" fmla="*/ 641 h 961"/>
                <a:gd name="T54" fmla="*/ 0 w 445"/>
                <a:gd name="T55" fmla="*/ 432 h 961"/>
                <a:gd name="T56" fmla="*/ 0 w 445"/>
                <a:gd name="T57" fmla="*/ 223 h 961"/>
                <a:gd name="T58" fmla="*/ 0 w 445"/>
                <a:gd name="T59" fmla="*/ 223 h 961"/>
                <a:gd name="T60" fmla="*/ 65 w 445"/>
                <a:gd name="T61" fmla="*/ 65 h 961"/>
                <a:gd name="T62" fmla="*/ 65 w 445"/>
                <a:gd name="T63" fmla="*/ 65 h 961"/>
                <a:gd name="T64" fmla="*/ 223 w 445"/>
                <a:gd name="T65" fmla="*/ 0 h 961"/>
                <a:gd name="T66" fmla="*/ 223 w 445"/>
                <a:gd name="T67" fmla="*/ 0 h 961"/>
                <a:gd name="T68" fmla="*/ 380 w 445"/>
                <a:gd name="T69" fmla="*/ 65 h 961"/>
                <a:gd name="T70" fmla="*/ 380 w 445"/>
                <a:gd name="T71" fmla="*/ 65 h 961"/>
                <a:gd name="T72" fmla="*/ 444 w 445"/>
                <a:gd name="T73" fmla="*/ 223 h 961"/>
                <a:gd name="T74" fmla="*/ 444 w 445"/>
                <a:gd name="T75" fmla="*/ 480 h 961"/>
                <a:gd name="T76" fmla="*/ 444 w 445"/>
                <a:gd name="T77" fmla="*/ 737 h 961"/>
                <a:gd name="T78" fmla="*/ 444 w 445"/>
                <a:gd name="T79" fmla="*/ 737 h 961"/>
                <a:gd name="T80" fmla="*/ 380 w 445"/>
                <a:gd name="T81" fmla="*/ 895 h 961"/>
                <a:gd name="T82" fmla="*/ 380 w 445"/>
                <a:gd name="T83" fmla="*/ 895 h 961"/>
                <a:gd name="T84" fmla="*/ 223 w 445"/>
                <a:gd name="T85" fmla="*/ 96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5" h="961">
                  <a:moveTo>
                    <a:pt x="223" y="960"/>
                  </a:moveTo>
                  <a:lnTo>
                    <a:pt x="223" y="918"/>
                  </a:lnTo>
                  <a:lnTo>
                    <a:pt x="223" y="876"/>
                  </a:lnTo>
                  <a:lnTo>
                    <a:pt x="223" y="876"/>
                  </a:lnTo>
                  <a:cubicBezTo>
                    <a:pt x="260" y="876"/>
                    <a:pt x="294" y="861"/>
                    <a:pt x="320" y="835"/>
                  </a:cubicBezTo>
                  <a:lnTo>
                    <a:pt x="320" y="835"/>
                  </a:lnTo>
                  <a:cubicBezTo>
                    <a:pt x="345" y="810"/>
                    <a:pt x="361" y="776"/>
                    <a:pt x="361" y="737"/>
                  </a:cubicBezTo>
                  <a:lnTo>
                    <a:pt x="361" y="480"/>
                  </a:lnTo>
                  <a:lnTo>
                    <a:pt x="361" y="223"/>
                  </a:lnTo>
                  <a:lnTo>
                    <a:pt x="361" y="223"/>
                  </a:lnTo>
                  <a:cubicBezTo>
                    <a:pt x="361" y="184"/>
                    <a:pt x="345" y="150"/>
                    <a:pt x="320" y="125"/>
                  </a:cubicBezTo>
                  <a:lnTo>
                    <a:pt x="320" y="125"/>
                  </a:lnTo>
                  <a:cubicBezTo>
                    <a:pt x="294" y="100"/>
                    <a:pt x="260" y="84"/>
                    <a:pt x="223" y="84"/>
                  </a:cubicBezTo>
                  <a:lnTo>
                    <a:pt x="223" y="84"/>
                  </a:lnTo>
                  <a:cubicBezTo>
                    <a:pt x="184" y="84"/>
                    <a:pt x="150" y="100"/>
                    <a:pt x="124" y="125"/>
                  </a:cubicBezTo>
                  <a:lnTo>
                    <a:pt x="124" y="125"/>
                  </a:lnTo>
                  <a:cubicBezTo>
                    <a:pt x="99" y="150"/>
                    <a:pt x="84" y="184"/>
                    <a:pt x="84" y="223"/>
                  </a:cubicBezTo>
                  <a:lnTo>
                    <a:pt x="84" y="372"/>
                  </a:lnTo>
                  <a:lnTo>
                    <a:pt x="84" y="520"/>
                  </a:lnTo>
                  <a:lnTo>
                    <a:pt x="70" y="549"/>
                  </a:lnTo>
                  <a:lnTo>
                    <a:pt x="56" y="578"/>
                  </a:lnTo>
                  <a:lnTo>
                    <a:pt x="70" y="578"/>
                  </a:lnTo>
                  <a:lnTo>
                    <a:pt x="85" y="578"/>
                  </a:lnTo>
                  <a:lnTo>
                    <a:pt x="84" y="609"/>
                  </a:lnTo>
                  <a:lnTo>
                    <a:pt x="84" y="641"/>
                  </a:lnTo>
                  <a:lnTo>
                    <a:pt x="42" y="641"/>
                  </a:lnTo>
                  <a:lnTo>
                    <a:pt x="0" y="641"/>
                  </a:lnTo>
                  <a:lnTo>
                    <a:pt x="0" y="432"/>
                  </a:lnTo>
                  <a:lnTo>
                    <a:pt x="0" y="223"/>
                  </a:lnTo>
                  <a:lnTo>
                    <a:pt x="0" y="223"/>
                  </a:lnTo>
                  <a:cubicBezTo>
                    <a:pt x="0" y="161"/>
                    <a:pt x="25" y="106"/>
                    <a:pt x="65" y="65"/>
                  </a:cubicBezTo>
                  <a:lnTo>
                    <a:pt x="65" y="65"/>
                  </a:lnTo>
                  <a:cubicBezTo>
                    <a:pt x="105" y="25"/>
                    <a:pt x="162" y="0"/>
                    <a:pt x="223" y="0"/>
                  </a:cubicBezTo>
                  <a:lnTo>
                    <a:pt x="223" y="0"/>
                  </a:lnTo>
                  <a:cubicBezTo>
                    <a:pt x="283" y="0"/>
                    <a:pt x="339" y="25"/>
                    <a:pt x="380" y="65"/>
                  </a:cubicBezTo>
                  <a:lnTo>
                    <a:pt x="380" y="65"/>
                  </a:lnTo>
                  <a:cubicBezTo>
                    <a:pt x="420" y="106"/>
                    <a:pt x="444" y="161"/>
                    <a:pt x="444" y="223"/>
                  </a:cubicBezTo>
                  <a:lnTo>
                    <a:pt x="444" y="480"/>
                  </a:lnTo>
                  <a:lnTo>
                    <a:pt x="444" y="737"/>
                  </a:lnTo>
                  <a:lnTo>
                    <a:pt x="444" y="737"/>
                  </a:lnTo>
                  <a:cubicBezTo>
                    <a:pt x="444" y="798"/>
                    <a:pt x="420" y="855"/>
                    <a:pt x="380" y="895"/>
                  </a:cubicBezTo>
                  <a:lnTo>
                    <a:pt x="380" y="895"/>
                  </a:lnTo>
                  <a:cubicBezTo>
                    <a:pt x="339" y="936"/>
                    <a:pt x="283" y="960"/>
                    <a:pt x="223" y="9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4" name="Freeform 498">
              <a:extLst>
                <a:ext uri="{FF2B5EF4-FFF2-40B4-BE49-F238E27FC236}">
                  <a16:creationId xmlns:a16="http://schemas.microsoft.com/office/drawing/2014/main" id="{E81F1E26-191C-4E67-A36E-69D4375A8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32" y="4726698"/>
              <a:ext cx="796490" cy="796494"/>
            </a:xfrm>
            <a:custGeom>
              <a:avLst/>
              <a:gdLst>
                <a:gd name="T0" fmla="*/ 640 w 641"/>
                <a:gd name="T1" fmla="*/ 320 h 641"/>
                <a:gd name="T2" fmla="*/ 640 w 641"/>
                <a:gd name="T3" fmla="*/ 320 h 641"/>
                <a:gd name="T4" fmla="*/ 546 w 641"/>
                <a:gd name="T5" fmla="*/ 546 h 641"/>
                <a:gd name="T6" fmla="*/ 546 w 641"/>
                <a:gd name="T7" fmla="*/ 546 h 641"/>
                <a:gd name="T8" fmla="*/ 321 w 641"/>
                <a:gd name="T9" fmla="*/ 640 h 641"/>
                <a:gd name="T10" fmla="*/ 321 w 641"/>
                <a:gd name="T11" fmla="*/ 640 h 641"/>
                <a:gd name="T12" fmla="*/ 94 w 641"/>
                <a:gd name="T13" fmla="*/ 546 h 641"/>
                <a:gd name="T14" fmla="*/ 94 w 641"/>
                <a:gd name="T15" fmla="*/ 546 h 641"/>
                <a:gd name="T16" fmla="*/ 0 w 641"/>
                <a:gd name="T17" fmla="*/ 320 h 641"/>
                <a:gd name="T18" fmla="*/ 0 w 641"/>
                <a:gd name="T19" fmla="*/ 320 h 641"/>
                <a:gd name="T20" fmla="*/ 94 w 641"/>
                <a:gd name="T21" fmla="*/ 94 h 641"/>
                <a:gd name="T22" fmla="*/ 94 w 641"/>
                <a:gd name="T23" fmla="*/ 94 h 641"/>
                <a:gd name="T24" fmla="*/ 321 w 641"/>
                <a:gd name="T25" fmla="*/ 0 h 641"/>
                <a:gd name="T26" fmla="*/ 321 w 641"/>
                <a:gd name="T27" fmla="*/ 0 h 641"/>
                <a:gd name="T28" fmla="*/ 546 w 641"/>
                <a:gd name="T29" fmla="*/ 94 h 641"/>
                <a:gd name="T30" fmla="*/ 546 w 641"/>
                <a:gd name="T31" fmla="*/ 94 h 641"/>
                <a:gd name="T32" fmla="*/ 640 w 641"/>
                <a:gd name="T33" fmla="*/ 32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1" h="641">
                  <a:moveTo>
                    <a:pt x="640" y="320"/>
                  </a:moveTo>
                  <a:lnTo>
                    <a:pt x="640" y="320"/>
                  </a:lnTo>
                  <a:cubicBezTo>
                    <a:pt x="640" y="409"/>
                    <a:pt x="604" y="489"/>
                    <a:pt x="546" y="546"/>
                  </a:cubicBezTo>
                  <a:lnTo>
                    <a:pt x="546" y="546"/>
                  </a:lnTo>
                  <a:cubicBezTo>
                    <a:pt x="488" y="604"/>
                    <a:pt x="408" y="640"/>
                    <a:pt x="321" y="640"/>
                  </a:cubicBezTo>
                  <a:lnTo>
                    <a:pt x="321" y="640"/>
                  </a:lnTo>
                  <a:cubicBezTo>
                    <a:pt x="232" y="640"/>
                    <a:pt x="152" y="604"/>
                    <a:pt x="94" y="546"/>
                  </a:cubicBezTo>
                  <a:lnTo>
                    <a:pt x="94" y="546"/>
                  </a:lnTo>
                  <a:cubicBezTo>
                    <a:pt x="36" y="489"/>
                    <a:pt x="0" y="409"/>
                    <a:pt x="0" y="320"/>
                  </a:cubicBezTo>
                  <a:lnTo>
                    <a:pt x="0" y="320"/>
                  </a:lnTo>
                  <a:cubicBezTo>
                    <a:pt x="0" y="232"/>
                    <a:pt x="36" y="152"/>
                    <a:pt x="94" y="94"/>
                  </a:cubicBezTo>
                  <a:lnTo>
                    <a:pt x="94" y="94"/>
                  </a:lnTo>
                  <a:cubicBezTo>
                    <a:pt x="152" y="36"/>
                    <a:pt x="232" y="0"/>
                    <a:pt x="321" y="0"/>
                  </a:cubicBezTo>
                  <a:lnTo>
                    <a:pt x="321" y="0"/>
                  </a:lnTo>
                  <a:cubicBezTo>
                    <a:pt x="408" y="0"/>
                    <a:pt x="488" y="36"/>
                    <a:pt x="546" y="94"/>
                  </a:cubicBezTo>
                  <a:lnTo>
                    <a:pt x="546" y="94"/>
                  </a:lnTo>
                  <a:cubicBezTo>
                    <a:pt x="604" y="152"/>
                    <a:pt x="640" y="232"/>
                    <a:pt x="640" y="32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5" name="Freeform 499">
              <a:extLst>
                <a:ext uri="{FF2B5EF4-FFF2-40B4-BE49-F238E27FC236}">
                  <a16:creationId xmlns:a16="http://schemas.microsoft.com/office/drawing/2014/main" id="{B262F5E6-CF7A-4B55-9F5B-96808C11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32" y="4726698"/>
              <a:ext cx="400990" cy="796494"/>
            </a:xfrm>
            <a:custGeom>
              <a:avLst/>
              <a:gdLst>
                <a:gd name="T0" fmla="*/ 0 w 322"/>
                <a:gd name="T1" fmla="*/ 320 h 641"/>
                <a:gd name="T2" fmla="*/ 0 w 322"/>
                <a:gd name="T3" fmla="*/ 320 h 641"/>
                <a:gd name="T4" fmla="*/ 94 w 322"/>
                <a:gd name="T5" fmla="*/ 546 h 641"/>
                <a:gd name="T6" fmla="*/ 94 w 322"/>
                <a:gd name="T7" fmla="*/ 546 h 641"/>
                <a:gd name="T8" fmla="*/ 321 w 322"/>
                <a:gd name="T9" fmla="*/ 640 h 641"/>
                <a:gd name="T10" fmla="*/ 321 w 322"/>
                <a:gd name="T11" fmla="*/ 320 h 641"/>
                <a:gd name="T12" fmla="*/ 321 w 322"/>
                <a:gd name="T13" fmla="*/ 0 h 641"/>
                <a:gd name="T14" fmla="*/ 321 w 322"/>
                <a:gd name="T15" fmla="*/ 0 h 641"/>
                <a:gd name="T16" fmla="*/ 94 w 322"/>
                <a:gd name="T17" fmla="*/ 94 h 641"/>
                <a:gd name="T18" fmla="*/ 94 w 322"/>
                <a:gd name="T19" fmla="*/ 94 h 641"/>
                <a:gd name="T20" fmla="*/ 0 w 322"/>
                <a:gd name="T21" fmla="*/ 32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641">
                  <a:moveTo>
                    <a:pt x="0" y="320"/>
                  </a:moveTo>
                  <a:lnTo>
                    <a:pt x="0" y="320"/>
                  </a:lnTo>
                  <a:cubicBezTo>
                    <a:pt x="0" y="409"/>
                    <a:pt x="36" y="489"/>
                    <a:pt x="94" y="546"/>
                  </a:cubicBezTo>
                  <a:lnTo>
                    <a:pt x="94" y="546"/>
                  </a:lnTo>
                  <a:cubicBezTo>
                    <a:pt x="152" y="604"/>
                    <a:pt x="232" y="640"/>
                    <a:pt x="321" y="640"/>
                  </a:cubicBezTo>
                  <a:lnTo>
                    <a:pt x="321" y="320"/>
                  </a:lnTo>
                  <a:lnTo>
                    <a:pt x="321" y="0"/>
                  </a:lnTo>
                  <a:lnTo>
                    <a:pt x="321" y="0"/>
                  </a:lnTo>
                  <a:cubicBezTo>
                    <a:pt x="232" y="0"/>
                    <a:pt x="152" y="36"/>
                    <a:pt x="94" y="94"/>
                  </a:cubicBezTo>
                  <a:lnTo>
                    <a:pt x="94" y="94"/>
                  </a:lnTo>
                  <a:cubicBezTo>
                    <a:pt x="36" y="152"/>
                    <a:pt x="0" y="232"/>
                    <a:pt x="0" y="320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6" name="Freeform 500">
              <a:extLst>
                <a:ext uri="{FF2B5EF4-FFF2-40B4-BE49-F238E27FC236}">
                  <a16:creationId xmlns:a16="http://schemas.microsoft.com/office/drawing/2014/main" id="{C66B5F40-88C7-4482-8BEF-1E038BFCD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9388" y="4940931"/>
              <a:ext cx="98874" cy="379019"/>
            </a:xfrm>
            <a:custGeom>
              <a:avLst/>
              <a:gdLst>
                <a:gd name="T0" fmla="*/ 77 w 78"/>
                <a:gd name="T1" fmla="*/ 303 h 304"/>
                <a:gd name="T2" fmla="*/ 39 w 78"/>
                <a:gd name="T3" fmla="*/ 303 h 304"/>
                <a:gd name="T4" fmla="*/ 0 w 78"/>
                <a:gd name="T5" fmla="*/ 303 h 304"/>
                <a:gd name="T6" fmla="*/ 0 w 78"/>
                <a:gd name="T7" fmla="*/ 151 h 304"/>
                <a:gd name="T8" fmla="*/ 0 w 78"/>
                <a:gd name="T9" fmla="*/ 0 h 304"/>
                <a:gd name="T10" fmla="*/ 39 w 78"/>
                <a:gd name="T11" fmla="*/ 0 h 304"/>
                <a:gd name="T12" fmla="*/ 77 w 78"/>
                <a:gd name="T13" fmla="*/ 0 h 304"/>
                <a:gd name="T14" fmla="*/ 77 w 78"/>
                <a:gd name="T15" fmla="*/ 151 h 304"/>
                <a:gd name="T16" fmla="*/ 77 w 78"/>
                <a:gd name="T17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04">
                  <a:moveTo>
                    <a:pt x="77" y="303"/>
                  </a:moveTo>
                  <a:lnTo>
                    <a:pt x="39" y="303"/>
                  </a:lnTo>
                  <a:lnTo>
                    <a:pt x="0" y="303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39" y="0"/>
                  </a:lnTo>
                  <a:lnTo>
                    <a:pt x="77" y="0"/>
                  </a:lnTo>
                  <a:lnTo>
                    <a:pt x="77" y="151"/>
                  </a:lnTo>
                  <a:lnTo>
                    <a:pt x="77" y="3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7" name="Freeform 501">
              <a:extLst>
                <a:ext uri="{FF2B5EF4-FFF2-40B4-BE49-F238E27FC236}">
                  <a16:creationId xmlns:a16="http://schemas.microsoft.com/office/drawing/2014/main" id="{E962AF60-8A57-48D5-8DCE-F1E258DB8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51" y="4979379"/>
              <a:ext cx="38453" cy="291133"/>
            </a:xfrm>
            <a:custGeom>
              <a:avLst/>
              <a:gdLst>
                <a:gd name="T0" fmla="*/ 28 w 29"/>
                <a:gd name="T1" fmla="*/ 234 h 235"/>
                <a:gd name="T2" fmla="*/ 15 w 29"/>
                <a:gd name="T3" fmla="*/ 234 h 235"/>
                <a:gd name="T4" fmla="*/ 0 w 29"/>
                <a:gd name="T5" fmla="*/ 234 h 235"/>
                <a:gd name="T6" fmla="*/ 0 w 29"/>
                <a:gd name="T7" fmla="*/ 149 h 235"/>
                <a:gd name="T8" fmla="*/ 0 w 29"/>
                <a:gd name="T9" fmla="*/ 63 h 235"/>
                <a:gd name="T10" fmla="*/ 7 w 29"/>
                <a:gd name="T11" fmla="*/ 53 h 235"/>
                <a:gd name="T12" fmla="*/ 14 w 29"/>
                <a:gd name="T13" fmla="*/ 43 h 235"/>
                <a:gd name="T14" fmla="*/ 7 w 29"/>
                <a:gd name="T15" fmla="*/ 39 h 235"/>
                <a:gd name="T16" fmla="*/ 0 w 29"/>
                <a:gd name="T17" fmla="*/ 35 h 235"/>
                <a:gd name="T18" fmla="*/ 0 w 29"/>
                <a:gd name="T19" fmla="*/ 17 h 235"/>
                <a:gd name="T20" fmla="*/ 0 w 29"/>
                <a:gd name="T21" fmla="*/ 0 h 235"/>
                <a:gd name="T22" fmla="*/ 15 w 29"/>
                <a:gd name="T23" fmla="*/ 0 h 235"/>
                <a:gd name="T24" fmla="*/ 28 w 29"/>
                <a:gd name="T25" fmla="*/ 0 h 235"/>
                <a:gd name="T26" fmla="*/ 28 w 29"/>
                <a:gd name="T27" fmla="*/ 117 h 235"/>
                <a:gd name="T28" fmla="*/ 28 w 29"/>
                <a:gd name="T2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35">
                  <a:moveTo>
                    <a:pt x="28" y="234"/>
                  </a:moveTo>
                  <a:lnTo>
                    <a:pt x="15" y="234"/>
                  </a:lnTo>
                  <a:lnTo>
                    <a:pt x="0" y="234"/>
                  </a:lnTo>
                  <a:lnTo>
                    <a:pt x="0" y="149"/>
                  </a:lnTo>
                  <a:lnTo>
                    <a:pt x="0" y="63"/>
                  </a:lnTo>
                  <a:lnTo>
                    <a:pt x="7" y="53"/>
                  </a:lnTo>
                  <a:lnTo>
                    <a:pt x="14" y="43"/>
                  </a:lnTo>
                  <a:lnTo>
                    <a:pt x="7" y="39"/>
                  </a:lnTo>
                  <a:lnTo>
                    <a:pt x="0" y="3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28" y="117"/>
                  </a:lnTo>
                  <a:lnTo>
                    <a:pt x="28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38" name="Freeform 502">
              <a:extLst>
                <a:ext uri="{FF2B5EF4-FFF2-40B4-BE49-F238E27FC236}">
                  <a16:creationId xmlns:a16="http://schemas.microsoft.com/office/drawing/2014/main" id="{A7DDA16C-0975-4F59-9FC2-C88588F19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6150" y="5226568"/>
              <a:ext cx="148310" cy="170282"/>
            </a:xfrm>
            <a:custGeom>
              <a:avLst/>
              <a:gdLst>
                <a:gd name="T0" fmla="*/ 97 w 119"/>
                <a:gd name="T1" fmla="*/ 98 h 136"/>
                <a:gd name="T2" fmla="*/ 97 w 119"/>
                <a:gd name="T3" fmla="*/ 98 h 136"/>
                <a:gd name="T4" fmla="*/ 53 w 119"/>
                <a:gd name="T5" fmla="*/ 130 h 136"/>
                <a:gd name="T6" fmla="*/ 53 w 119"/>
                <a:gd name="T7" fmla="*/ 130 h 136"/>
                <a:gd name="T8" fmla="*/ 12 w 119"/>
                <a:gd name="T9" fmla="*/ 126 h 136"/>
                <a:gd name="T10" fmla="*/ 12 w 119"/>
                <a:gd name="T11" fmla="*/ 126 h 136"/>
                <a:gd name="T12" fmla="*/ 5 w 119"/>
                <a:gd name="T13" fmla="*/ 91 h 136"/>
                <a:gd name="T14" fmla="*/ 5 w 119"/>
                <a:gd name="T15" fmla="*/ 91 h 136"/>
                <a:gd name="T16" fmla="*/ 34 w 119"/>
                <a:gd name="T17" fmla="*/ 44 h 136"/>
                <a:gd name="T18" fmla="*/ 34 w 119"/>
                <a:gd name="T19" fmla="*/ 44 h 136"/>
                <a:gd name="T20" fmla="*/ 69 w 119"/>
                <a:gd name="T21" fmla="*/ 8 h 136"/>
                <a:gd name="T22" fmla="*/ 69 w 119"/>
                <a:gd name="T23" fmla="*/ 8 h 136"/>
                <a:gd name="T24" fmla="*/ 102 w 119"/>
                <a:gd name="T25" fmla="*/ 8 h 136"/>
                <a:gd name="T26" fmla="*/ 102 w 119"/>
                <a:gd name="T27" fmla="*/ 8 h 136"/>
                <a:gd name="T28" fmla="*/ 117 w 119"/>
                <a:gd name="T29" fmla="*/ 47 h 136"/>
                <a:gd name="T30" fmla="*/ 117 w 119"/>
                <a:gd name="T31" fmla="*/ 47 h 136"/>
                <a:gd name="T32" fmla="*/ 97 w 119"/>
                <a:gd name="T33" fmla="*/ 9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97" y="98"/>
                  </a:moveTo>
                  <a:lnTo>
                    <a:pt x="97" y="98"/>
                  </a:lnTo>
                  <a:cubicBezTo>
                    <a:pt x="84" y="114"/>
                    <a:pt x="69" y="125"/>
                    <a:pt x="53" y="130"/>
                  </a:cubicBezTo>
                  <a:lnTo>
                    <a:pt x="53" y="130"/>
                  </a:lnTo>
                  <a:cubicBezTo>
                    <a:pt x="38" y="135"/>
                    <a:pt x="23" y="134"/>
                    <a:pt x="12" y="126"/>
                  </a:cubicBezTo>
                  <a:lnTo>
                    <a:pt x="12" y="126"/>
                  </a:lnTo>
                  <a:cubicBezTo>
                    <a:pt x="1" y="117"/>
                    <a:pt x="0" y="105"/>
                    <a:pt x="5" y="91"/>
                  </a:cubicBezTo>
                  <a:lnTo>
                    <a:pt x="5" y="91"/>
                  </a:lnTo>
                  <a:cubicBezTo>
                    <a:pt x="11" y="76"/>
                    <a:pt x="22" y="60"/>
                    <a:pt x="34" y="44"/>
                  </a:cubicBezTo>
                  <a:lnTo>
                    <a:pt x="34" y="44"/>
                  </a:lnTo>
                  <a:cubicBezTo>
                    <a:pt x="47" y="28"/>
                    <a:pt x="58" y="14"/>
                    <a:pt x="69" y="8"/>
                  </a:cubicBezTo>
                  <a:lnTo>
                    <a:pt x="69" y="8"/>
                  </a:lnTo>
                  <a:cubicBezTo>
                    <a:pt x="80" y="0"/>
                    <a:pt x="91" y="0"/>
                    <a:pt x="102" y="8"/>
                  </a:cubicBezTo>
                  <a:lnTo>
                    <a:pt x="102" y="8"/>
                  </a:lnTo>
                  <a:cubicBezTo>
                    <a:pt x="113" y="17"/>
                    <a:pt x="118" y="31"/>
                    <a:pt x="117" y="47"/>
                  </a:cubicBezTo>
                  <a:lnTo>
                    <a:pt x="117" y="47"/>
                  </a:lnTo>
                  <a:cubicBezTo>
                    <a:pt x="116" y="63"/>
                    <a:pt x="109" y="81"/>
                    <a:pt x="97" y="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4E323D-440D-4BF2-A17F-39F91477D45A}"/>
              </a:ext>
            </a:extLst>
          </p:cNvPr>
          <p:cNvGrpSpPr/>
          <p:nvPr/>
        </p:nvGrpSpPr>
        <p:grpSpPr>
          <a:xfrm>
            <a:off x="18769491" y="5385867"/>
            <a:ext cx="966775" cy="1354492"/>
            <a:chOff x="3553752" y="4550924"/>
            <a:chExt cx="2109330" cy="2955259"/>
          </a:xfrm>
        </p:grpSpPr>
        <p:sp>
          <p:nvSpPr>
            <p:cNvPr id="140" name="Freeform 65">
              <a:extLst>
                <a:ext uri="{FF2B5EF4-FFF2-40B4-BE49-F238E27FC236}">
                  <a16:creationId xmlns:a16="http://schemas.microsoft.com/office/drawing/2014/main" id="{F429EEDA-3E24-4F57-8320-1B32F3ED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752" y="4550924"/>
              <a:ext cx="2109330" cy="2955259"/>
            </a:xfrm>
            <a:custGeom>
              <a:avLst/>
              <a:gdLst>
                <a:gd name="T0" fmla="*/ 846 w 1694"/>
                <a:gd name="T1" fmla="*/ 0 h 2371"/>
                <a:gd name="T2" fmla="*/ 735 w 1694"/>
                <a:gd name="T3" fmla="*/ 123 h 2371"/>
                <a:gd name="T4" fmla="*/ 543 w 1694"/>
                <a:gd name="T5" fmla="*/ 335 h 2371"/>
                <a:gd name="T6" fmla="*/ 543 w 1694"/>
                <a:gd name="T7" fmla="*/ 335 h 2371"/>
                <a:gd name="T8" fmla="*/ 216 w 1694"/>
                <a:gd name="T9" fmla="*/ 531 h 2371"/>
                <a:gd name="T10" fmla="*/ 103 w 1694"/>
                <a:gd name="T11" fmla="*/ 561 h 2371"/>
                <a:gd name="T12" fmla="*/ 0 w 1694"/>
                <a:gd name="T13" fmla="*/ 589 h 2371"/>
                <a:gd name="T14" fmla="*/ 0 w 1694"/>
                <a:gd name="T15" fmla="*/ 688 h 2371"/>
                <a:gd name="T16" fmla="*/ 0 w 1694"/>
                <a:gd name="T17" fmla="*/ 1425 h 2371"/>
                <a:gd name="T18" fmla="*/ 0 w 1694"/>
                <a:gd name="T19" fmla="*/ 1425 h 2371"/>
                <a:gd name="T20" fmla="*/ 378 w 1694"/>
                <a:gd name="T21" fmla="*/ 2078 h 2371"/>
                <a:gd name="T22" fmla="*/ 765 w 1694"/>
                <a:gd name="T23" fmla="*/ 2319 h 2371"/>
                <a:gd name="T24" fmla="*/ 846 w 1694"/>
                <a:gd name="T25" fmla="*/ 2370 h 2371"/>
                <a:gd name="T26" fmla="*/ 928 w 1694"/>
                <a:gd name="T27" fmla="*/ 2319 h 2371"/>
                <a:gd name="T28" fmla="*/ 1314 w 1694"/>
                <a:gd name="T29" fmla="*/ 2078 h 2371"/>
                <a:gd name="T30" fmla="*/ 1314 w 1694"/>
                <a:gd name="T31" fmla="*/ 2078 h 2371"/>
                <a:gd name="T32" fmla="*/ 1693 w 1694"/>
                <a:gd name="T33" fmla="*/ 1425 h 2371"/>
                <a:gd name="T34" fmla="*/ 1693 w 1694"/>
                <a:gd name="T35" fmla="*/ 688 h 2371"/>
                <a:gd name="T36" fmla="*/ 1693 w 1694"/>
                <a:gd name="T37" fmla="*/ 590 h 2371"/>
                <a:gd name="T38" fmla="*/ 1590 w 1694"/>
                <a:gd name="T39" fmla="*/ 561 h 2371"/>
                <a:gd name="T40" fmla="*/ 1471 w 1694"/>
                <a:gd name="T41" fmla="*/ 529 h 2371"/>
                <a:gd name="T42" fmla="*/ 1471 w 1694"/>
                <a:gd name="T43" fmla="*/ 529 h 2371"/>
                <a:gd name="T44" fmla="*/ 1147 w 1694"/>
                <a:gd name="T45" fmla="*/ 332 h 2371"/>
                <a:gd name="T46" fmla="*/ 957 w 1694"/>
                <a:gd name="T47" fmla="*/ 123 h 2371"/>
                <a:gd name="T48" fmla="*/ 846 w 1694"/>
                <a:gd name="T49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4" h="2371">
                  <a:moveTo>
                    <a:pt x="846" y="0"/>
                  </a:moveTo>
                  <a:lnTo>
                    <a:pt x="735" y="123"/>
                  </a:lnTo>
                  <a:lnTo>
                    <a:pt x="543" y="335"/>
                  </a:lnTo>
                  <a:lnTo>
                    <a:pt x="543" y="335"/>
                  </a:lnTo>
                  <a:cubicBezTo>
                    <a:pt x="457" y="428"/>
                    <a:pt x="345" y="496"/>
                    <a:pt x="216" y="531"/>
                  </a:cubicBezTo>
                  <a:lnTo>
                    <a:pt x="103" y="561"/>
                  </a:lnTo>
                  <a:lnTo>
                    <a:pt x="0" y="589"/>
                  </a:lnTo>
                  <a:lnTo>
                    <a:pt x="0" y="688"/>
                  </a:lnTo>
                  <a:lnTo>
                    <a:pt x="0" y="1425"/>
                  </a:lnTo>
                  <a:lnTo>
                    <a:pt x="0" y="1425"/>
                  </a:lnTo>
                  <a:cubicBezTo>
                    <a:pt x="0" y="1687"/>
                    <a:pt x="141" y="1931"/>
                    <a:pt x="378" y="2078"/>
                  </a:cubicBezTo>
                  <a:lnTo>
                    <a:pt x="765" y="2319"/>
                  </a:lnTo>
                  <a:lnTo>
                    <a:pt x="846" y="2370"/>
                  </a:lnTo>
                  <a:lnTo>
                    <a:pt x="928" y="2319"/>
                  </a:lnTo>
                  <a:lnTo>
                    <a:pt x="1314" y="2078"/>
                  </a:lnTo>
                  <a:lnTo>
                    <a:pt x="1314" y="2078"/>
                  </a:lnTo>
                  <a:cubicBezTo>
                    <a:pt x="1551" y="1931"/>
                    <a:pt x="1693" y="1687"/>
                    <a:pt x="1693" y="1425"/>
                  </a:cubicBezTo>
                  <a:lnTo>
                    <a:pt x="1693" y="688"/>
                  </a:lnTo>
                  <a:lnTo>
                    <a:pt x="1693" y="590"/>
                  </a:lnTo>
                  <a:lnTo>
                    <a:pt x="1590" y="561"/>
                  </a:lnTo>
                  <a:lnTo>
                    <a:pt x="1471" y="529"/>
                  </a:lnTo>
                  <a:lnTo>
                    <a:pt x="1471" y="529"/>
                  </a:lnTo>
                  <a:cubicBezTo>
                    <a:pt x="1344" y="494"/>
                    <a:pt x="1232" y="426"/>
                    <a:pt x="1147" y="332"/>
                  </a:cubicBezTo>
                  <a:lnTo>
                    <a:pt x="957" y="123"/>
                  </a:lnTo>
                  <a:lnTo>
                    <a:pt x="84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1" name="Freeform 66">
              <a:extLst>
                <a:ext uri="{FF2B5EF4-FFF2-40B4-BE49-F238E27FC236}">
                  <a16:creationId xmlns:a16="http://schemas.microsoft.com/office/drawing/2014/main" id="{9FC73DB7-B909-4535-B604-20D59ECCD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040" y="4792616"/>
              <a:ext cx="1768760" cy="2526801"/>
            </a:xfrm>
            <a:custGeom>
              <a:avLst/>
              <a:gdLst>
                <a:gd name="T0" fmla="*/ 318 w 1422"/>
                <a:gd name="T1" fmla="*/ 1782 h 2027"/>
                <a:gd name="T2" fmla="*/ 318 w 1422"/>
                <a:gd name="T3" fmla="*/ 1782 h 2027"/>
                <a:gd name="T4" fmla="*/ 0 w 1422"/>
                <a:gd name="T5" fmla="*/ 1231 h 2027"/>
                <a:gd name="T6" fmla="*/ 0 w 1422"/>
                <a:gd name="T7" fmla="*/ 487 h 2027"/>
                <a:gd name="T8" fmla="*/ 119 w 1422"/>
                <a:gd name="T9" fmla="*/ 455 h 2027"/>
                <a:gd name="T10" fmla="*/ 119 w 1422"/>
                <a:gd name="T11" fmla="*/ 455 h 2027"/>
                <a:gd name="T12" fmla="*/ 511 w 1422"/>
                <a:gd name="T13" fmla="*/ 219 h 2027"/>
                <a:gd name="T14" fmla="*/ 710 w 1422"/>
                <a:gd name="T15" fmla="*/ 0 h 2027"/>
                <a:gd name="T16" fmla="*/ 906 w 1422"/>
                <a:gd name="T17" fmla="*/ 217 h 2027"/>
                <a:gd name="T18" fmla="*/ 906 w 1422"/>
                <a:gd name="T19" fmla="*/ 217 h 2027"/>
                <a:gd name="T20" fmla="*/ 1296 w 1422"/>
                <a:gd name="T21" fmla="*/ 453 h 2027"/>
                <a:gd name="T22" fmla="*/ 1421 w 1422"/>
                <a:gd name="T23" fmla="*/ 487 h 2027"/>
                <a:gd name="T24" fmla="*/ 1421 w 1422"/>
                <a:gd name="T25" fmla="*/ 1231 h 2027"/>
                <a:gd name="T26" fmla="*/ 1421 w 1422"/>
                <a:gd name="T27" fmla="*/ 1231 h 2027"/>
                <a:gd name="T28" fmla="*/ 1102 w 1422"/>
                <a:gd name="T29" fmla="*/ 1782 h 2027"/>
                <a:gd name="T30" fmla="*/ 710 w 1422"/>
                <a:gd name="T31" fmla="*/ 2026 h 2027"/>
                <a:gd name="T32" fmla="*/ 318 w 1422"/>
                <a:gd name="T33" fmla="*/ 1782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2" h="2027">
                  <a:moveTo>
                    <a:pt x="318" y="1782"/>
                  </a:moveTo>
                  <a:lnTo>
                    <a:pt x="318" y="1782"/>
                  </a:lnTo>
                  <a:cubicBezTo>
                    <a:pt x="119" y="1658"/>
                    <a:pt x="0" y="1452"/>
                    <a:pt x="0" y="1231"/>
                  </a:cubicBezTo>
                  <a:lnTo>
                    <a:pt x="0" y="487"/>
                  </a:lnTo>
                  <a:lnTo>
                    <a:pt x="119" y="455"/>
                  </a:lnTo>
                  <a:lnTo>
                    <a:pt x="119" y="455"/>
                  </a:lnTo>
                  <a:cubicBezTo>
                    <a:pt x="273" y="414"/>
                    <a:pt x="409" y="332"/>
                    <a:pt x="511" y="219"/>
                  </a:cubicBezTo>
                  <a:lnTo>
                    <a:pt x="710" y="0"/>
                  </a:lnTo>
                  <a:lnTo>
                    <a:pt x="906" y="217"/>
                  </a:lnTo>
                  <a:lnTo>
                    <a:pt x="906" y="217"/>
                  </a:lnTo>
                  <a:cubicBezTo>
                    <a:pt x="1008" y="330"/>
                    <a:pt x="1143" y="412"/>
                    <a:pt x="1296" y="453"/>
                  </a:cubicBezTo>
                  <a:lnTo>
                    <a:pt x="1421" y="487"/>
                  </a:lnTo>
                  <a:lnTo>
                    <a:pt x="1421" y="1231"/>
                  </a:lnTo>
                  <a:lnTo>
                    <a:pt x="1421" y="1231"/>
                  </a:lnTo>
                  <a:cubicBezTo>
                    <a:pt x="1421" y="1452"/>
                    <a:pt x="1302" y="1658"/>
                    <a:pt x="1102" y="1782"/>
                  </a:cubicBezTo>
                  <a:lnTo>
                    <a:pt x="710" y="2026"/>
                  </a:lnTo>
                  <a:lnTo>
                    <a:pt x="318" y="17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2" name="Freeform 67">
              <a:extLst>
                <a:ext uri="{FF2B5EF4-FFF2-40B4-BE49-F238E27FC236}">
                  <a16:creationId xmlns:a16="http://schemas.microsoft.com/office/drawing/2014/main" id="{A989B529-D303-4741-9158-B0BF3C56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053" y="4781629"/>
              <a:ext cx="1790734" cy="2554269"/>
            </a:xfrm>
            <a:custGeom>
              <a:avLst/>
              <a:gdLst>
                <a:gd name="T0" fmla="*/ 719 w 1439"/>
                <a:gd name="T1" fmla="*/ 0 h 2050"/>
                <a:gd name="T2" fmla="*/ 706 w 1439"/>
                <a:gd name="T3" fmla="*/ 14 h 2050"/>
                <a:gd name="T4" fmla="*/ 514 w 1439"/>
                <a:gd name="T5" fmla="*/ 225 h 2050"/>
                <a:gd name="T6" fmla="*/ 514 w 1439"/>
                <a:gd name="T7" fmla="*/ 225 h 2050"/>
                <a:gd name="T8" fmla="*/ 125 w 1439"/>
                <a:gd name="T9" fmla="*/ 459 h 2050"/>
                <a:gd name="T10" fmla="*/ 13 w 1439"/>
                <a:gd name="T11" fmla="*/ 489 h 2050"/>
                <a:gd name="T12" fmla="*/ 0 w 1439"/>
                <a:gd name="T13" fmla="*/ 493 h 2050"/>
                <a:gd name="T14" fmla="*/ 0 w 1439"/>
                <a:gd name="T15" fmla="*/ 506 h 2050"/>
                <a:gd name="T16" fmla="*/ 0 w 1439"/>
                <a:gd name="T17" fmla="*/ 1243 h 2050"/>
                <a:gd name="T18" fmla="*/ 0 w 1439"/>
                <a:gd name="T19" fmla="*/ 1243 h 2050"/>
                <a:gd name="T20" fmla="*/ 323 w 1439"/>
                <a:gd name="T21" fmla="*/ 1802 h 2050"/>
                <a:gd name="T22" fmla="*/ 710 w 1439"/>
                <a:gd name="T23" fmla="*/ 2043 h 2050"/>
                <a:gd name="T24" fmla="*/ 719 w 1439"/>
                <a:gd name="T25" fmla="*/ 2049 h 2050"/>
                <a:gd name="T26" fmla="*/ 728 w 1439"/>
                <a:gd name="T27" fmla="*/ 2043 h 2050"/>
                <a:gd name="T28" fmla="*/ 1116 w 1439"/>
                <a:gd name="T29" fmla="*/ 1802 h 2050"/>
                <a:gd name="T30" fmla="*/ 1116 w 1439"/>
                <a:gd name="T31" fmla="*/ 1802 h 2050"/>
                <a:gd name="T32" fmla="*/ 1438 w 1439"/>
                <a:gd name="T33" fmla="*/ 1243 h 2050"/>
                <a:gd name="T34" fmla="*/ 1438 w 1439"/>
                <a:gd name="T35" fmla="*/ 506 h 2050"/>
                <a:gd name="T36" fmla="*/ 1438 w 1439"/>
                <a:gd name="T37" fmla="*/ 493 h 2050"/>
                <a:gd name="T38" fmla="*/ 1426 w 1439"/>
                <a:gd name="T39" fmla="*/ 489 h 2050"/>
                <a:gd name="T40" fmla="*/ 1307 w 1439"/>
                <a:gd name="T41" fmla="*/ 457 h 2050"/>
                <a:gd name="T42" fmla="*/ 1307 w 1439"/>
                <a:gd name="T43" fmla="*/ 457 h 2050"/>
                <a:gd name="T44" fmla="*/ 922 w 1439"/>
                <a:gd name="T45" fmla="*/ 223 h 2050"/>
                <a:gd name="T46" fmla="*/ 732 w 1439"/>
                <a:gd name="T47" fmla="*/ 14 h 2050"/>
                <a:gd name="T48" fmla="*/ 719 w 1439"/>
                <a:gd name="T49" fmla="*/ 0 h 2050"/>
                <a:gd name="T50" fmla="*/ 719 w 1439"/>
                <a:gd name="T51" fmla="*/ 25 h 2050"/>
                <a:gd name="T52" fmla="*/ 909 w 1439"/>
                <a:gd name="T53" fmla="*/ 235 h 2050"/>
                <a:gd name="T54" fmla="*/ 909 w 1439"/>
                <a:gd name="T55" fmla="*/ 235 h 2050"/>
                <a:gd name="T56" fmla="*/ 1303 w 1439"/>
                <a:gd name="T57" fmla="*/ 474 h 2050"/>
                <a:gd name="T58" fmla="*/ 1421 w 1439"/>
                <a:gd name="T59" fmla="*/ 506 h 2050"/>
                <a:gd name="T60" fmla="*/ 1421 w 1439"/>
                <a:gd name="T61" fmla="*/ 1243 h 2050"/>
                <a:gd name="T62" fmla="*/ 1421 w 1439"/>
                <a:gd name="T63" fmla="*/ 1243 h 2050"/>
                <a:gd name="T64" fmla="*/ 1106 w 1439"/>
                <a:gd name="T65" fmla="*/ 1787 h 2050"/>
                <a:gd name="T66" fmla="*/ 719 w 1439"/>
                <a:gd name="T67" fmla="*/ 2028 h 2050"/>
                <a:gd name="T68" fmla="*/ 332 w 1439"/>
                <a:gd name="T69" fmla="*/ 1787 h 2050"/>
                <a:gd name="T70" fmla="*/ 332 w 1439"/>
                <a:gd name="T71" fmla="*/ 1787 h 2050"/>
                <a:gd name="T72" fmla="*/ 17 w 1439"/>
                <a:gd name="T73" fmla="*/ 1243 h 2050"/>
                <a:gd name="T74" fmla="*/ 17 w 1439"/>
                <a:gd name="T75" fmla="*/ 506 h 2050"/>
                <a:gd name="T76" fmla="*/ 130 w 1439"/>
                <a:gd name="T77" fmla="*/ 476 h 2050"/>
                <a:gd name="T78" fmla="*/ 130 w 1439"/>
                <a:gd name="T79" fmla="*/ 476 h 2050"/>
                <a:gd name="T80" fmla="*/ 526 w 1439"/>
                <a:gd name="T81" fmla="*/ 237 h 2050"/>
                <a:gd name="T82" fmla="*/ 719 w 1439"/>
                <a:gd name="T83" fmla="*/ 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39" h="2050">
                  <a:moveTo>
                    <a:pt x="719" y="0"/>
                  </a:moveTo>
                  <a:lnTo>
                    <a:pt x="706" y="14"/>
                  </a:lnTo>
                  <a:lnTo>
                    <a:pt x="514" y="225"/>
                  </a:lnTo>
                  <a:lnTo>
                    <a:pt x="514" y="225"/>
                  </a:lnTo>
                  <a:cubicBezTo>
                    <a:pt x="412" y="337"/>
                    <a:pt x="278" y="418"/>
                    <a:pt x="125" y="459"/>
                  </a:cubicBezTo>
                  <a:lnTo>
                    <a:pt x="13" y="489"/>
                  </a:lnTo>
                  <a:lnTo>
                    <a:pt x="0" y="493"/>
                  </a:lnTo>
                  <a:lnTo>
                    <a:pt x="0" y="506"/>
                  </a:lnTo>
                  <a:lnTo>
                    <a:pt x="0" y="1243"/>
                  </a:lnTo>
                  <a:lnTo>
                    <a:pt x="0" y="1243"/>
                  </a:lnTo>
                  <a:cubicBezTo>
                    <a:pt x="0" y="1467"/>
                    <a:pt x="120" y="1676"/>
                    <a:pt x="323" y="1802"/>
                  </a:cubicBezTo>
                  <a:lnTo>
                    <a:pt x="710" y="2043"/>
                  </a:lnTo>
                  <a:lnTo>
                    <a:pt x="719" y="2049"/>
                  </a:lnTo>
                  <a:lnTo>
                    <a:pt x="728" y="2043"/>
                  </a:lnTo>
                  <a:lnTo>
                    <a:pt x="1116" y="1802"/>
                  </a:lnTo>
                  <a:lnTo>
                    <a:pt x="1116" y="1802"/>
                  </a:lnTo>
                  <a:cubicBezTo>
                    <a:pt x="1318" y="1676"/>
                    <a:pt x="1438" y="1467"/>
                    <a:pt x="1438" y="1243"/>
                  </a:cubicBezTo>
                  <a:lnTo>
                    <a:pt x="1438" y="506"/>
                  </a:lnTo>
                  <a:lnTo>
                    <a:pt x="1438" y="493"/>
                  </a:lnTo>
                  <a:lnTo>
                    <a:pt x="1426" y="489"/>
                  </a:lnTo>
                  <a:lnTo>
                    <a:pt x="1307" y="457"/>
                  </a:lnTo>
                  <a:lnTo>
                    <a:pt x="1307" y="457"/>
                  </a:lnTo>
                  <a:cubicBezTo>
                    <a:pt x="1156" y="416"/>
                    <a:pt x="1023" y="334"/>
                    <a:pt x="922" y="223"/>
                  </a:cubicBezTo>
                  <a:lnTo>
                    <a:pt x="732" y="14"/>
                  </a:lnTo>
                  <a:lnTo>
                    <a:pt x="719" y="0"/>
                  </a:lnTo>
                  <a:close/>
                  <a:moveTo>
                    <a:pt x="719" y="25"/>
                  </a:moveTo>
                  <a:lnTo>
                    <a:pt x="909" y="235"/>
                  </a:lnTo>
                  <a:lnTo>
                    <a:pt x="909" y="235"/>
                  </a:lnTo>
                  <a:cubicBezTo>
                    <a:pt x="1012" y="348"/>
                    <a:pt x="1148" y="431"/>
                    <a:pt x="1303" y="474"/>
                  </a:cubicBezTo>
                  <a:lnTo>
                    <a:pt x="1421" y="506"/>
                  </a:lnTo>
                  <a:lnTo>
                    <a:pt x="1421" y="1243"/>
                  </a:lnTo>
                  <a:lnTo>
                    <a:pt x="1421" y="1243"/>
                  </a:lnTo>
                  <a:cubicBezTo>
                    <a:pt x="1421" y="1461"/>
                    <a:pt x="1303" y="1665"/>
                    <a:pt x="1106" y="1787"/>
                  </a:cubicBezTo>
                  <a:lnTo>
                    <a:pt x="719" y="2028"/>
                  </a:lnTo>
                  <a:lnTo>
                    <a:pt x="332" y="1787"/>
                  </a:lnTo>
                  <a:lnTo>
                    <a:pt x="332" y="1787"/>
                  </a:lnTo>
                  <a:cubicBezTo>
                    <a:pt x="135" y="1665"/>
                    <a:pt x="17" y="1461"/>
                    <a:pt x="17" y="1243"/>
                  </a:cubicBezTo>
                  <a:lnTo>
                    <a:pt x="17" y="506"/>
                  </a:lnTo>
                  <a:lnTo>
                    <a:pt x="130" y="476"/>
                  </a:lnTo>
                  <a:lnTo>
                    <a:pt x="130" y="476"/>
                  </a:lnTo>
                  <a:cubicBezTo>
                    <a:pt x="285" y="434"/>
                    <a:pt x="423" y="351"/>
                    <a:pt x="526" y="237"/>
                  </a:cubicBezTo>
                  <a:lnTo>
                    <a:pt x="719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3" name="Freeform 68">
              <a:extLst>
                <a:ext uri="{FF2B5EF4-FFF2-40B4-BE49-F238E27FC236}">
                  <a16:creationId xmlns:a16="http://schemas.microsoft.com/office/drawing/2014/main" id="{67FE02A1-CE73-49AF-8E48-56E65309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419" y="4809099"/>
              <a:ext cx="873396" cy="2493842"/>
            </a:xfrm>
            <a:custGeom>
              <a:avLst/>
              <a:gdLst>
                <a:gd name="T0" fmla="*/ 584 w 703"/>
                <a:gd name="T1" fmla="*/ 449 h 2004"/>
                <a:gd name="T2" fmla="*/ 584 w 703"/>
                <a:gd name="T3" fmla="*/ 449 h 2004"/>
                <a:gd name="T4" fmla="*/ 190 w 703"/>
                <a:gd name="T5" fmla="*/ 210 h 2004"/>
                <a:gd name="T6" fmla="*/ 0 w 703"/>
                <a:gd name="T7" fmla="*/ 0 h 2004"/>
                <a:gd name="T8" fmla="*/ 0 w 703"/>
                <a:gd name="T9" fmla="*/ 2003 h 2004"/>
                <a:gd name="T10" fmla="*/ 387 w 703"/>
                <a:gd name="T11" fmla="*/ 1762 h 2004"/>
                <a:gd name="T12" fmla="*/ 387 w 703"/>
                <a:gd name="T13" fmla="*/ 1762 h 2004"/>
                <a:gd name="T14" fmla="*/ 702 w 703"/>
                <a:gd name="T15" fmla="*/ 1218 h 2004"/>
                <a:gd name="T16" fmla="*/ 702 w 703"/>
                <a:gd name="T17" fmla="*/ 481 h 2004"/>
                <a:gd name="T18" fmla="*/ 584 w 703"/>
                <a:gd name="T19" fmla="*/ 449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2004">
                  <a:moveTo>
                    <a:pt x="584" y="449"/>
                  </a:moveTo>
                  <a:lnTo>
                    <a:pt x="584" y="449"/>
                  </a:lnTo>
                  <a:cubicBezTo>
                    <a:pt x="429" y="406"/>
                    <a:pt x="293" y="323"/>
                    <a:pt x="190" y="210"/>
                  </a:cubicBezTo>
                  <a:lnTo>
                    <a:pt x="0" y="0"/>
                  </a:lnTo>
                  <a:lnTo>
                    <a:pt x="0" y="2003"/>
                  </a:lnTo>
                  <a:lnTo>
                    <a:pt x="387" y="1762"/>
                  </a:lnTo>
                  <a:lnTo>
                    <a:pt x="387" y="1762"/>
                  </a:lnTo>
                  <a:cubicBezTo>
                    <a:pt x="584" y="1640"/>
                    <a:pt x="702" y="1436"/>
                    <a:pt x="702" y="1218"/>
                  </a:cubicBezTo>
                  <a:lnTo>
                    <a:pt x="702" y="481"/>
                  </a:lnTo>
                  <a:lnTo>
                    <a:pt x="584" y="449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4" name="Freeform 69">
              <a:extLst>
                <a:ext uri="{FF2B5EF4-FFF2-40B4-BE49-F238E27FC236}">
                  <a16:creationId xmlns:a16="http://schemas.microsoft.com/office/drawing/2014/main" id="{9CBC54D0-D985-4447-883D-AB8FAB7B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141" y="5512207"/>
              <a:ext cx="1164526" cy="1164526"/>
            </a:xfrm>
            <a:custGeom>
              <a:avLst/>
              <a:gdLst>
                <a:gd name="T0" fmla="*/ 513 w 936"/>
                <a:gd name="T1" fmla="*/ 47 h 936"/>
                <a:gd name="T2" fmla="*/ 513 w 936"/>
                <a:gd name="T3" fmla="*/ 47 h 936"/>
                <a:gd name="T4" fmla="*/ 47 w 936"/>
                <a:gd name="T5" fmla="*/ 513 h 936"/>
                <a:gd name="T6" fmla="*/ 47 w 936"/>
                <a:gd name="T7" fmla="*/ 513 h 936"/>
                <a:gd name="T8" fmla="*/ 422 w 936"/>
                <a:gd name="T9" fmla="*/ 888 h 936"/>
                <a:gd name="T10" fmla="*/ 422 w 936"/>
                <a:gd name="T11" fmla="*/ 888 h 936"/>
                <a:gd name="T12" fmla="*/ 888 w 936"/>
                <a:gd name="T13" fmla="*/ 422 h 936"/>
                <a:gd name="T14" fmla="*/ 888 w 936"/>
                <a:gd name="T15" fmla="*/ 422 h 936"/>
                <a:gd name="T16" fmla="*/ 513 w 936"/>
                <a:gd name="T17" fmla="*/ 47 h 936"/>
                <a:gd name="T18" fmla="*/ 515 w 936"/>
                <a:gd name="T19" fmla="*/ 905 h 936"/>
                <a:gd name="T20" fmla="*/ 515 w 936"/>
                <a:gd name="T21" fmla="*/ 905 h 936"/>
                <a:gd name="T22" fmla="*/ 30 w 936"/>
                <a:gd name="T23" fmla="*/ 420 h 936"/>
                <a:gd name="T24" fmla="*/ 30 w 936"/>
                <a:gd name="T25" fmla="*/ 420 h 936"/>
                <a:gd name="T26" fmla="*/ 420 w 936"/>
                <a:gd name="T27" fmla="*/ 30 h 936"/>
                <a:gd name="T28" fmla="*/ 420 w 936"/>
                <a:gd name="T29" fmla="*/ 30 h 936"/>
                <a:gd name="T30" fmla="*/ 905 w 936"/>
                <a:gd name="T31" fmla="*/ 515 h 936"/>
                <a:gd name="T32" fmla="*/ 905 w 936"/>
                <a:gd name="T33" fmla="*/ 515 h 936"/>
                <a:gd name="T34" fmla="*/ 515 w 936"/>
                <a:gd name="T35" fmla="*/ 905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6" h="936">
                  <a:moveTo>
                    <a:pt x="513" y="47"/>
                  </a:moveTo>
                  <a:lnTo>
                    <a:pt x="513" y="47"/>
                  </a:lnTo>
                  <a:cubicBezTo>
                    <a:pt x="244" y="19"/>
                    <a:pt x="19" y="244"/>
                    <a:pt x="47" y="513"/>
                  </a:cubicBezTo>
                  <a:lnTo>
                    <a:pt x="47" y="513"/>
                  </a:lnTo>
                  <a:cubicBezTo>
                    <a:pt x="68" y="710"/>
                    <a:pt x="226" y="867"/>
                    <a:pt x="422" y="888"/>
                  </a:cubicBezTo>
                  <a:lnTo>
                    <a:pt x="422" y="888"/>
                  </a:lnTo>
                  <a:cubicBezTo>
                    <a:pt x="691" y="916"/>
                    <a:pt x="916" y="691"/>
                    <a:pt x="888" y="422"/>
                  </a:cubicBezTo>
                  <a:lnTo>
                    <a:pt x="888" y="422"/>
                  </a:lnTo>
                  <a:cubicBezTo>
                    <a:pt x="867" y="226"/>
                    <a:pt x="710" y="68"/>
                    <a:pt x="513" y="47"/>
                  </a:cubicBezTo>
                  <a:close/>
                  <a:moveTo>
                    <a:pt x="515" y="905"/>
                  </a:moveTo>
                  <a:lnTo>
                    <a:pt x="515" y="905"/>
                  </a:lnTo>
                  <a:cubicBezTo>
                    <a:pt x="236" y="935"/>
                    <a:pt x="0" y="700"/>
                    <a:pt x="30" y="420"/>
                  </a:cubicBezTo>
                  <a:lnTo>
                    <a:pt x="30" y="420"/>
                  </a:lnTo>
                  <a:cubicBezTo>
                    <a:pt x="51" y="215"/>
                    <a:pt x="216" y="52"/>
                    <a:pt x="420" y="30"/>
                  </a:cubicBezTo>
                  <a:lnTo>
                    <a:pt x="420" y="30"/>
                  </a:lnTo>
                  <a:cubicBezTo>
                    <a:pt x="700" y="0"/>
                    <a:pt x="935" y="235"/>
                    <a:pt x="905" y="515"/>
                  </a:cubicBezTo>
                  <a:lnTo>
                    <a:pt x="905" y="515"/>
                  </a:lnTo>
                  <a:cubicBezTo>
                    <a:pt x="883" y="720"/>
                    <a:pt x="719" y="883"/>
                    <a:pt x="515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5" name="Freeform 70">
              <a:extLst>
                <a:ext uri="{FF2B5EF4-FFF2-40B4-BE49-F238E27FC236}">
                  <a16:creationId xmlns:a16="http://schemas.microsoft.com/office/drawing/2014/main" id="{2C3F1835-1885-4269-982C-EB7481A29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64" y="5764888"/>
              <a:ext cx="692124" cy="615221"/>
            </a:xfrm>
            <a:custGeom>
              <a:avLst/>
              <a:gdLst>
                <a:gd name="T0" fmla="*/ 284 w 555"/>
                <a:gd name="T1" fmla="*/ 0 h 494"/>
                <a:gd name="T2" fmla="*/ 0 w 555"/>
                <a:gd name="T3" fmla="*/ 201 h 494"/>
                <a:gd name="T4" fmla="*/ 68 w 555"/>
                <a:gd name="T5" fmla="*/ 201 h 494"/>
                <a:gd name="T6" fmla="*/ 68 w 555"/>
                <a:gd name="T7" fmla="*/ 493 h 494"/>
                <a:gd name="T8" fmla="*/ 486 w 555"/>
                <a:gd name="T9" fmla="*/ 493 h 494"/>
                <a:gd name="T10" fmla="*/ 486 w 555"/>
                <a:gd name="T11" fmla="*/ 201 h 494"/>
                <a:gd name="T12" fmla="*/ 554 w 555"/>
                <a:gd name="T13" fmla="*/ 201 h 494"/>
                <a:gd name="T14" fmla="*/ 284 w 555"/>
                <a:gd name="T15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5" h="494">
                  <a:moveTo>
                    <a:pt x="284" y="0"/>
                  </a:moveTo>
                  <a:lnTo>
                    <a:pt x="0" y="201"/>
                  </a:lnTo>
                  <a:lnTo>
                    <a:pt x="68" y="201"/>
                  </a:lnTo>
                  <a:lnTo>
                    <a:pt x="68" y="493"/>
                  </a:lnTo>
                  <a:lnTo>
                    <a:pt x="486" y="493"/>
                  </a:lnTo>
                  <a:lnTo>
                    <a:pt x="486" y="201"/>
                  </a:lnTo>
                  <a:lnTo>
                    <a:pt x="554" y="201"/>
                  </a:lnTo>
                  <a:lnTo>
                    <a:pt x="2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6" name="Freeform 71">
              <a:extLst>
                <a:ext uri="{FF2B5EF4-FFF2-40B4-BE49-F238E27FC236}">
                  <a16:creationId xmlns:a16="http://schemas.microsoft.com/office/drawing/2014/main" id="{B82C4892-D2C2-4A3F-B692-D0FFE471C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347" y="6067004"/>
              <a:ext cx="87889" cy="148314"/>
            </a:xfrm>
            <a:custGeom>
              <a:avLst/>
              <a:gdLst>
                <a:gd name="T0" fmla="*/ 71 w 72"/>
                <a:gd name="T1" fmla="*/ 116 h 117"/>
                <a:gd name="T2" fmla="*/ 36 w 72"/>
                <a:gd name="T3" fmla="*/ 116 h 117"/>
                <a:gd name="T4" fmla="*/ 0 w 72"/>
                <a:gd name="T5" fmla="*/ 116 h 117"/>
                <a:gd name="T6" fmla="*/ 0 w 72"/>
                <a:gd name="T7" fmla="*/ 71 h 117"/>
                <a:gd name="T8" fmla="*/ 0 w 72"/>
                <a:gd name="T9" fmla="*/ 28 h 117"/>
                <a:gd name="T10" fmla="*/ 0 w 72"/>
                <a:gd name="T11" fmla="*/ 28 h 117"/>
                <a:gd name="T12" fmla="*/ 8 w 72"/>
                <a:gd name="T13" fmla="*/ 8 h 117"/>
                <a:gd name="T14" fmla="*/ 8 w 72"/>
                <a:gd name="T15" fmla="*/ 8 h 117"/>
                <a:gd name="T16" fmla="*/ 29 w 72"/>
                <a:gd name="T17" fmla="*/ 0 h 117"/>
                <a:gd name="T18" fmla="*/ 36 w 72"/>
                <a:gd name="T19" fmla="*/ 0 h 117"/>
                <a:gd name="T20" fmla="*/ 43 w 72"/>
                <a:gd name="T21" fmla="*/ 0 h 117"/>
                <a:gd name="T22" fmla="*/ 43 w 72"/>
                <a:gd name="T23" fmla="*/ 0 h 117"/>
                <a:gd name="T24" fmla="*/ 63 w 72"/>
                <a:gd name="T25" fmla="*/ 8 h 117"/>
                <a:gd name="T26" fmla="*/ 63 w 72"/>
                <a:gd name="T27" fmla="*/ 8 h 117"/>
                <a:gd name="T28" fmla="*/ 71 w 72"/>
                <a:gd name="T29" fmla="*/ 28 h 117"/>
                <a:gd name="T30" fmla="*/ 71 w 72"/>
                <a:gd name="T31" fmla="*/ 71 h 117"/>
                <a:gd name="T32" fmla="*/ 71 w 72"/>
                <a:gd name="T3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117">
                  <a:moveTo>
                    <a:pt x="71" y="116"/>
                  </a:moveTo>
                  <a:lnTo>
                    <a:pt x="36" y="116"/>
                  </a:lnTo>
                  <a:lnTo>
                    <a:pt x="0" y="116"/>
                  </a:lnTo>
                  <a:lnTo>
                    <a:pt x="0" y="71"/>
                  </a:lnTo>
                  <a:lnTo>
                    <a:pt x="0" y="28"/>
                  </a:lnTo>
                  <a:lnTo>
                    <a:pt x="0" y="28"/>
                  </a:lnTo>
                  <a:cubicBezTo>
                    <a:pt x="0" y="20"/>
                    <a:pt x="3" y="13"/>
                    <a:pt x="8" y="8"/>
                  </a:cubicBezTo>
                  <a:lnTo>
                    <a:pt x="8" y="8"/>
                  </a:lnTo>
                  <a:cubicBezTo>
                    <a:pt x="13" y="3"/>
                    <a:pt x="21" y="0"/>
                    <a:pt x="29" y="0"/>
                  </a:cubicBezTo>
                  <a:lnTo>
                    <a:pt x="36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50" y="0"/>
                    <a:pt x="58" y="3"/>
                    <a:pt x="63" y="8"/>
                  </a:cubicBezTo>
                  <a:lnTo>
                    <a:pt x="63" y="8"/>
                  </a:lnTo>
                  <a:cubicBezTo>
                    <a:pt x="68" y="13"/>
                    <a:pt x="71" y="20"/>
                    <a:pt x="71" y="28"/>
                  </a:cubicBezTo>
                  <a:lnTo>
                    <a:pt x="71" y="71"/>
                  </a:lnTo>
                  <a:lnTo>
                    <a:pt x="71" y="1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47" name="Freeform 72">
              <a:extLst>
                <a:ext uri="{FF2B5EF4-FFF2-40B4-BE49-F238E27FC236}">
                  <a16:creationId xmlns:a16="http://schemas.microsoft.com/office/drawing/2014/main" id="{ACECADEE-1A15-45A6-AEED-1494E601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63" y="5764888"/>
              <a:ext cx="357051" cy="615221"/>
            </a:xfrm>
            <a:custGeom>
              <a:avLst/>
              <a:gdLst>
                <a:gd name="T0" fmla="*/ 284 w 285"/>
                <a:gd name="T1" fmla="*/ 0 h 494"/>
                <a:gd name="T2" fmla="*/ 0 w 285"/>
                <a:gd name="T3" fmla="*/ 201 h 494"/>
                <a:gd name="T4" fmla="*/ 68 w 285"/>
                <a:gd name="T5" fmla="*/ 201 h 494"/>
                <a:gd name="T6" fmla="*/ 68 w 285"/>
                <a:gd name="T7" fmla="*/ 493 h 494"/>
                <a:gd name="T8" fmla="*/ 284 w 285"/>
                <a:gd name="T9" fmla="*/ 493 h 494"/>
                <a:gd name="T10" fmla="*/ 284 w 285"/>
                <a:gd name="T1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494">
                  <a:moveTo>
                    <a:pt x="284" y="0"/>
                  </a:moveTo>
                  <a:lnTo>
                    <a:pt x="0" y="201"/>
                  </a:lnTo>
                  <a:lnTo>
                    <a:pt x="68" y="201"/>
                  </a:lnTo>
                  <a:lnTo>
                    <a:pt x="68" y="493"/>
                  </a:lnTo>
                  <a:lnTo>
                    <a:pt x="284" y="493"/>
                  </a:lnTo>
                  <a:lnTo>
                    <a:pt x="284" y="0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D35E883-46EE-4B11-9C00-1AC5A6E523B7}"/>
              </a:ext>
            </a:extLst>
          </p:cNvPr>
          <p:cNvGrpSpPr/>
          <p:nvPr/>
        </p:nvGrpSpPr>
        <p:grpSpPr>
          <a:xfrm>
            <a:off x="16973269" y="7638013"/>
            <a:ext cx="1862420" cy="801987"/>
            <a:chOff x="18368500" y="4655290"/>
            <a:chExt cx="3839638" cy="1653407"/>
          </a:xfrm>
        </p:grpSpPr>
        <p:sp>
          <p:nvSpPr>
            <p:cNvPr id="149" name="Freeform 92">
              <a:extLst>
                <a:ext uri="{FF2B5EF4-FFF2-40B4-BE49-F238E27FC236}">
                  <a16:creationId xmlns:a16="http://schemas.microsoft.com/office/drawing/2014/main" id="{233E8BAB-FE73-487E-85C5-C295065C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0" name="Freeform 93">
              <a:extLst>
                <a:ext uri="{FF2B5EF4-FFF2-40B4-BE49-F238E27FC236}">
                  <a16:creationId xmlns:a16="http://schemas.microsoft.com/office/drawing/2014/main" id="{D617E431-C96E-48FC-87AB-9D3F44D2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1" name="Freeform 94">
              <a:extLst>
                <a:ext uri="{FF2B5EF4-FFF2-40B4-BE49-F238E27FC236}">
                  <a16:creationId xmlns:a16="http://schemas.microsoft.com/office/drawing/2014/main" id="{D7939288-2D40-4615-9EA0-D3DAAA1B0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2" name="Freeform 95">
              <a:extLst>
                <a:ext uri="{FF2B5EF4-FFF2-40B4-BE49-F238E27FC236}">
                  <a16:creationId xmlns:a16="http://schemas.microsoft.com/office/drawing/2014/main" id="{AC2B7FBE-6503-481B-BC89-BC5C30DF4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3" name="Freeform 96">
              <a:extLst>
                <a:ext uri="{FF2B5EF4-FFF2-40B4-BE49-F238E27FC236}">
                  <a16:creationId xmlns:a16="http://schemas.microsoft.com/office/drawing/2014/main" id="{8236484B-898A-419A-98EC-AC1A6E8AC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270511"/>
              <a:ext cx="439443" cy="790999"/>
            </a:xfrm>
            <a:custGeom>
              <a:avLst/>
              <a:gdLst>
                <a:gd name="T0" fmla="*/ 352 w 353"/>
                <a:gd name="T1" fmla="*/ 427 h 633"/>
                <a:gd name="T2" fmla="*/ 0 w 353"/>
                <a:gd name="T3" fmla="*/ 632 h 633"/>
                <a:gd name="T4" fmla="*/ 0 w 353"/>
                <a:gd name="T5" fmla="*/ 205 h 633"/>
                <a:gd name="T6" fmla="*/ 352 w 353"/>
                <a:gd name="T7" fmla="*/ 0 h 633"/>
                <a:gd name="T8" fmla="*/ 352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352" y="427"/>
                  </a:moveTo>
                  <a:lnTo>
                    <a:pt x="0" y="632"/>
                  </a:lnTo>
                  <a:lnTo>
                    <a:pt x="0" y="205"/>
                  </a:lnTo>
                  <a:lnTo>
                    <a:pt x="352" y="0"/>
                  </a:lnTo>
                  <a:lnTo>
                    <a:pt x="352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4" name="Freeform 97">
              <a:extLst>
                <a:ext uri="{FF2B5EF4-FFF2-40B4-BE49-F238E27FC236}">
                  <a16:creationId xmlns:a16="http://schemas.microsoft.com/office/drawing/2014/main" id="{696F0EC2-98EE-4B95-A6EE-6604A8C5A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0511"/>
              <a:ext cx="439443" cy="790999"/>
            </a:xfrm>
            <a:custGeom>
              <a:avLst/>
              <a:gdLst>
                <a:gd name="T0" fmla="*/ 0 w 353"/>
                <a:gd name="T1" fmla="*/ 427 h 633"/>
                <a:gd name="T2" fmla="*/ 352 w 353"/>
                <a:gd name="T3" fmla="*/ 632 h 633"/>
                <a:gd name="T4" fmla="*/ 352 w 353"/>
                <a:gd name="T5" fmla="*/ 205 h 633"/>
                <a:gd name="T6" fmla="*/ 0 w 353"/>
                <a:gd name="T7" fmla="*/ 0 h 633"/>
                <a:gd name="T8" fmla="*/ 0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0" y="427"/>
                  </a:moveTo>
                  <a:lnTo>
                    <a:pt x="352" y="632"/>
                  </a:lnTo>
                  <a:lnTo>
                    <a:pt x="352" y="205"/>
                  </a:lnTo>
                  <a:lnTo>
                    <a:pt x="0" y="0"/>
                  </a:lnTo>
                  <a:lnTo>
                    <a:pt x="0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5" name="Freeform 98">
              <a:extLst>
                <a:ext uri="{FF2B5EF4-FFF2-40B4-BE49-F238E27FC236}">
                  <a16:creationId xmlns:a16="http://schemas.microsoft.com/office/drawing/2014/main" id="{92ECAF2B-0C22-44F9-B733-1253447D1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528684"/>
              <a:ext cx="3207939" cy="532827"/>
            </a:xfrm>
            <a:custGeom>
              <a:avLst/>
              <a:gdLst>
                <a:gd name="T0" fmla="*/ 2576 w 2577"/>
                <a:gd name="T1" fmla="*/ 427 h 428"/>
                <a:gd name="T2" fmla="*/ 0 w 2577"/>
                <a:gd name="T3" fmla="*/ 427 h 428"/>
                <a:gd name="T4" fmla="*/ 0 w 2577"/>
                <a:gd name="T5" fmla="*/ 0 h 428"/>
                <a:gd name="T6" fmla="*/ 2576 w 2577"/>
                <a:gd name="T7" fmla="*/ 0 h 428"/>
                <a:gd name="T8" fmla="*/ 2576 w 2577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7" h="428">
                  <a:moveTo>
                    <a:pt x="2576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2576" y="0"/>
                  </a:lnTo>
                  <a:lnTo>
                    <a:pt x="2576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6" name="Freeform 99">
              <a:extLst>
                <a:ext uri="{FF2B5EF4-FFF2-40B4-BE49-F238E27FC236}">
                  <a16:creationId xmlns:a16="http://schemas.microsoft.com/office/drawing/2014/main" id="{71569C65-D215-4E5E-8A3E-791794273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492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7" name="Freeform 100">
              <a:extLst>
                <a:ext uri="{FF2B5EF4-FFF2-40B4-BE49-F238E27FC236}">
                  <a16:creationId xmlns:a16="http://schemas.microsoft.com/office/drawing/2014/main" id="{884B3091-5503-4FE2-8D61-AE3C7160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9358" y="5528684"/>
              <a:ext cx="477892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8" name="Freeform 101">
              <a:extLst>
                <a:ext uri="{FF2B5EF4-FFF2-40B4-BE49-F238E27FC236}">
                  <a16:creationId xmlns:a16="http://schemas.microsoft.com/office/drawing/2014/main" id="{36EEF20E-C99A-4C31-BEBE-39A30955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9226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59" name="Freeform 102">
              <a:extLst>
                <a:ext uri="{FF2B5EF4-FFF2-40B4-BE49-F238E27FC236}">
                  <a16:creationId xmlns:a16="http://schemas.microsoft.com/office/drawing/2014/main" id="{73D42445-8CFF-4D74-8C12-E895D9B18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3600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0" name="Freeform 103">
              <a:extLst>
                <a:ext uri="{FF2B5EF4-FFF2-40B4-BE49-F238E27FC236}">
                  <a16:creationId xmlns:a16="http://schemas.microsoft.com/office/drawing/2014/main" id="{1297FE67-F953-42F2-AACA-424EA13E2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3468" y="5528684"/>
              <a:ext cx="477892" cy="532827"/>
            </a:xfrm>
            <a:custGeom>
              <a:avLst/>
              <a:gdLst>
                <a:gd name="T0" fmla="*/ 215 w 385"/>
                <a:gd name="T1" fmla="*/ 427 h 428"/>
                <a:gd name="T2" fmla="*/ 0 w 385"/>
                <a:gd name="T3" fmla="*/ 427 h 428"/>
                <a:gd name="T4" fmla="*/ 171 w 385"/>
                <a:gd name="T5" fmla="*/ 0 h 428"/>
                <a:gd name="T6" fmla="*/ 384 w 385"/>
                <a:gd name="T7" fmla="*/ 0 h 428"/>
                <a:gd name="T8" fmla="*/ 215 w 385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428">
                  <a:moveTo>
                    <a:pt x="215" y="427"/>
                  </a:moveTo>
                  <a:lnTo>
                    <a:pt x="0" y="427"/>
                  </a:lnTo>
                  <a:lnTo>
                    <a:pt x="171" y="0"/>
                  </a:lnTo>
                  <a:lnTo>
                    <a:pt x="384" y="0"/>
                  </a:lnTo>
                  <a:lnTo>
                    <a:pt x="215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024C5BFB-D9D1-4B9B-93DC-BCC55E8B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3334" y="5528684"/>
              <a:ext cx="477896" cy="532827"/>
            </a:xfrm>
            <a:custGeom>
              <a:avLst/>
              <a:gdLst>
                <a:gd name="T0" fmla="*/ 214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4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4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4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2" name="Freeform 105">
              <a:extLst>
                <a:ext uri="{FF2B5EF4-FFF2-40B4-BE49-F238E27FC236}">
                  <a16:creationId xmlns:a16="http://schemas.microsoft.com/office/drawing/2014/main" id="{B0BDB537-A432-4175-A3D0-26C44ABCE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0" y="5286991"/>
              <a:ext cx="1340303" cy="1021706"/>
            </a:xfrm>
            <a:custGeom>
              <a:avLst/>
              <a:gdLst>
                <a:gd name="T0" fmla="*/ 941 w 1076"/>
                <a:gd name="T1" fmla="*/ 818 h 819"/>
                <a:gd name="T2" fmla="*/ 537 w 1076"/>
                <a:gd name="T3" fmla="*/ 818 h 819"/>
                <a:gd name="T4" fmla="*/ 134 w 1076"/>
                <a:gd name="T5" fmla="*/ 818 h 819"/>
                <a:gd name="T6" fmla="*/ 134 w 1076"/>
                <a:gd name="T7" fmla="*/ 818 h 819"/>
                <a:gd name="T8" fmla="*/ 39 w 1076"/>
                <a:gd name="T9" fmla="*/ 778 h 819"/>
                <a:gd name="T10" fmla="*/ 39 w 1076"/>
                <a:gd name="T11" fmla="*/ 778 h 819"/>
                <a:gd name="T12" fmla="*/ 0 w 1076"/>
                <a:gd name="T13" fmla="*/ 684 h 819"/>
                <a:gd name="T14" fmla="*/ 0 w 1076"/>
                <a:gd name="T15" fmla="*/ 408 h 819"/>
                <a:gd name="T16" fmla="*/ 0 w 1076"/>
                <a:gd name="T17" fmla="*/ 133 h 819"/>
                <a:gd name="T18" fmla="*/ 0 w 1076"/>
                <a:gd name="T19" fmla="*/ 133 h 819"/>
                <a:gd name="T20" fmla="*/ 39 w 1076"/>
                <a:gd name="T21" fmla="*/ 39 h 819"/>
                <a:gd name="T22" fmla="*/ 39 w 1076"/>
                <a:gd name="T23" fmla="*/ 39 h 819"/>
                <a:gd name="T24" fmla="*/ 134 w 1076"/>
                <a:gd name="T25" fmla="*/ 0 h 819"/>
                <a:gd name="T26" fmla="*/ 537 w 1076"/>
                <a:gd name="T27" fmla="*/ 0 h 819"/>
                <a:gd name="T28" fmla="*/ 941 w 1076"/>
                <a:gd name="T29" fmla="*/ 0 h 819"/>
                <a:gd name="T30" fmla="*/ 941 w 1076"/>
                <a:gd name="T31" fmla="*/ 0 h 819"/>
                <a:gd name="T32" fmla="*/ 1036 w 1076"/>
                <a:gd name="T33" fmla="*/ 39 h 819"/>
                <a:gd name="T34" fmla="*/ 1036 w 1076"/>
                <a:gd name="T35" fmla="*/ 39 h 819"/>
                <a:gd name="T36" fmla="*/ 1075 w 1076"/>
                <a:gd name="T37" fmla="*/ 133 h 819"/>
                <a:gd name="T38" fmla="*/ 1075 w 1076"/>
                <a:gd name="T39" fmla="*/ 408 h 819"/>
                <a:gd name="T40" fmla="*/ 1075 w 1076"/>
                <a:gd name="T41" fmla="*/ 684 h 819"/>
                <a:gd name="T42" fmla="*/ 1075 w 1076"/>
                <a:gd name="T43" fmla="*/ 684 h 819"/>
                <a:gd name="T44" fmla="*/ 1036 w 1076"/>
                <a:gd name="T45" fmla="*/ 778 h 819"/>
                <a:gd name="T46" fmla="*/ 1036 w 1076"/>
                <a:gd name="T47" fmla="*/ 778 h 819"/>
                <a:gd name="T48" fmla="*/ 941 w 1076"/>
                <a:gd name="T49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6" h="819">
                  <a:moveTo>
                    <a:pt x="941" y="818"/>
                  </a:moveTo>
                  <a:lnTo>
                    <a:pt x="537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537" y="0"/>
                  </a:lnTo>
                  <a:lnTo>
                    <a:pt x="941" y="0"/>
                  </a:lnTo>
                  <a:lnTo>
                    <a:pt x="941" y="0"/>
                  </a:lnTo>
                  <a:cubicBezTo>
                    <a:pt x="978" y="0"/>
                    <a:pt x="1011" y="15"/>
                    <a:pt x="1036" y="39"/>
                  </a:cubicBezTo>
                  <a:lnTo>
                    <a:pt x="1036" y="39"/>
                  </a:lnTo>
                  <a:cubicBezTo>
                    <a:pt x="1060" y="63"/>
                    <a:pt x="1075" y="97"/>
                    <a:pt x="1075" y="133"/>
                  </a:cubicBezTo>
                  <a:lnTo>
                    <a:pt x="1075" y="408"/>
                  </a:lnTo>
                  <a:lnTo>
                    <a:pt x="1075" y="684"/>
                  </a:lnTo>
                  <a:lnTo>
                    <a:pt x="1075" y="684"/>
                  </a:lnTo>
                  <a:cubicBezTo>
                    <a:pt x="1075" y="721"/>
                    <a:pt x="1060" y="755"/>
                    <a:pt x="1036" y="778"/>
                  </a:cubicBezTo>
                  <a:lnTo>
                    <a:pt x="1036" y="778"/>
                  </a:lnTo>
                  <a:cubicBezTo>
                    <a:pt x="1011" y="803"/>
                    <a:pt x="978" y="818"/>
                    <a:pt x="941" y="8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3" name="Freeform 106">
              <a:extLst>
                <a:ext uri="{FF2B5EF4-FFF2-40B4-BE49-F238E27FC236}">
                  <a16:creationId xmlns:a16="http://schemas.microsoft.com/office/drawing/2014/main" id="{5D166738-3659-452C-B089-E2DFEFCC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6553" y="4655290"/>
              <a:ext cx="801984" cy="631699"/>
            </a:xfrm>
            <a:custGeom>
              <a:avLst/>
              <a:gdLst>
                <a:gd name="T0" fmla="*/ 536 w 646"/>
                <a:gd name="T1" fmla="*/ 0 h 508"/>
                <a:gd name="T2" fmla="*/ 322 w 646"/>
                <a:gd name="T3" fmla="*/ 0 h 508"/>
                <a:gd name="T4" fmla="*/ 109 w 646"/>
                <a:gd name="T5" fmla="*/ 0 h 508"/>
                <a:gd name="T6" fmla="*/ 109 w 646"/>
                <a:gd name="T7" fmla="*/ 0 h 508"/>
                <a:gd name="T8" fmla="*/ 32 w 646"/>
                <a:gd name="T9" fmla="*/ 32 h 508"/>
                <a:gd name="T10" fmla="*/ 32 w 646"/>
                <a:gd name="T11" fmla="*/ 32 h 508"/>
                <a:gd name="T12" fmla="*/ 0 w 646"/>
                <a:gd name="T13" fmla="*/ 109 h 508"/>
                <a:gd name="T14" fmla="*/ 0 w 646"/>
                <a:gd name="T15" fmla="*/ 308 h 508"/>
                <a:gd name="T16" fmla="*/ 0 w 646"/>
                <a:gd name="T17" fmla="*/ 507 h 508"/>
                <a:gd name="T18" fmla="*/ 50 w 646"/>
                <a:gd name="T19" fmla="*/ 507 h 508"/>
                <a:gd name="T20" fmla="*/ 100 w 646"/>
                <a:gd name="T21" fmla="*/ 507 h 508"/>
                <a:gd name="T22" fmla="*/ 100 w 646"/>
                <a:gd name="T23" fmla="*/ 319 h 508"/>
                <a:gd name="T24" fmla="*/ 100 w 646"/>
                <a:gd name="T25" fmla="*/ 131 h 508"/>
                <a:gd name="T26" fmla="*/ 100 w 646"/>
                <a:gd name="T27" fmla="*/ 131 h 508"/>
                <a:gd name="T28" fmla="*/ 110 w 646"/>
                <a:gd name="T29" fmla="*/ 110 h 508"/>
                <a:gd name="T30" fmla="*/ 110 w 646"/>
                <a:gd name="T31" fmla="*/ 110 h 508"/>
                <a:gd name="T32" fmla="*/ 131 w 646"/>
                <a:gd name="T33" fmla="*/ 100 h 508"/>
                <a:gd name="T34" fmla="*/ 322 w 646"/>
                <a:gd name="T35" fmla="*/ 100 h 508"/>
                <a:gd name="T36" fmla="*/ 513 w 646"/>
                <a:gd name="T37" fmla="*/ 100 h 508"/>
                <a:gd name="T38" fmla="*/ 513 w 646"/>
                <a:gd name="T39" fmla="*/ 100 h 508"/>
                <a:gd name="T40" fmla="*/ 535 w 646"/>
                <a:gd name="T41" fmla="*/ 110 h 508"/>
                <a:gd name="T42" fmla="*/ 535 w 646"/>
                <a:gd name="T43" fmla="*/ 110 h 508"/>
                <a:gd name="T44" fmla="*/ 544 w 646"/>
                <a:gd name="T45" fmla="*/ 131 h 508"/>
                <a:gd name="T46" fmla="*/ 544 w 646"/>
                <a:gd name="T47" fmla="*/ 319 h 508"/>
                <a:gd name="T48" fmla="*/ 544 w 646"/>
                <a:gd name="T49" fmla="*/ 507 h 508"/>
                <a:gd name="T50" fmla="*/ 595 w 646"/>
                <a:gd name="T51" fmla="*/ 507 h 508"/>
                <a:gd name="T52" fmla="*/ 645 w 646"/>
                <a:gd name="T53" fmla="*/ 507 h 508"/>
                <a:gd name="T54" fmla="*/ 645 w 646"/>
                <a:gd name="T55" fmla="*/ 308 h 508"/>
                <a:gd name="T56" fmla="*/ 645 w 646"/>
                <a:gd name="T57" fmla="*/ 109 h 508"/>
                <a:gd name="T58" fmla="*/ 645 w 646"/>
                <a:gd name="T59" fmla="*/ 109 h 508"/>
                <a:gd name="T60" fmla="*/ 613 w 646"/>
                <a:gd name="T61" fmla="*/ 32 h 508"/>
                <a:gd name="T62" fmla="*/ 613 w 646"/>
                <a:gd name="T63" fmla="*/ 32 h 508"/>
                <a:gd name="T64" fmla="*/ 536 w 646"/>
                <a:gd name="T6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6" h="508">
                  <a:moveTo>
                    <a:pt x="536" y="0"/>
                  </a:moveTo>
                  <a:lnTo>
                    <a:pt x="322" y="0"/>
                  </a:lnTo>
                  <a:lnTo>
                    <a:pt x="109" y="0"/>
                  </a:lnTo>
                  <a:lnTo>
                    <a:pt x="109" y="0"/>
                  </a:lnTo>
                  <a:cubicBezTo>
                    <a:pt x="79" y="0"/>
                    <a:pt x="51" y="12"/>
                    <a:pt x="32" y="32"/>
                  </a:cubicBezTo>
                  <a:lnTo>
                    <a:pt x="32" y="32"/>
                  </a:lnTo>
                  <a:cubicBezTo>
                    <a:pt x="12" y="52"/>
                    <a:pt x="0" y="79"/>
                    <a:pt x="0" y="109"/>
                  </a:cubicBezTo>
                  <a:lnTo>
                    <a:pt x="0" y="308"/>
                  </a:lnTo>
                  <a:lnTo>
                    <a:pt x="0" y="507"/>
                  </a:lnTo>
                  <a:lnTo>
                    <a:pt x="50" y="507"/>
                  </a:lnTo>
                  <a:lnTo>
                    <a:pt x="100" y="507"/>
                  </a:lnTo>
                  <a:lnTo>
                    <a:pt x="100" y="319"/>
                  </a:lnTo>
                  <a:lnTo>
                    <a:pt x="100" y="131"/>
                  </a:lnTo>
                  <a:lnTo>
                    <a:pt x="100" y="131"/>
                  </a:lnTo>
                  <a:cubicBezTo>
                    <a:pt x="100" y="122"/>
                    <a:pt x="104" y="115"/>
                    <a:pt x="110" y="110"/>
                  </a:cubicBezTo>
                  <a:lnTo>
                    <a:pt x="110" y="110"/>
                  </a:lnTo>
                  <a:cubicBezTo>
                    <a:pt x="115" y="104"/>
                    <a:pt x="123" y="100"/>
                    <a:pt x="131" y="100"/>
                  </a:cubicBezTo>
                  <a:lnTo>
                    <a:pt x="322" y="100"/>
                  </a:lnTo>
                  <a:lnTo>
                    <a:pt x="513" y="100"/>
                  </a:lnTo>
                  <a:lnTo>
                    <a:pt x="513" y="100"/>
                  </a:lnTo>
                  <a:cubicBezTo>
                    <a:pt x="522" y="100"/>
                    <a:pt x="530" y="104"/>
                    <a:pt x="535" y="110"/>
                  </a:cubicBezTo>
                  <a:lnTo>
                    <a:pt x="535" y="110"/>
                  </a:lnTo>
                  <a:cubicBezTo>
                    <a:pt x="541" y="115"/>
                    <a:pt x="544" y="122"/>
                    <a:pt x="544" y="131"/>
                  </a:cubicBezTo>
                  <a:lnTo>
                    <a:pt x="544" y="319"/>
                  </a:lnTo>
                  <a:lnTo>
                    <a:pt x="544" y="507"/>
                  </a:lnTo>
                  <a:lnTo>
                    <a:pt x="595" y="507"/>
                  </a:lnTo>
                  <a:lnTo>
                    <a:pt x="645" y="507"/>
                  </a:lnTo>
                  <a:lnTo>
                    <a:pt x="645" y="308"/>
                  </a:lnTo>
                  <a:lnTo>
                    <a:pt x="645" y="109"/>
                  </a:lnTo>
                  <a:lnTo>
                    <a:pt x="645" y="109"/>
                  </a:lnTo>
                  <a:cubicBezTo>
                    <a:pt x="645" y="79"/>
                    <a:pt x="633" y="52"/>
                    <a:pt x="613" y="32"/>
                  </a:cubicBezTo>
                  <a:lnTo>
                    <a:pt x="613" y="32"/>
                  </a:lnTo>
                  <a:cubicBezTo>
                    <a:pt x="593" y="12"/>
                    <a:pt x="566" y="0"/>
                    <a:pt x="5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4" name="Freeform 107">
              <a:extLst>
                <a:ext uri="{FF2B5EF4-FFF2-40B4-BE49-F238E27FC236}">
                  <a16:creationId xmlns:a16="http://schemas.microsoft.com/office/drawing/2014/main" id="{7ED3C07E-3747-4E8C-8BDF-8F6B215E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2" y="5286991"/>
              <a:ext cx="670152" cy="1021706"/>
            </a:xfrm>
            <a:custGeom>
              <a:avLst/>
              <a:gdLst>
                <a:gd name="T0" fmla="*/ 538 w 539"/>
                <a:gd name="T1" fmla="*/ 818 h 819"/>
                <a:gd name="T2" fmla="*/ 336 w 539"/>
                <a:gd name="T3" fmla="*/ 818 h 819"/>
                <a:gd name="T4" fmla="*/ 134 w 539"/>
                <a:gd name="T5" fmla="*/ 818 h 819"/>
                <a:gd name="T6" fmla="*/ 134 w 539"/>
                <a:gd name="T7" fmla="*/ 818 h 819"/>
                <a:gd name="T8" fmla="*/ 39 w 539"/>
                <a:gd name="T9" fmla="*/ 778 h 819"/>
                <a:gd name="T10" fmla="*/ 39 w 539"/>
                <a:gd name="T11" fmla="*/ 778 h 819"/>
                <a:gd name="T12" fmla="*/ 0 w 539"/>
                <a:gd name="T13" fmla="*/ 684 h 819"/>
                <a:gd name="T14" fmla="*/ 0 w 539"/>
                <a:gd name="T15" fmla="*/ 408 h 819"/>
                <a:gd name="T16" fmla="*/ 0 w 539"/>
                <a:gd name="T17" fmla="*/ 133 h 819"/>
                <a:gd name="T18" fmla="*/ 0 w 539"/>
                <a:gd name="T19" fmla="*/ 133 h 819"/>
                <a:gd name="T20" fmla="*/ 39 w 539"/>
                <a:gd name="T21" fmla="*/ 39 h 819"/>
                <a:gd name="T22" fmla="*/ 39 w 539"/>
                <a:gd name="T23" fmla="*/ 39 h 819"/>
                <a:gd name="T24" fmla="*/ 134 w 539"/>
                <a:gd name="T25" fmla="*/ 0 h 819"/>
                <a:gd name="T26" fmla="*/ 336 w 539"/>
                <a:gd name="T27" fmla="*/ 0 h 819"/>
                <a:gd name="T28" fmla="*/ 538 w 539"/>
                <a:gd name="T29" fmla="*/ 0 h 819"/>
                <a:gd name="T30" fmla="*/ 538 w 539"/>
                <a:gd name="T31" fmla="*/ 408 h 819"/>
                <a:gd name="T32" fmla="*/ 538 w 539"/>
                <a:gd name="T33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819">
                  <a:moveTo>
                    <a:pt x="538" y="818"/>
                  </a:moveTo>
                  <a:lnTo>
                    <a:pt x="336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336" y="0"/>
                  </a:lnTo>
                  <a:lnTo>
                    <a:pt x="538" y="0"/>
                  </a:lnTo>
                  <a:lnTo>
                    <a:pt x="538" y="408"/>
                  </a:lnTo>
                  <a:lnTo>
                    <a:pt x="538" y="818"/>
                  </a:lnTo>
                </a:path>
              </a:pathLst>
            </a:custGeom>
            <a:solidFill>
              <a:schemeClr val="accent1">
                <a:alpha val="60363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5" name="Freeform 108">
              <a:extLst>
                <a:ext uri="{FF2B5EF4-FFF2-40B4-BE49-F238E27FC236}">
                  <a16:creationId xmlns:a16="http://schemas.microsoft.com/office/drawing/2014/main" id="{EFEA0989-AEED-4D59-9316-C2569903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1766" y="5506710"/>
              <a:ext cx="357051" cy="576772"/>
            </a:xfrm>
            <a:custGeom>
              <a:avLst/>
              <a:gdLst>
                <a:gd name="T0" fmla="*/ 285 w 286"/>
                <a:gd name="T1" fmla="*/ 144 h 463"/>
                <a:gd name="T2" fmla="*/ 285 w 286"/>
                <a:gd name="T3" fmla="*/ 144 h 463"/>
                <a:gd name="T4" fmla="*/ 242 w 286"/>
                <a:gd name="T5" fmla="*/ 41 h 463"/>
                <a:gd name="T6" fmla="*/ 242 w 286"/>
                <a:gd name="T7" fmla="*/ 41 h 463"/>
                <a:gd name="T8" fmla="*/ 138 w 286"/>
                <a:gd name="T9" fmla="*/ 2 h 463"/>
                <a:gd name="T10" fmla="*/ 138 w 286"/>
                <a:gd name="T11" fmla="*/ 2 h 463"/>
                <a:gd name="T12" fmla="*/ 44 w 286"/>
                <a:gd name="T13" fmla="*/ 43 h 463"/>
                <a:gd name="T14" fmla="*/ 44 w 286"/>
                <a:gd name="T15" fmla="*/ 43 h 463"/>
                <a:gd name="T16" fmla="*/ 2 w 286"/>
                <a:gd name="T17" fmla="*/ 137 h 463"/>
                <a:gd name="T18" fmla="*/ 2 w 286"/>
                <a:gd name="T19" fmla="*/ 137 h 463"/>
                <a:gd name="T20" fmla="*/ 28 w 286"/>
                <a:gd name="T21" fmla="*/ 225 h 463"/>
                <a:gd name="T22" fmla="*/ 28 w 286"/>
                <a:gd name="T23" fmla="*/ 225 h 463"/>
                <a:gd name="T24" fmla="*/ 101 w 286"/>
                <a:gd name="T25" fmla="*/ 278 h 463"/>
                <a:gd name="T26" fmla="*/ 101 w 286"/>
                <a:gd name="T27" fmla="*/ 348 h 463"/>
                <a:gd name="T28" fmla="*/ 101 w 286"/>
                <a:gd name="T29" fmla="*/ 419 h 463"/>
                <a:gd name="T30" fmla="*/ 101 w 286"/>
                <a:gd name="T31" fmla="*/ 419 h 463"/>
                <a:gd name="T32" fmla="*/ 113 w 286"/>
                <a:gd name="T33" fmla="*/ 449 h 463"/>
                <a:gd name="T34" fmla="*/ 113 w 286"/>
                <a:gd name="T35" fmla="*/ 449 h 463"/>
                <a:gd name="T36" fmla="*/ 143 w 286"/>
                <a:gd name="T37" fmla="*/ 462 h 463"/>
                <a:gd name="T38" fmla="*/ 143 w 286"/>
                <a:gd name="T39" fmla="*/ 462 h 463"/>
                <a:gd name="T40" fmla="*/ 174 w 286"/>
                <a:gd name="T41" fmla="*/ 449 h 463"/>
                <a:gd name="T42" fmla="*/ 174 w 286"/>
                <a:gd name="T43" fmla="*/ 449 h 463"/>
                <a:gd name="T44" fmla="*/ 186 w 286"/>
                <a:gd name="T45" fmla="*/ 419 h 463"/>
                <a:gd name="T46" fmla="*/ 186 w 286"/>
                <a:gd name="T47" fmla="*/ 348 h 463"/>
                <a:gd name="T48" fmla="*/ 186 w 286"/>
                <a:gd name="T49" fmla="*/ 278 h 463"/>
                <a:gd name="T50" fmla="*/ 186 w 286"/>
                <a:gd name="T51" fmla="*/ 278 h 463"/>
                <a:gd name="T52" fmla="*/ 257 w 286"/>
                <a:gd name="T53" fmla="*/ 228 h 463"/>
                <a:gd name="T54" fmla="*/ 257 w 286"/>
                <a:gd name="T55" fmla="*/ 228 h 463"/>
                <a:gd name="T56" fmla="*/ 285 w 286"/>
                <a:gd name="T57" fmla="*/ 14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463">
                  <a:moveTo>
                    <a:pt x="285" y="144"/>
                  </a:moveTo>
                  <a:lnTo>
                    <a:pt x="285" y="144"/>
                  </a:lnTo>
                  <a:cubicBezTo>
                    <a:pt x="285" y="103"/>
                    <a:pt x="268" y="67"/>
                    <a:pt x="242" y="41"/>
                  </a:cubicBezTo>
                  <a:lnTo>
                    <a:pt x="242" y="41"/>
                  </a:lnTo>
                  <a:cubicBezTo>
                    <a:pt x="215" y="16"/>
                    <a:pt x="178" y="0"/>
                    <a:pt x="138" y="2"/>
                  </a:cubicBezTo>
                  <a:lnTo>
                    <a:pt x="138" y="2"/>
                  </a:lnTo>
                  <a:cubicBezTo>
                    <a:pt x="102" y="3"/>
                    <a:pt x="68" y="19"/>
                    <a:pt x="44" y="43"/>
                  </a:cubicBezTo>
                  <a:lnTo>
                    <a:pt x="44" y="43"/>
                  </a:lnTo>
                  <a:cubicBezTo>
                    <a:pt x="19" y="68"/>
                    <a:pt x="3" y="101"/>
                    <a:pt x="2" y="137"/>
                  </a:cubicBezTo>
                  <a:lnTo>
                    <a:pt x="2" y="137"/>
                  </a:lnTo>
                  <a:cubicBezTo>
                    <a:pt x="0" y="170"/>
                    <a:pt x="10" y="200"/>
                    <a:pt x="28" y="225"/>
                  </a:cubicBezTo>
                  <a:lnTo>
                    <a:pt x="28" y="225"/>
                  </a:lnTo>
                  <a:cubicBezTo>
                    <a:pt x="46" y="250"/>
                    <a:pt x="71" y="269"/>
                    <a:pt x="101" y="278"/>
                  </a:cubicBezTo>
                  <a:lnTo>
                    <a:pt x="101" y="348"/>
                  </a:lnTo>
                  <a:lnTo>
                    <a:pt x="101" y="419"/>
                  </a:lnTo>
                  <a:lnTo>
                    <a:pt x="101" y="419"/>
                  </a:lnTo>
                  <a:cubicBezTo>
                    <a:pt x="101" y="431"/>
                    <a:pt x="106" y="441"/>
                    <a:pt x="113" y="449"/>
                  </a:cubicBezTo>
                  <a:lnTo>
                    <a:pt x="113" y="449"/>
                  </a:lnTo>
                  <a:cubicBezTo>
                    <a:pt x="121" y="457"/>
                    <a:pt x="132" y="462"/>
                    <a:pt x="143" y="462"/>
                  </a:cubicBezTo>
                  <a:lnTo>
                    <a:pt x="143" y="462"/>
                  </a:lnTo>
                  <a:cubicBezTo>
                    <a:pt x="155" y="462"/>
                    <a:pt x="166" y="457"/>
                    <a:pt x="174" y="449"/>
                  </a:cubicBezTo>
                  <a:lnTo>
                    <a:pt x="174" y="449"/>
                  </a:lnTo>
                  <a:cubicBezTo>
                    <a:pt x="181" y="441"/>
                    <a:pt x="186" y="431"/>
                    <a:pt x="186" y="419"/>
                  </a:cubicBezTo>
                  <a:lnTo>
                    <a:pt x="186" y="348"/>
                  </a:lnTo>
                  <a:lnTo>
                    <a:pt x="186" y="278"/>
                  </a:lnTo>
                  <a:lnTo>
                    <a:pt x="186" y="278"/>
                  </a:lnTo>
                  <a:cubicBezTo>
                    <a:pt x="215" y="269"/>
                    <a:pt x="239" y="251"/>
                    <a:pt x="257" y="228"/>
                  </a:cubicBezTo>
                  <a:lnTo>
                    <a:pt x="257" y="228"/>
                  </a:lnTo>
                  <a:cubicBezTo>
                    <a:pt x="274" y="204"/>
                    <a:pt x="285" y="175"/>
                    <a:pt x="285" y="1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5612C2-08B5-47B7-AF60-C6A78D3A5B20}"/>
              </a:ext>
            </a:extLst>
          </p:cNvPr>
          <p:cNvGrpSpPr/>
          <p:nvPr/>
        </p:nvGrpSpPr>
        <p:grpSpPr>
          <a:xfrm>
            <a:off x="18643156" y="9522130"/>
            <a:ext cx="1213962" cy="989847"/>
            <a:chOff x="2707828" y="4463033"/>
            <a:chExt cx="2499336" cy="2037923"/>
          </a:xfrm>
        </p:grpSpPr>
        <p:sp>
          <p:nvSpPr>
            <p:cNvPr id="167" name="Freeform 109">
              <a:extLst>
                <a:ext uri="{FF2B5EF4-FFF2-40B4-BE49-F238E27FC236}">
                  <a16:creationId xmlns:a16="http://schemas.microsoft.com/office/drawing/2014/main" id="{15310FED-1743-4146-81CB-FD8B8D4B8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828" y="4463034"/>
              <a:ext cx="2499336" cy="2037921"/>
            </a:xfrm>
            <a:custGeom>
              <a:avLst/>
              <a:gdLst>
                <a:gd name="T0" fmla="*/ 1328 w 2008"/>
                <a:gd name="T1" fmla="*/ 0 h 1634"/>
                <a:gd name="T2" fmla="*/ 1328 w 2008"/>
                <a:gd name="T3" fmla="*/ 132 h 1634"/>
                <a:gd name="T4" fmla="*/ 1328 w 2008"/>
                <a:gd name="T5" fmla="*/ 265 h 1634"/>
                <a:gd name="T6" fmla="*/ 722 w 2008"/>
                <a:gd name="T7" fmla="*/ 265 h 1634"/>
                <a:gd name="T8" fmla="*/ 116 w 2008"/>
                <a:gd name="T9" fmla="*/ 265 h 1634"/>
                <a:gd name="T10" fmla="*/ 116 w 2008"/>
                <a:gd name="T11" fmla="*/ 265 h 1634"/>
                <a:gd name="T12" fmla="*/ 34 w 2008"/>
                <a:gd name="T13" fmla="*/ 299 h 1634"/>
                <a:gd name="T14" fmla="*/ 34 w 2008"/>
                <a:gd name="T15" fmla="*/ 299 h 1634"/>
                <a:gd name="T16" fmla="*/ 0 w 2008"/>
                <a:gd name="T17" fmla="*/ 381 h 1634"/>
                <a:gd name="T18" fmla="*/ 0 w 2008"/>
                <a:gd name="T19" fmla="*/ 948 h 1634"/>
                <a:gd name="T20" fmla="*/ 0 w 2008"/>
                <a:gd name="T21" fmla="*/ 1517 h 1634"/>
                <a:gd name="T22" fmla="*/ 0 w 2008"/>
                <a:gd name="T23" fmla="*/ 1517 h 1634"/>
                <a:gd name="T24" fmla="*/ 34 w 2008"/>
                <a:gd name="T25" fmla="*/ 1598 h 1634"/>
                <a:gd name="T26" fmla="*/ 34 w 2008"/>
                <a:gd name="T27" fmla="*/ 1598 h 1634"/>
                <a:gd name="T28" fmla="*/ 116 w 2008"/>
                <a:gd name="T29" fmla="*/ 1633 h 1634"/>
                <a:gd name="T30" fmla="*/ 1003 w 2008"/>
                <a:gd name="T31" fmla="*/ 1633 h 1634"/>
                <a:gd name="T32" fmla="*/ 1890 w 2008"/>
                <a:gd name="T33" fmla="*/ 1633 h 1634"/>
                <a:gd name="T34" fmla="*/ 1890 w 2008"/>
                <a:gd name="T35" fmla="*/ 1633 h 1634"/>
                <a:gd name="T36" fmla="*/ 1973 w 2008"/>
                <a:gd name="T37" fmla="*/ 1598 h 1634"/>
                <a:gd name="T38" fmla="*/ 1973 w 2008"/>
                <a:gd name="T39" fmla="*/ 1598 h 1634"/>
                <a:gd name="T40" fmla="*/ 2007 w 2008"/>
                <a:gd name="T41" fmla="*/ 1517 h 1634"/>
                <a:gd name="T42" fmla="*/ 2007 w 2008"/>
                <a:gd name="T43" fmla="*/ 890 h 1634"/>
                <a:gd name="T44" fmla="*/ 2007 w 2008"/>
                <a:gd name="T45" fmla="*/ 265 h 1634"/>
                <a:gd name="T46" fmla="*/ 2007 w 2008"/>
                <a:gd name="T47" fmla="*/ 132 h 1634"/>
                <a:gd name="T48" fmla="*/ 2007 w 2008"/>
                <a:gd name="T49" fmla="*/ 0 h 1634"/>
                <a:gd name="T50" fmla="*/ 1667 w 2008"/>
                <a:gd name="T51" fmla="*/ 0 h 1634"/>
                <a:gd name="T52" fmla="*/ 1328 w 2008"/>
                <a:gd name="T53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8" h="1634">
                  <a:moveTo>
                    <a:pt x="1328" y="0"/>
                  </a:moveTo>
                  <a:lnTo>
                    <a:pt x="1328" y="132"/>
                  </a:lnTo>
                  <a:lnTo>
                    <a:pt x="1328" y="265"/>
                  </a:lnTo>
                  <a:lnTo>
                    <a:pt x="722" y="265"/>
                  </a:lnTo>
                  <a:lnTo>
                    <a:pt x="116" y="265"/>
                  </a:lnTo>
                  <a:lnTo>
                    <a:pt x="116" y="265"/>
                  </a:lnTo>
                  <a:cubicBezTo>
                    <a:pt x="85" y="265"/>
                    <a:pt x="55" y="277"/>
                    <a:pt x="34" y="299"/>
                  </a:cubicBezTo>
                  <a:lnTo>
                    <a:pt x="34" y="299"/>
                  </a:lnTo>
                  <a:cubicBezTo>
                    <a:pt x="13" y="320"/>
                    <a:pt x="0" y="349"/>
                    <a:pt x="0" y="381"/>
                  </a:cubicBezTo>
                  <a:lnTo>
                    <a:pt x="0" y="948"/>
                  </a:lnTo>
                  <a:lnTo>
                    <a:pt x="0" y="1517"/>
                  </a:lnTo>
                  <a:lnTo>
                    <a:pt x="0" y="1517"/>
                  </a:lnTo>
                  <a:cubicBezTo>
                    <a:pt x="0" y="1548"/>
                    <a:pt x="13" y="1578"/>
                    <a:pt x="34" y="1598"/>
                  </a:cubicBezTo>
                  <a:lnTo>
                    <a:pt x="34" y="1598"/>
                  </a:lnTo>
                  <a:cubicBezTo>
                    <a:pt x="55" y="1620"/>
                    <a:pt x="85" y="1633"/>
                    <a:pt x="116" y="1633"/>
                  </a:cubicBezTo>
                  <a:lnTo>
                    <a:pt x="1003" y="1633"/>
                  </a:lnTo>
                  <a:lnTo>
                    <a:pt x="1890" y="1633"/>
                  </a:lnTo>
                  <a:lnTo>
                    <a:pt x="1890" y="1633"/>
                  </a:lnTo>
                  <a:cubicBezTo>
                    <a:pt x="1922" y="1633"/>
                    <a:pt x="1951" y="1620"/>
                    <a:pt x="1973" y="1598"/>
                  </a:cubicBezTo>
                  <a:lnTo>
                    <a:pt x="1973" y="1598"/>
                  </a:lnTo>
                  <a:cubicBezTo>
                    <a:pt x="1993" y="1578"/>
                    <a:pt x="2007" y="1548"/>
                    <a:pt x="2007" y="1517"/>
                  </a:cubicBezTo>
                  <a:lnTo>
                    <a:pt x="2007" y="890"/>
                  </a:lnTo>
                  <a:lnTo>
                    <a:pt x="2007" y="265"/>
                  </a:lnTo>
                  <a:lnTo>
                    <a:pt x="2007" y="132"/>
                  </a:lnTo>
                  <a:lnTo>
                    <a:pt x="2007" y="0"/>
                  </a:lnTo>
                  <a:lnTo>
                    <a:pt x="1667" y="0"/>
                  </a:lnTo>
                  <a:lnTo>
                    <a:pt x="13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8" name="Freeform 110">
              <a:extLst>
                <a:ext uri="{FF2B5EF4-FFF2-40B4-BE49-F238E27FC236}">
                  <a16:creationId xmlns:a16="http://schemas.microsoft.com/office/drawing/2014/main" id="{AADDA63D-EE59-476C-93B7-2921CEA7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558" y="4528950"/>
              <a:ext cx="203244" cy="203244"/>
            </a:xfrm>
            <a:custGeom>
              <a:avLst/>
              <a:gdLst>
                <a:gd name="T0" fmla="*/ 162 w 163"/>
                <a:gd name="T1" fmla="*/ 81 h 163"/>
                <a:gd name="T2" fmla="*/ 162 w 163"/>
                <a:gd name="T3" fmla="*/ 81 h 163"/>
                <a:gd name="T4" fmla="*/ 81 w 163"/>
                <a:gd name="T5" fmla="*/ 162 h 163"/>
                <a:gd name="T6" fmla="*/ 81 w 163"/>
                <a:gd name="T7" fmla="*/ 162 h 163"/>
                <a:gd name="T8" fmla="*/ 0 w 163"/>
                <a:gd name="T9" fmla="*/ 81 h 163"/>
                <a:gd name="T10" fmla="*/ 0 w 163"/>
                <a:gd name="T11" fmla="*/ 81 h 163"/>
                <a:gd name="T12" fmla="*/ 81 w 163"/>
                <a:gd name="T13" fmla="*/ 0 h 163"/>
                <a:gd name="T14" fmla="*/ 81 w 163"/>
                <a:gd name="T15" fmla="*/ 0 h 163"/>
                <a:gd name="T16" fmla="*/ 162 w 163"/>
                <a:gd name="T17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3">
                  <a:moveTo>
                    <a:pt x="162" y="81"/>
                  </a:moveTo>
                  <a:lnTo>
                    <a:pt x="162" y="81"/>
                  </a:lnTo>
                  <a:cubicBezTo>
                    <a:pt x="162" y="125"/>
                    <a:pt x="126" y="162"/>
                    <a:pt x="81" y="162"/>
                  </a:cubicBezTo>
                  <a:lnTo>
                    <a:pt x="81" y="162"/>
                  </a:lnTo>
                  <a:cubicBezTo>
                    <a:pt x="36" y="162"/>
                    <a:pt x="0" y="125"/>
                    <a:pt x="0" y="81"/>
                  </a:cubicBezTo>
                  <a:lnTo>
                    <a:pt x="0" y="81"/>
                  </a:lnTo>
                  <a:cubicBezTo>
                    <a:pt x="0" y="36"/>
                    <a:pt x="36" y="0"/>
                    <a:pt x="81" y="0"/>
                  </a:cubicBezTo>
                  <a:lnTo>
                    <a:pt x="81" y="0"/>
                  </a:lnTo>
                  <a:cubicBezTo>
                    <a:pt x="126" y="0"/>
                    <a:pt x="162" y="36"/>
                    <a:pt x="162" y="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69" name="Freeform 111">
              <a:extLst>
                <a:ext uri="{FF2B5EF4-FFF2-40B4-BE49-F238E27FC236}">
                  <a16:creationId xmlns:a16="http://schemas.microsoft.com/office/drawing/2014/main" id="{DCA72B74-7E36-4EE8-A3E1-5269F4E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40" y="4463033"/>
              <a:ext cx="379022" cy="329582"/>
            </a:xfrm>
            <a:custGeom>
              <a:avLst/>
              <a:gdLst>
                <a:gd name="T0" fmla="*/ 304 w 305"/>
                <a:gd name="T1" fmla="*/ 0 h 266"/>
                <a:gd name="T2" fmla="*/ 0 w 305"/>
                <a:gd name="T3" fmla="*/ 0 h 266"/>
                <a:gd name="T4" fmla="*/ 0 w 305"/>
                <a:gd name="T5" fmla="*/ 265 h 266"/>
                <a:gd name="T6" fmla="*/ 304 w 305"/>
                <a:gd name="T7" fmla="*/ 265 h 266"/>
                <a:gd name="T8" fmla="*/ 304 w 305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66">
                  <a:moveTo>
                    <a:pt x="304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304" y="265"/>
                  </a:lnTo>
                  <a:lnTo>
                    <a:pt x="304" y="0"/>
                  </a:ln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0" name="Freeform 112">
              <a:extLst>
                <a:ext uri="{FF2B5EF4-FFF2-40B4-BE49-F238E27FC236}">
                  <a16:creationId xmlns:a16="http://schemas.microsoft.com/office/drawing/2014/main" id="{ADB28043-DCF4-4FDA-A836-5D9935FF8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828" y="5655026"/>
              <a:ext cx="2499336" cy="845930"/>
            </a:xfrm>
            <a:custGeom>
              <a:avLst/>
              <a:gdLst>
                <a:gd name="T0" fmla="*/ 1890 w 2008"/>
                <a:gd name="T1" fmla="*/ 679 h 680"/>
                <a:gd name="T2" fmla="*/ 1003 w 2008"/>
                <a:gd name="T3" fmla="*/ 679 h 680"/>
                <a:gd name="T4" fmla="*/ 116 w 2008"/>
                <a:gd name="T5" fmla="*/ 679 h 680"/>
                <a:gd name="T6" fmla="*/ 116 w 2008"/>
                <a:gd name="T7" fmla="*/ 679 h 680"/>
                <a:gd name="T8" fmla="*/ 34 w 2008"/>
                <a:gd name="T9" fmla="*/ 644 h 680"/>
                <a:gd name="T10" fmla="*/ 34 w 2008"/>
                <a:gd name="T11" fmla="*/ 644 h 680"/>
                <a:gd name="T12" fmla="*/ 0 w 2008"/>
                <a:gd name="T13" fmla="*/ 563 h 680"/>
                <a:gd name="T14" fmla="*/ 0 w 2008"/>
                <a:gd name="T15" fmla="*/ 281 h 680"/>
                <a:gd name="T16" fmla="*/ 0 w 2008"/>
                <a:gd name="T17" fmla="*/ 0 h 680"/>
                <a:gd name="T18" fmla="*/ 1003 w 2008"/>
                <a:gd name="T19" fmla="*/ 0 h 680"/>
                <a:gd name="T20" fmla="*/ 2007 w 2008"/>
                <a:gd name="T21" fmla="*/ 0 h 680"/>
                <a:gd name="T22" fmla="*/ 2007 w 2008"/>
                <a:gd name="T23" fmla="*/ 281 h 680"/>
                <a:gd name="T24" fmla="*/ 2007 w 2008"/>
                <a:gd name="T25" fmla="*/ 563 h 680"/>
                <a:gd name="T26" fmla="*/ 2007 w 2008"/>
                <a:gd name="T27" fmla="*/ 563 h 680"/>
                <a:gd name="T28" fmla="*/ 1973 w 2008"/>
                <a:gd name="T29" fmla="*/ 644 h 680"/>
                <a:gd name="T30" fmla="*/ 1973 w 2008"/>
                <a:gd name="T31" fmla="*/ 644 h 680"/>
                <a:gd name="T32" fmla="*/ 1890 w 2008"/>
                <a:gd name="T33" fmla="*/ 67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8" h="680">
                  <a:moveTo>
                    <a:pt x="1890" y="679"/>
                  </a:moveTo>
                  <a:lnTo>
                    <a:pt x="1003" y="679"/>
                  </a:lnTo>
                  <a:lnTo>
                    <a:pt x="116" y="679"/>
                  </a:lnTo>
                  <a:lnTo>
                    <a:pt x="116" y="679"/>
                  </a:lnTo>
                  <a:cubicBezTo>
                    <a:pt x="85" y="679"/>
                    <a:pt x="55" y="666"/>
                    <a:pt x="34" y="644"/>
                  </a:cubicBezTo>
                  <a:lnTo>
                    <a:pt x="34" y="644"/>
                  </a:lnTo>
                  <a:cubicBezTo>
                    <a:pt x="13" y="624"/>
                    <a:pt x="0" y="594"/>
                    <a:pt x="0" y="563"/>
                  </a:cubicBezTo>
                  <a:lnTo>
                    <a:pt x="0" y="281"/>
                  </a:lnTo>
                  <a:lnTo>
                    <a:pt x="0" y="0"/>
                  </a:lnTo>
                  <a:lnTo>
                    <a:pt x="1003" y="0"/>
                  </a:lnTo>
                  <a:lnTo>
                    <a:pt x="2007" y="0"/>
                  </a:lnTo>
                  <a:lnTo>
                    <a:pt x="2007" y="281"/>
                  </a:lnTo>
                  <a:lnTo>
                    <a:pt x="2007" y="563"/>
                  </a:lnTo>
                  <a:lnTo>
                    <a:pt x="2007" y="563"/>
                  </a:lnTo>
                  <a:cubicBezTo>
                    <a:pt x="2007" y="594"/>
                    <a:pt x="1993" y="624"/>
                    <a:pt x="1973" y="644"/>
                  </a:cubicBezTo>
                  <a:lnTo>
                    <a:pt x="1973" y="644"/>
                  </a:lnTo>
                  <a:cubicBezTo>
                    <a:pt x="1951" y="666"/>
                    <a:pt x="1922" y="679"/>
                    <a:pt x="1890" y="679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1" name="Freeform 113">
              <a:extLst>
                <a:ext uri="{FF2B5EF4-FFF2-40B4-BE49-F238E27FC236}">
                  <a16:creationId xmlns:a16="http://schemas.microsoft.com/office/drawing/2014/main" id="{4000921F-C3D6-42C5-B359-E3E9D8018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96" y="5204598"/>
              <a:ext cx="1499600" cy="884379"/>
            </a:xfrm>
            <a:custGeom>
              <a:avLst/>
              <a:gdLst>
                <a:gd name="T0" fmla="*/ 1162 w 1204"/>
                <a:gd name="T1" fmla="*/ 264 h 712"/>
                <a:gd name="T2" fmla="*/ 1162 w 1204"/>
                <a:gd name="T3" fmla="*/ 264 h 712"/>
                <a:gd name="T4" fmla="*/ 1203 w 1204"/>
                <a:gd name="T5" fmla="*/ 355 h 712"/>
                <a:gd name="T6" fmla="*/ 1203 w 1204"/>
                <a:gd name="T7" fmla="*/ 355 h 712"/>
                <a:gd name="T8" fmla="*/ 1162 w 1204"/>
                <a:gd name="T9" fmla="*/ 448 h 712"/>
                <a:gd name="T10" fmla="*/ 1162 w 1204"/>
                <a:gd name="T11" fmla="*/ 448 h 712"/>
                <a:gd name="T12" fmla="*/ 924 w 1204"/>
                <a:gd name="T13" fmla="*/ 619 h 712"/>
                <a:gd name="T14" fmla="*/ 924 w 1204"/>
                <a:gd name="T15" fmla="*/ 619 h 712"/>
                <a:gd name="T16" fmla="*/ 601 w 1204"/>
                <a:gd name="T17" fmla="*/ 711 h 712"/>
                <a:gd name="T18" fmla="*/ 601 w 1204"/>
                <a:gd name="T19" fmla="*/ 711 h 712"/>
                <a:gd name="T20" fmla="*/ 278 w 1204"/>
                <a:gd name="T21" fmla="*/ 619 h 712"/>
                <a:gd name="T22" fmla="*/ 278 w 1204"/>
                <a:gd name="T23" fmla="*/ 619 h 712"/>
                <a:gd name="T24" fmla="*/ 40 w 1204"/>
                <a:gd name="T25" fmla="*/ 448 h 712"/>
                <a:gd name="T26" fmla="*/ 40 w 1204"/>
                <a:gd name="T27" fmla="*/ 448 h 712"/>
                <a:gd name="T28" fmla="*/ 0 w 1204"/>
                <a:gd name="T29" fmla="*/ 355 h 712"/>
                <a:gd name="T30" fmla="*/ 0 w 1204"/>
                <a:gd name="T31" fmla="*/ 355 h 712"/>
                <a:gd name="T32" fmla="*/ 40 w 1204"/>
                <a:gd name="T33" fmla="*/ 264 h 712"/>
                <a:gd name="T34" fmla="*/ 40 w 1204"/>
                <a:gd name="T35" fmla="*/ 264 h 712"/>
                <a:gd name="T36" fmla="*/ 278 w 1204"/>
                <a:gd name="T37" fmla="*/ 92 h 712"/>
                <a:gd name="T38" fmla="*/ 278 w 1204"/>
                <a:gd name="T39" fmla="*/ 92 h 712"/>
                <a:gd name="T40" fmla="*/ 601 w 1204"/>
                <a:gd name="T41" fmla="*/ 0 h 712"/>
                <a:gd name="T42" fmla="*/ 601 w 1204"/>
                <a:gd name="T43" fmla="*/ 0 h 712"/>
                <a:gd name="T44" fmla="*/ 924 w 1204"/>
                <a:gd name="T45" fmla="*/ 92 h 712"/>
                <a:gd name="T46" fmla="*/ 924 w 1204"/>
                <a:gd name="T47" fmla="*/ 92 h 712"/>
                <a:gd name="T48" fmla="*/ 1162 w 1204"/>
                <a:gd name="T49" fmla="*/ 26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4" h="712">
                  <a:moveTo>
                    <a:pt x="1162" y="264"/>
                  </a:moveTo>
                  <a:lnTo>
                    <a:pt x="1162" y="264"/>
                  </a:lnTo>
                  <a:cubicBezTo>
                    <a:pt x="1189" y="288"/>
                    <a:pt x="1203" y="322"/>
                    <a:pt x="1203" y="355"/>
                  </a:cubicBezTo>
                  <a:lnTo>
                    <a:pt x="1203" y="355"/>
                  </a:lnTo>
                  <a:cubicBezTo>
                    <a:pt x="1203" y="390"/>
                    <a:pt x="1189" y="423"/>
                    <a:pt x="1162" y="448"/>
                  </a:cubicBezTo>
                  <a:lnTo>
                    <a:pt x="1162" y="448"/>
                  </a:lnTo>
                  <a:cubicBezTo>
                    <a:pt x="1104" y="500"/>
                    <a:pt x="1021" y="567"/>
                    <a:pt x="924" y="619"/>
                  </a:cubicBezTo>
                  <a:lnTo>
                    <a:pt x="924" y="619"/>
                  </a:lnTo>
                  <a:cubicBezTo>
                    <a:pt x="827" y="672"/>
                    <a:pt x="717" y="711"/>
                    <a:pt x="601" y="711"/>
                  </a:cubicBezTo>
                  <a:lnTo>
                    <a:pt x="601" y="711"/>
                  </a:lnTo>
                  <a:cubicBezTo>
                    <a:pt x="486" y="711"/>
                    <a:pt x="375" y="672"/>
                    <a:pt x="278" y="619"/>
                  </a:cubicBezTo>
                  <a:lnTo>
                    <a:pt x="278" y="619"/>
                  </a:lnTo>
                  <a:cubicBezTo>
                    <a:pt x="182" y="567"/>
                    <a:pt x="99" y="500"/>
                    <a:pt x="40" y="448"/>
                  </a:cubicBezTo>
                  <a:lnTo>
                    <a:pt x="40" y="448"/>
                  </a:lnTo>
                  <a:cubicBezTo>
                    <a:pt x="13" y="423"/>
                    <a:pt x="0" y="390"/>
                    <a:pt x="0" y="355"/>
                  </a:cubicBezTo>
                  <a:lnTo>
                    <a:pt x="0" y="355"/>
                  </a:lnTo>
                  <a:cubicBezTo>
                    <a:pt x="0" y="322"/>
                    <a:pt x="13" y="288"/>
                    <a:pt x="40" y="264"/>
                  </a:cubicBezTo>
                  <a:lnTo>
                    <a:pt x="40" y="264"/>
                  </a:lnTo>
                  <a:cubicBezTo>
                    <a:pt x="99" y="211"/>
                    <a:pt x="182" y="145"/>
                    <a:pt x="278" y="92"/>
                  </a:cubicBezTo>
                  <a:lnTo>
                    <a:pt x="278" y="92"/>
                  </a:lnTo>
                  <a:cubicBezTo>
                    <a:pt x="375" y="39"/>
                    <a:pt x="486" y="0"/>
                    <a:pt x="601" y="0"/>
                  </a:cubicBezTo>
                  <a:lnTo>
                    <a:pt x="601" y="0"/>
                  </a:lnTo>
                  <a:cubicBezTo>
                    <a:pt x="717" y="0"/>
                    <a:pt x="827" y="39"/>
                    <a:pt x="924" y="92"/>
                  </a:cubicBezTo>
                  <a:lnTo>
                    <a:pt x="924" y="92"/>
                  </a:lnTo>
                  <a:cubicBezTo>
                    <a:pt x="1021" y="145"/>
                    <a:pt x="1104" y="211"/>
                    <a:pt x="1162" y="2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id="{8D691899-00F5-48CC-A275-33E98AF20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58" y="5330934"/>
              <a:ext cx="648180" cy="637193"/>
            </a:xfrm>
            <a:custGeom>
              <a:avLst/>
              <a:gdLst>
                <a:gd name="T0" fmla="*/ 520 w 521"/>
                <a:gd name="T1" fmla="*/ 254 h 510"/>
                <a:gd name="T2" fmla="*/ 520 w 521"/>
                <a:gd name="T3" fmla="*/ 254 h 510"/>
                <a:gd name="T4" fmla="*/ 260 w 521"/>
                <a:gd name="T5" fmla="*/ 509 h 510"/>
                <a:gd name="T6" fmla="*/ 260 w 521"/>
                <a:gd name="T7" fmla="*/ 509 h 510"/>
                <a:gd name="T8" fmla="*/ 0 w 521"/>
                <a:gd name="T9" fmla="*/ 254 h 510"/>
                <a:gd name="T10" fmla="*/ 0 w 521"/>
                <a:gd name="T11" fmla="*/ 254 h 510"/>
                <a:gd name="T12" fmla="*/ 260 w 521"/>
                <a:gd name="T13" fmla="*/ 0 h 510"/>
                <a:gd name="T14" fmla="*/ 260 w 521"/>
                <a:gd name="T15" fmla="*/ 0 h 510"/>
                <a:gd name="T16" fmla="*/ 520 w 521"/>
                <a:gd name="T17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510">
                  <a:moveTo>
                    <a:pt x="520" y="254"/>
                  </a:moveTo>
                  <a:lnTo>
                    <a:pt x="520" y="254"/>
                  </a:lnTo>
                  <a:cubicBezTo>
                    <a:pt x="520" y="396"/>
                    <a:pt x="404" y="509"/>
                    <a:pt x="260" y="509"/>
                  </a:cubicBezTo>
                  <a:lnTo>
                    <a:pt x="260" y="509"/>
                  </a:lnTo>
                  <a:cubicBezTo>
                    <a:pt x="116" y="509"/>
                    <a:pt x="0" y="396"/>
                    <a:pt x="0" y="254"/>
                  </a:cubicBezTo>
                  <a:lnTo>
                    <a:pt x="0" y="254"/>
                  </a:lnTo>
                  <a:cubicBezTo>
                    <a:pt x="0" y="114"/>
                    <a:pt x="116" y="0"/>
                    <a:pt x="260" y="0"/>
                  </a:cubicBezTo>
                  <a:lnTo>
                    <a:pt x="260" y="0"/>
                  </a:lnTo>
                  <a:cubicBezTo>
                    <a:pt x="404" y="0"/>
                    <a:pt x="520" y="114"/>
                    <a:pt x="520" y="2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id="{A543AE5B-F34F-4079-BDBC-3DF4D2D6B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449" y="5490237"/>
              <a:ext cx="318598" cy="313101"/>
            </a:xfrm>
            <a:custGeom>
              <a:avLst/>
              <a:gdLst>
                <a:gd name="T0" fmla="*/ 256 w 257"/>
                <a:gd name="T1" fmla="*/ 125 h 252"/>
                <a:gd name="T2" fmla="*/ 256 w 257"/>
                <a:gd name="T3" fmla="*/ 125 h 252"/>
                <a:gd name="T4" fmla="*/ 128 w 257"/>
                <a:gd name="T5" fmla="*/ 251 h 252"/>
                <a:gd name="T6" fmla="*/ 128 w 257"/>
                <a:gd name="T7" fmla="*/ 251 h 252"/>
                <a:gd name="T8" fmla="*/ 0 w 257"/>
                <a:gd name="T9" fmla="*/ 125 h 252"/>
                <a:gd name="T10" fmla="*/ 0 w 257"/>
                <a:gd name="T11" fmla="*/ 125 h 252"/>
                <a:gd name="T12" fmla="*/ 128 w 257"/>
                <a:gd name="T13" fmla="*/ 0 h 252"/>
                <a:gd name="T14" fmla="*/ 128 w 257"/>
                <a:gd name="T15" fmla="*/ 0 h 252"/>
                <a:gd name="T16" fmla="*/ 256 w 257"/>
                <a:gd name="T17" fmla="*/ 12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252">
                  <a:moveTo>
                    <a:pt x="256" y="125"/>
                  </a:moveTo>
                  <a:lnTo>
                    <a:pt x="256" y="125"/>
                  </a:lnTo>
                  <a:cubicBezTo>
                    <a:pt x="256" y="195"/>
                    <a:pt x="199" y="251"/>
                    <a:pt x="128" y="251"/>
                  </a:cubicBezTo>
                  <a:lnTo>
                    <a:pt x="128" y="251"/>
                  </a:lnTo>
                  <a:cubicBezTo>
                    <a:pt x="57" y="251"/>
                    <a:pt x="0" y="195"/>
                    <a:pt x="0" y="125"/>
                  </a:cubicBezTo>
                  <a:lnTo>
                    <a:pt x="0" y="125"/>
                  </a:lnTo>
                  <a:cubicBezTo>
                    <a:pt x="0" y="56"/>
                    <a:pt x="57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6"/>
                    <a:pt x="256" y="1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4" name="Freeform 116">
              <a:extLst>
                <a:ext uri="{FF2B5EF4-FFF2-40B4-BE49-F238E27FC236}">
                  <a16:creationId xmlns:a16="http://schemas.microsoft.com/office/drawing/2014/main" id="{59471641-3408-4785-B029-AF5F372D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214" y="5347415"/>
              <a:ext cx="362541" cy="368032"/>
            </a:xfrm>
            <a:custGeom>
              <a:avLst/>
              <a:gdLst>
                <a:gd name="T0" fmla="*/ 205 w 290"/>
                <a:gd name="T1" fmla="*/ 260 h 294"/>
                <a:gd name="T2" fmla="*/ 205 w 290"/>
                <a:gd name="T3" fmla="*/ 260 h 294"/>
                <a:gd name="T4" fmla="*/ 34 w 290"/>
                <a:gd name="T5" fmla="*/ 206 h 294"/>
                <a:gd name="T6" fmla="*/ 34 w 290"/>
                <a:gd name="T7" fmla="*/ 206 h 294"/>
                <a:gd name="T8" fmla="*/ 84 w 290"/>
                <a:gd name="T9" fmla="*/ 34 h 294"/>
                <a:gd name="T10" fmla="*/ 84 w 290"/>
                <a:gd name="T11" fmla="*/ 34 h 294"/>
                <a:gd name="T12" fmla="*/ 256 w 290"/>
                <a:gd name="T13" fmla="*/ 87 h 294"/>
                <a:gd name="T14" fmla="*/ 256 w 290"/>
                <a:gd name="T15" fmla="*/ 87 h 294"/>
                <a:gd name="T16" fmla="*/ 205 w 290"/>
                <a:gd name="T17" fmla="*/ 26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94">
                  <a:moveTo>
                    <a:pt x="205" y="260"/>
                  </a:moveTo>
                  <a:lnTo>
                    <a:pt x="205" y="260"/>
                  </a:lnTo>
                  <a:cubicBezTo>
                    <a:pt x="144" y="293"/>
                    <a:pt x="67" y="268"/>
                    <a:pt x="34" y="206"/>
                  </a:cubicBezTo>
                  <a:lnTo>
                    <a:pt x="34" y="206"/>
                  </a:lnTo>
                  <a:cubicBezTo>
                    <a:pt x="0" y="143"/>
                    <a:pt x="23" y="66"/>
                    <a:pt x="84" y="34"/>
                  </a:cubicBezTo>
                  <a:lnTo>
                    <a:pt x="84" y="34"/>
                  </a:lnTo>
                  <a:cubicBezTo>
                    <a:pt x="146" y="0"/>
                    <a:pt x="223" y="25"/>
                    <a:pt x="256" y="87"/>
                  </a:cubicBezTo>
                  <a:lnTo>
                    <a:pt x="256" y="87"/>
                  </a:lnTo>
                  <a:cubicBezTo>
                    <a:pt x="289" y="150"/>
                    <a:pt x="267" y="227"/>
                    <a:pt x="205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5" name="Freeform 117">
              <a:extLst>
                <a:ext uri="{FF2B5EF4-FFF2-40B4-BE49-F238E27FC236}">
                  <a16:creationId xmlns:a16="http://schemas.microsoft.com/office/drawing/2014/main" id="{55487D9D-38EA-42CE-80D6-30748401A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959" y="5704460"/>
              <a:ext cx="93380" cy="93383"/>
            </a:xfrm>
            <a:custGeom>
              <a:avLst/>
              <a:gdLst>
                <a:gd name="T0" fmla="*/ 75 w 76"/>
                <a:gd name="T1" fmla="*/ 37 h 76"/>
                <a:gd name="T2" fmla="*/ 75 w 76"/>
                <a:gd name="T3" fmla="*/ 37 h 76"/>
                <a:gd name="T4" fmla="*/ 38 w 76"/>
                <a:gd name="T5" fmla="*/ 75 h 76"/>
                <a:gd name="T6" fmla="*/ 38 w 76"/>
                <a:gd name="T7" fmla="*/ 75 h 76"/>
                <a:gd name="T8" fmla="*/ 0 w 76"/>
                <a:gd name="T9" fmla="*/ 37 h 76"/>
                <a:gd name="T10" fmla="*/ 0 w 76"/>
                <a:gd name="T11" fmla="*/ 37 h 76"/>
                <a:gd name="T12" fmla="*/ 38 w 76"/>
                <a:gd name="T13" fmla="*/ 0 h 76"/>
                <a:gd name="T14" fmla="*/ 38 w 76"/>
                <a:gd name="T15" fmla="*/ 0 h 76"/>
                <a:gd name="T16" fmla="*/ 75 w 76"/>
                <a:gd name="T1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5"/>
                    <a:pt x="38" y="75"/>
                  </a:cubicBezTo>
                  <a:lnTo>
                    <a:pt x="38" y="75"/>
                  </a:lnTo>
                  <a:cubicBezTo>
                    <a:pt x="17" y="75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76" name="Freeform 118">
              <a:extLst>
                <a:ext uri="{FF2B5EF4-FFF2-40B4-BE49-F238E27FC236}">
                  <a16:creationId xmlns:a16="http://schemas.microsoft.com/office/drawing/2014/main" id="{EB0336D1-41B1-4214-A4F4-08D00C40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503" y="4578388"/>
              <a:ext cx="109861" cy="109861"/>
            </a:xfrm>
            <a:custGeom>
              <a:avLst/>
              <a:gdLst>
                <a:gd name="T0" fmla="*/ 86 w 87"/>
                <a:gd name="T1" fmla="*/ 44 h 88"/>
                <a:gd name="T2" fmla="*/ 86 w 87"/>
                <a:gd name="T3" fmla="*/ 44 h 88"/>
                <a:gd name="T4" fmla="*/ 43 w 87"/>
                <a:gd name="T5" fmla="*/ 87 h 88"/>
                <a:gd name="T6" fmla="*/ 43 w 87"/>
                <a:gd name="T7" fmla="*/ 87 h 88"/>
                <a:gd name="T8" fmla="*/ 0 w 87"/>
                <a:gd name="T9" fmla="*/ 44 h 88"/>
                <a:gd name="T10" fmla="*/ 0 w 87"/>
                <a:gd name="T11" fmla="*/ 44 h 88"/>
                <a:gd name="T12" fmla="*/ 43 w 87"/>
                <a:gd name="T13" fmla="*/ 0 h 88"/>
                <a:gd name="T14" fmla="*/ 43 w 87"/>
                <a:gd name="T15" fmla="*/ 0 h 88"/>
                <a:gd name="T16" fmla="*/ 86 w 87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8">
                  <a:moveTo>
                    <a:pt x="86" y="44"/>
                  </a:moveTo>
                  <a:lnTo>
                    <a:pt x="86" y="44"/>
                  </a:lnTo>
                  <a:cubicBezTo>
                    <a:pt x="86" y="67"/>
                    <a:pt x="67" y="87"/>
                    <a:pt x="43" y="87"/>
                  </a:cubicBezTo>
                  <a:lnTo>
                    <a:pt x="43" y="87"/>
                  </a:lnTo>
                  <a:cubicBezTo>
                    <a:pt x="19" y="87"/>
                    <a:pt x="0" y="67"/>
                    <a:pt x="0" y="44"/>
                  </a:cubicBezTo>
                  <a:lnTo>
                    <a:pt x="0" y="44"/>
                  </a:lnTo>
                  <a:cubicBezTo>
                    <a:pt x="0" y="20"/>
                    <a:pt x="19" y="0"/>
                    <a:pt x="43" y="0"/>
                  </a:cubicBezTo>
                  <a:lnTo>
                    <a:pt x="43" y="0"/>
                  </a:lnTo>
                  <a:cubicBezTo>
                    <a:pt x="67" y="0"/>
                    <a:pt x="86" y="20"/>
                    <a:pt x="86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8059B73-21C8-4794-8E58-9416CE2DA88F}"/>
              </a:ext>
            </a:extLst>
          </p:cNvPr>
          <p:cNvGrpSpPr/>
          <p:nvPr/>
        </p:nvGrpSpPr>
        <p:grpSpPr>
          <a:xfrm>
            <a:off x="17313837" y="11384273"/>
            <a:ext cx="1176760" cy="1219454"/>
            <a:chOff x="8272284" y="4226835"/>
            <a:chExt cx="2422430" cy="2510318"/>
          </a:xfrm>
        </p:grpSpPr>
        <p:sp>
          <p:nvSpPr>
            <p:cNvPr id="189" name="Freeform 82">
              <a:extLst>
                <a:ext uri="{FF2B5EF4-FFF2-40B4-BE49-F238E27FC236}">
                  <a16:creationId xmlns:a16="http://schemas.microsoft.com/office/drawing/2014/main" id="{E646BBA1-16F3-47BF-BEA4-1A80D2284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134" y="4990365"/>
              <a:ext cx="1411715" cy="1411715"/>
            </a:xfrm>
            <a:custGeom>
              <a:avLst/>
              <a:gdLst>
                <a:gd name="T0" fmla="*/ 1131 w 1132"/>
                <a:gd name="T1" fmla="*/ 566 h 1132"/>
                <a:gd name="T2" fmla="*/ 1131 w 1132"/>
                <a:gd name="T3" fmla="*/ 566 h 1132"/>
                <a:gd name="T4" fmla="*/ 566 w 1132"/>
                <a:gd name="T5" fmla="*/ 1131 h 1132"/>
                <a:gd name="T6" fmla="*/ 566 w 1132"/>
                <a:gd name="T7" fmla="*/ 1131 h 1132"/>
                <a:gd name="T8" fmla="*/ 0 w 1132"/>
                <a:gd name="T9" fmla="*/ 566 h 1132"/>
                <a:gd name="T10" fmla="*/ 0 w 1132"/>
                <a:gd name="T11" fmla="*/ 566 h 1132"/>
                <a:gd name="T12" fmla="*/ 566 w 1132"/>
                <a:gd name="T13" fmla="*/ 0 h 1132"/>
                <a:gd name="T14" fmla="*/ 566 w 1132"/>
                <a:gd name="T15" fmla="*/ 0 h 1132"/>
                <a:gd name="T16" fmla="*/ 1131 w 1132"/>
                <a:gd name="T17" fmla="*/ 566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2" h="1132">
                  <a:moveTo>
                    <a:pt x="1131" y="566"/>
                  </a:moveTo>
                  <a:lnTo>
                    <a:pt x="1131" y="566"/>
                  </a:lnTo>
                  <a:cubicBezTo>
                    <a:pt x="1131" y="878"/>
                    <a:pt x="878" y="1131"/>
                    <a:pt x="566" y="1131"/>
                  </a:cubicBezTo>
                  <a:lnTo>
                    <a:pt x="566" y="1131"/>
                  </a:lnTo>
                  <a:cubicBezTo>
                    <a:pt x="253" y="1131"/>
                    <a:pt x="0" y="878"/>
                    <a:pt x="0" y="566"/>
                  </a:cubicBezTo>
                  <a:lnTo>
                    <a:pt x="0" y="566"/>
                  </a:lnTo>
                  <a:cubicBezTo>
                    <a:pt x="0" y="253"/>
                    <a:pt x="253" y="0"/>
                    <a:pt x="566" y="0"/>
                  </a:cubicBezTo>
                  <a:lnTo>
                    <a:pt x="566" y="0"/>
                  </a:lnTo>
                  <a:cubicBezTo>
                    <a:pt x="878" y="0"/>
                    <a:pt x="1131" y="253"/>
                    <a:pt x="1131" y="5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0" name="Freeform 83">
              <a:extLst>
                <a:ext uri="{FF2B5EF4-FFF2-40B4-BE49-F238E27FC236}">
                  <a16:creationId xmlns:a16="http://schemas.microsoft.com/office/drawing/2014/main" id="{EFDDAC42-75B3-4859-BB21-4ABD04701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228" y="4281766"/>
              <a:ext cx="2334543" cy="1329317"/>
            </a:xfrm>
            <a:custGeom>
              <a:avLst/>
              <a:gdLst>
                <a:gd name="T0" fmla="*/ 0 w 1876"/>
                <a:gd name="T1" fmla="*/ 0 h 1068"/>
                <a:gd name="T2" fmla="*/ 0 w 1876"/>
                <a:gd name="T3" fmla="*/ 323 h 1068"/>
                <a:gd name="T4" fmla="*/ 0 w 1876"/>
                <a:gd name="T5" fmla="*/ 647 h 1068"/>
                <a:gd name="T6" fmla="*/ 0 w 1876"/>
                <a:gd name="T7" fmla="*/ 647 h 1068"/>
                <a:gd name="T8" fmla="*/ 42 w 1876"/>
                <a:gd name="T9" fmla="*/ 746 h 1068"/>
                <a:gd name="T10" fmla="*/ 42 w 1876"/>
                <a:gd name="T11" fmla="*/ 746 h 1068"/>
                <a:gd name="T12" fmla="*/ 141 w 1876"/>
                <a:gd name="T13" fmla="*/ 787 h 1068"/>
                <a:gd name="T14" fmla="*/ 229 w 1876"/>
                <a:gd name="T15" fmla="*/ 787 h 1068"/>
                <a:gd name="T16" fmla="*/ 318 w 1876"/>
                <a:gd name="T17" fmla="*/ 787 h 1068"/>
                <a:gd name="T18" fmla="*/ 318 w 1876"/>
                <a:gd name="T19" fmla="*/ 927 h 1068"/>
                <a:gd name="T20" fmla="*/ 318 w 1876"/>
                <a:gd name="T21" fmla="*/ 1067 h 1068"/>
                <a:gd name="T22" fmla="*/ 938 w 1876"/>
                <a:gd name="T23" fmla="*/ 1067 h 1068"/>
                <a:gd name="T24" fmla="*/ 1557 w 1876"/>
                <a:gd name="T25" fmla="*/ 1067 h 1068"/>
                <a:gd name="T26" fmla="*/ 1557 w 1876"/>
                <a:gd name="T27" fmla="*/ 927 h 1068"/>
                <a:gd name="T28" fmla="*/ 1557 w 1876"/>
                <a:gd name="T29" fmla="*/ 787 h 1068"/>
                <a:gd name="T30" fmla="*/ 1646 w 1876"/>
                <a:gd name="T31" fmla="*/ 787 h 1068"/>
                <a:gd name="T32" fmla="*/ 1735 w 1876"/>
                <a:gd name="T33" fmla="*/ 787 h 1068"/>
                <a:gd name="T34" fmla="*/ 1735 w 1876"/>
                <a:gd name="T35" fmla="*/ 787 h 1068"/>
                <a:gd name="T36" fmla="*/ 1834 w 1876"/>
                <a:gd name="T37" fmla="*/ 746 h 1068"/>
                <a:gd name="T38" fmla="*/ 1834 w 1876"/>
                <a:gd name="T39" fmla="*/ 746 h 1068"/>
                <a:gd name="T40" fmla="*/ 1875 w 1876"/>
                <a:gd name="T41" fmla="*/ 647 h 1068"/>
                <a:gd name="T42" fmla="*/ 1875 w 1876"/>
                <a:gd name="T43" fmla="*/ 323 h 1068"/>
                <a:gd name="T44" fmla="*/ 1875 w 1876"/>
                <a:gd name="T45" fmla="*/ 0 h 1068"/>
                <a:gd name="T46" fmla="*/ 938 w 1876"/>
                <a:gd name="T47" fmla="*/ 0 h 1068"/>
                <a:gd name="T48" fmla="*/ 0 w 1876"/>
                <a:gd name="T4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6" h="1068">
                  <a:moveTo>
                    <a:pt x="0" y="0"/>
                  </a:moveTo>
                  <a:lnTo>
                    <a:pt x="0" y="323"/>
                  </a:lnTo>
                  <a:lnTo>
                    <a:pt x="0" y="647"/>
                  </a:lnTo>
                  <a:lnTo>
                    <a:pt x="0" y="647"/>
                  </a:lnTo>
                  <a:cubicBezTo>
                    <a:pt x="0" y="686"/>
                    <a:pt x="16" y="721"/>
                    <a:pt x="42" y="746"/>
                  </a:cubicBezTo>
                  <a:lnTo>
                    <a:pt x="42" y="746"/>
                  </a:lnTo>
                  <a:cubicBezTo>
                    <a:pt x="67" y="772"/>
                    <a:pt x="102" y="787"/>
                    <a:pt x="141" y="787"/>
                  </a:cubicBezTo>
                  <a:lnTo>
                    <a:pt x="229" y="787"/>
                  </a:lnTo>
                  <a:lnTo>
                    <a:pt x="318" y="787"/>
                  </a:lnTo>
                  <a:lnTo>
                    <a:pt x="318" y="927"/>
                  </a:lnTo>
                  <a:lnTo>
                    <a:pt x="318" y="1067"/>
                  </a:lnTo>
                  <a:lnTo>
                    <a:pt x="938" y="1067"/>
                  </a:lnTo>
                  <a:lnTo>
                    <a:pt x="1557" y="1067"/>
                  </a:lnTo>
                  <a:lnTo>
                    <a:pt x="1557" y="927"/>
                  </a:lnTo>
                  <a:lnTo>
                    <a:pt x="1557" y="787"/>
                  </a:lnTo>
                  <a:lnTo>
                    <a:pt x="1646" y="787"/>
                  </a:lnTo>
                  <a:lnTo>
                    <a:pt x="1735" y="787"/>
                  </a:lnTo>
                  <a:lnTo>
                    <a:pt x="1735" y="787"/>
                  </a:lnTo>
                  <a:cubicBezTo>
                    <a:pt x="1773" y="787"/>
                    <a:pt x="1808" y="772"/>
                    <a:pt x="1834" y="746"/>
                  </a:cubicBezTo>
                  <a:lnTo>
                    <a:pt x="1834" y="746"/>
                  </a:lnTo>
                  <a:cubicBezTo>
                    <a:pt x="1859" y="721"/>
                    <a:pt x="1875" y="686"/>
                    <a:pt x="1875" y="647"/>
                  </a:cubicBezTo>
                  <a:lnTo>
                    <a:pt x="1875" y="323"/>
                  </a:lnTo>
                  <a:lnTo>
                    <a:pt x="1875" y="0"/>
                  </a:ln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1" name="Freeform 84">
              <a:extLst>
                <a:ext uri="{FF2B5EF4-FFF2-40B4-BE49-F238E27FC236}">
                  <a16:creationId xmlns:a16="http://schemas.microsoft.com/office/drawing/2014/main" id="{3E736262-F520-45C2-AE7B-E427F1AD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228" y="4281766"/>
              <a:ext cx="1170018" cy="1329317"/>
            </a:xfrm>
            <a:custGeom>
              <a:avLst/>
              <a:gdLst>
                <a:gd name="T0" fmla="*/ 0 w 939"/>
                <a:gd name="T1" fmla="*/ 0 h 1068"/>
                <a:gd name="T2" fmla="*/ 0 w 939"/>
                <a:gd name="T3" fmla="*/ 323 h 1068"/>
                <a:gd name="T4" fmla="*/ 0 w 939"/>
                <a:gd name="T5" fmla="*/ 647 h 1068"/>
                <a:gd name="T6" fmla="*/ 0 w 939"/>
                <a:gd name="T7" fmla="*/ 647 h 1068"/>
                <a:gd name="T8" fmla="*/ 42 w 939"/>
                <a:gd name="T9" fmla="*/ 746 h 1068"/>
                <a:gd name="T10" fmla="*/ 42 w 939"/>
                <a:gd name="T11" fmla="*/ 746 h 1068"/>
                <a:gd name="T12" fmla="*/ 141 w 939"/>
                <a:gd name="T13" fmla="*/ 787 h 1068"/>
                <a:gd name="T14" fmla="*/ 229 w 939"/>
                <a:gd name="T15" fmla="*/ 787 h 1068"/>
                <a:gd name="T16" fmla="*/ 318 w 939"/>
                <a:gd name="T17" fmla="*/ 787 h 1068"/>
                <a:gd name="T18" fmla="*/ 318 w 939"/>
                <a:gd name="T19" fmla="*/ 927 h 1068"/>
                <a:gd name="T20" fmla="*/ 318 w 939"/>
                <a:gd name="T21" fmla="*/ 1067 h 1068"/>
                <a:gd name="T22" fmla="*/ 628 w 939"/>
                <a:gd name="T23" fmla="*/ 1067 h 1068"/>
                <a:gd name="T24" fmla="*/ 938 w 939"/>
                <a:gd name="T25" fmla="*/ 1067 h 1068"/>
                <a:gd name="T26" fmla="*/ 938 w 939"/>
                <a:gd name="T27" fmla="*/ 533 h 1068"/>
                <a:gd name="T28" fmla="*/ 938 w 939"/>
                <a:gd name="T29" fmla="*/ 0 h 1068"/>
                <a:gd name="T30" fmla="*/ 469 w 939"/>
                <a:gd name="T31" fmla="*/ 0 h 1068"/>
                <a:gd name="T32" fmla="*/ 0 w 939"/>
                <a:gd name="T33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9" h="1068">
                  <a:moveTo>
                    <a:pt x="0" y="0"/>
                  </a:moveTo>
                  <a:lnTo>
                    <a:pt x="0" y="323"/>
                  </a:lnTo>
                  <a:lnTo>
                    <a:pt x="0" y="647"/>
                  </a:lnTo>
                  <a:lnTo>
                    <a:pt x="0" y="647"/>
                  </a:lnTo>
                  <a:cubicBezTo>
                    <a:pt x="0" y="686"/>
                    <a:pt x="16" y="721"/>
                    <a:pt x="42" y="746"/>
                  </a:cubicBezTo>
                  <a:lnTo>
                    <a:pt x="42" y="746"/>
                  </a:lnTo>
                  <a:cubicBezTo>
                    <a:pt x="67" y="772"/>
                    <a:pt x="102" y="787"/>
                    <a:pt x="141" y="787"/>
                  </a:cubicBezTo>
                  <a:lnTo>
                    <a:pt x="229" y="787"/>
                  </a:lnTo>
                  <a:lnTo>
                    <a:pt x="318" y="787"/>
                  </a:lnTo>
                  <a:lnTo>
                    <a:pt x="318" y="927"/>
                  </a:lnTo>
                  <a:lnTo>
                    <a:pt x="318" y="1067"/>
                  </a:lnTo>
                  <a:lnTo>
                    <a:pt x="628" y="1067"/>
                  </a:lnTo>
                  <a:lnTo>
                    <a:pt x="938" y="1067"/>
                  </a:lnTo>
                  <a:lnTo>
                    <a:pt x="938" y="533"/>
                  </a:lnTo>
                  <a:lnTo>
                    <a:pt x="938" y="0"/>
                  </a:lnTo>
                  <a:lnTo>
                    <a:pt x="469" y="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2" name="Freeform 85">
              <a:extLst>
                <a:ext uri="{FF2B5EF4-FFF2-40B4-BE49-F238E27FC236}">
                  <a16:creationId xmlns:a16="http://schemas.microsoft.com/office/drawing/2014/main" id="{44B0C70E-7412-44BC-8958-188C3C87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9" y="5281500"/>
              <a:ext cx="818462" cy="818462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329 w 659"/>
                <a:gd name="T7" fmla="*/ 658 h 659"/>
                <a:gd name="T8" fmla="*/ 0 w 659"/>
                <a:gd name="T9" fmla="*/ 329 h 659"/>
                <a:gd name="T10" fmla="*/ 0 w 659"/>
                <a:gd name="T11" fmla="*/ 329 h 659"/>
                <a:gd name="T12" fmla="*/ 329 w 659"/>
                <a:gd name="T13" fmla="*/ 0 h 659"/>
                <a:gd name="T14" fmla="*/ 329 w 659"/>
                <a:gd name="T15" fmla="*/ 0 h 659"/>
                <a:gd name="T16" fmla="*/ 658 w 659"/>
                <a:gd name="T17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0"/>
                    <a:pt x="510" y="658"/>
                    <a:pt x="329" y="658"/>
                  </a:cubicBezTo>
                  <a:lnTo>
                    <a:pt x="329" y="658"/>
                  </a:lnTo>
                  <a:cubicBezTo>
                    <a:pt x="147" y="658"/>
                    <a:pt x="0" y="510"/>
                    <a:pt x="0" y="329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329" y="0"/>
                  </a:lnTo>
                  <a:cubicBezTo>
                    <a:pt x="510" y="0"/>
                    <a:pt x="658" y="147"/>
                    <a:pt x="658" y="32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3" name="Freeform 86">
              <a:extLst>
                <a:ext uri="{FF2B5EF4-FFF2-40B4-BE49-F238E27FC236}">
                  <a16:creationId xmlns:a16="http://schemas.microsoft.com/office/drawing/2014/main" id="{10F96C70-A0D6-476B-8755-3AACADF6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269" y="5281500"/>
              <a:ext cx="818462" cy="818462"/>
            </a:xfrm>
            <a:custGeom>
              <a:avLst/>
              <a:gdLst>
                <a:gd name="T0" fmla="*/ 658 w 659"/>
                <a:gd name="T1" fmla="*/ 329 h 659"/>
                <a:gd name="T2" fmla="*/ 658 w 659"/>
                <a:gd name="T3" fmla="*/ 329 h 659"/>
                <a:gd name="T4" fmla="*/ 329 w 659"/>
                <a:gd name="T5" fmla="*/ 658 h 659"/>
                <a:gd name="T6" fmla="*/ 329 w 659"/>
                <a:gd name="T7" fmla="*/ 658 h 659"/>
                <a:gd name="T8" fmla="*/ 0 w 659"/>
                <a:gd name="T9" fmla="*/ 329 h 659"/>
                <a:gd name="T10" fmla="*/ 0 w 659"/>
                <a:gd name="T11" fmla="*/ 329 h 659"/>
                <a:gd name="T12" fmla="*/ 329 w 659"/>
                <a:gd name="T13" fmla="*/ 0 h 659"/>
                <a:gd name="T14" fmla="*/ 329 w 659"/>
                <a:gd name="T15" fmla="*/ 0 h 659"/>
                <a:gd name="T16" fmla="*/ 658 w 659"/>
                <a:gd name="T17" fmla="*/ 32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659">
                  <a:moveTo>
                    <a:pt x="658" y="329"/>
                  </a:moveTo>
                  <a:lnTo>
                    <a:pt x="658" y="329"/>
                  </a:lnTo>
                  <a:cubicBezTo>
                    <a:pt x="658" y="510"/>
                    <a:pt x="510" y="658"/>
                    <a:pt x="329" y="658"/>
                  </a:cubicBezTo>
                  <a:lnTo>
                    <a:pt x="329" y="658"/>
                  </a:lnTo>
                  <a:cubicBezTo>
                    <a:pt x="147" y="658"/>
                    <a:pt x="0" y="510"/>
                    <a:pt x="0" y="329"/>
                  </a:cubicBezTo>
                  <a:lnTo>
                    <a:pt x="0" y="329"/>
                  </a:lnTo>
                  <a:cubicBezTo>
                    <a:pt x="0" y="147"/>
                    <a:pt x="147" y="0"/>
                    <a:pt x="329" y="0"/>
                  </a:cubicBezTo>
                  <a:lnTo>
                    <a:pt x="329" y="0"/>
                  </a:lnTo>
                  <a:cubicBezTo>
                    <a:pt x="510" y="0"/>
                    <a:pt x="658" y="147"/>
                    <a:pt x="658" y="329"/>
                  </a:cubicBezTo>
                </a:path>
              </a:pathLst>
            </a:custGeom>
            <a:solidFill>
              <a:schemeClr val="accent4">
                <a:alpha val="5028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4" name="Freeform 87">
              <a:extLst>
                <a:ext uri="{FF2B5EF4-FFF2-40B4-BE49-F238E27FC236}">
                  <a16:creationId xmlns:a16="http://schemas.microsoft.com/office/drawing/2014/main" id="{0E9E8F58-C6EF-407E-87FF-E49C55A3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494" y="5495725"/>
              <a:ext cx="400994" cy="400994"/>
            </a:xfrm>
            <a:custGeom>
              <a:avLst/>
              <a:gdLst>
                <a:gd name="T0" fmla="*/ 319 w 320"/>
                <a:gd name="T1" fmla="*/ 160 h 321"/>
                <a:gd name="T2" fmla="*/ 319 w 320"/>
                <a:gd name="T3" fmla="*/ 160 h 321"/>
                <a:gd name="T4" fmla="*/ 160 w 320"/>
                <a:gd name="T5" fmla="*/ 320 h 321"/>
                <a:gd name="T6" fmla="*/ 160 w 320"/>
                <a:gd name="T7" fmla="*/ 320 h 321"/>
                <a:gd name="T8" fmla="*/ 0 w 320"/>
                <a:gd name="T9" fmla="*/ 160 h 321"/>
                <a:gd name="T10" fmla="*/ 0 w 320"/>
                <a:gd name="T11" fmla="*/ 160 h 321"/>
                <a:gd name="T12" fmla="*/ 160 w 320"/>
                <a:gd name="T13" fmla="*/ 0 h 321"/>
                <a:gd name="T14" fmla="*/ 160 w 320"/>
                <a:gd name="T15" fmla="*/ 0 h 321"/>
                <a:gd name="T16" fmla="*/ 319 w 320"/>
                <a:gd name="T17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321">
                  <a:moveTo>
                    <a:pt x="319" y="160"/>
                  </a:moveTo>
                  <a:lnTo>
                    <a:pt x="319" y="160"/>
                  </a:lnTo>
                  <a:cubicBezTo>
                    <a:pt x="319" y="248"/>
                    <a:pt x="248" y="320"/>
                    <a:pt x="160" y="320"/>
                  </a:cubicBezTo>
                  <a:lnTo>
                    <a:pt x="160" y="320"/>
                  </a:lnTo>
                  <a:cubicBezTo>
                    <a:pt x="72" y="320"/>
                    <a:pt x="0" y="248"/>
                    <a:pt x="0" y="160"/>
                  </a:cubicBezTo>
                  <a:lnTo>
                    <a:pt x="0" y="160"/>
                  </a:lnTo>
                  <a:cubicBezTo>
                    <a:pt x="0" y="72"/>
                    <a:pt x="72" y="0"/>
                    <a:pt x="160" y="0"/>
                  </a:cubicBezTo>
                  <a:lnTo>
                    <a:pt x="160" y="0"/>
                  </a:lnTo>
                  <a:cubicBezTo>
                    <a:pt x="248" y="0"/>
                    <a:pt x="319" y="72"/>
                    <a:pt x="319" y="1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5" name="Freeform 88">
              <a:extLst>
                <a:ext uri="{FF2B5EF4-FFF2-40B4-BE49-F238E27FC236}">
                  <a16:creationId xmlns:a16="http://schemas.microsoft.com/office/drawing/2014/main" id="{10D2A5AB-A36A-456B-A6FE-9B7070CFE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86" y="5490235"/>
              <a:ext cx="170282" cy="170282"/>
            </a:xfrm>
            <a:custGeom>
              <a:avLst/>
              <a:gdLst>
                <a:gd name="T0" fmla="*/ 136 w 137"/>
                <a:gd name="T1" fmla="*/ 68 h 137"/>
                <a:gd name="T2" fmla="*/ 136 w 137"/>
                <a:gd name="T3" fmla="*/ 68 h 137"/>
                <a:gd name="T4" fmla="*/ 68 w 137"/>
                <a:gd name="T5" fmla="*/ 136 h 137"/>
                <a:gd name="T6" fmla="*/ 68 w 137"/>
                <a:gd name="T7" fmla="*/ 136 h 137"/>
                <a:gd name="T8" fmla="*/ 0 w 137"/>
                <a:gd name="T9" fmla="*/ 68 h 137"/>
                <a:gd name="T10" fmla="*/ 0 w 137"/>
                <a:gd name="T11" fmla="*/ 68 h 137"/>
                <a:gd name="T12" fmla="*/ 68 w 137"/>
                <a:gd name="T13" fmla="*/ 0 h 137"/>
                <a:gd name="T14" fmla="*/ 68 w 137"/>
                <a:gd name="T15" fmla="*/ 0 h 137"/>
                <a:gd name="T16" fmla="*/ 136 w 137"/>
                <a:gd name="T17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136" y="68"/>
                  </a:moveTo>
                  <a:lnTo>
                    <a:pt x="136" y="68"/>
                  </a:lnTo>
                  <a:cubicBezTo>
                    <a:pt x="136" y="105"/>
                    <a:pt x="105" y="136"/>
                    <a:pt x="68" y="136"/>
                  </a:cubicBezTo>
                  <a:lnTo>
                    <a:pt x="68" y="136"/>
                  </a:lnTo>
                  <a:cubicBezTo>
                    <a:pt x="30" y="136"/>
                    <a:pt x="0" y="105"/>
                    <a:pt x="0" y="68"/>
                  </a:cubicBezTo>
                  <a:lnTo>
                    <a:pt x="0" y="68"/>
                  </a:lnTo>
                  <a:cubicBezTo>
                    <a:pt x="0" y="31"/>
                    <a:pt x="30" y="0"/>
                    <a:pt x="68" y="0"/>
                  </a:cubicBezTo>
                  <a:lnTo>
                    <a:pt x="68" y="0"/>
                  </a:lnTo>
                  <a:cubicBezTo>
                    <a:pt x="105" y="0"/>
                    <a:pt x="136" y="31"/>
                    <a:pt x="136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6" name="Freeform 89">
              <a:extLst>
                <a:ext uri="{FF2B5EF4-FFF2-40B4-BE49-F238E27FC236}">
                  <a16:creationId xmlns:a16="http://schemas.microsoft.com/office/drawing/2014/main" id="{E02D5DE7-8024-4089-AB78-4B193DAA9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078" y="5737421"/>
              <a:ext cx="98874" cy="98874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40 w 80"/>
                <a:gd name="T5" fmla="*/ 79 h 80"/>
                <a:gd name="T6" fmla="*/ 40 w 80"/>
                <a:gd name="T7" fmla="*/ 79 h 80"/>
                <a:gd name="T8" fmla="*/ 0 w 80"/>
                <a:gd name="T9" fmla="*/ 40 h 80"/>
                <a:gd name="T10" fmla="*/ 0 w 80"/>
                <a:gd name="T11" fmla="*/ 40 h 80"/>
                <a:gd name="T12" fmla="*/ 40 w 80"/>
                <a:gd name="T13" fmla="*/ 0 h 80"/>
                <a:gd name="T14" fmla="*/ 40 w 80"/>
                <a:gd name="T15" fmla="*/ 0 h 80"/>
                <a:gd name="T16" fmla="*/ 79 w 80"/>
                <a:gd name="T17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1"/>
                    <a:pt x="61" y="79"/>
                    <a:pt x="40" y="79"/>
                  </a:cubicBezTo>
                  <a:lnTo>
                    <a:pt x="40" y="79"/>
                  </a:lnTo>
                  <a:cubicBezTo>
                    <a:pt x="18" y="79"/>
                    <a:pt x="0" y="61"/>
                    <a:pt x="0" y="4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9" y="18"/>
                    <a:pt x="79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7" name="Freeform 90">
              <a:extLst>
                <a:ext uri="{FF2B5EF4-FFF2-40B4-BE49-F238E27FC236}">
                  <a16:creationId xmlns:a16="http://schemas.microsoft.com/office/drawing/2014/main" id="{03D5DBBB-2273-487C-A062-CC9F5194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564" y="5028818"/>
              <a:ext cx="2087357" cy="1708335"/>
            </a:xfrm>
            <a:custGeom>
              <a:avLst/>
              <a:gdLst>
                <a:gd name="T0" fmla="*/ 207 w 1676"/>
                <a:gd name="T1" fmla="*/ 43 h 1370"/>
                <a:gd name="T2" fmla="*/ 207 w 1676"/>
                <a:gd name="T3" fmla="*/ 43 h 1370"/>
                <a:gd name="T4" fmla="*/ 66 w 1676"/>
                <a:gd name="T5" fmla="*/ 80 h 1370"/>
                <a:gd name="T6" fmla="*/ 66 w 1676"/>
                <a:gd name="T7" fmla="*/ 80 h 1370"/>
                <a:gd name="T8" fmla="*/ 22 w 1676"/>
                <a:gd name="T9" fmla="*/ 184 h 1370"/>
                <a:gd name="T10" fmla="*/ 22 w 1676"/>
                <a:gd name="T11" fmla="*/ 184 h 1370"/>
                <a:gd name="T12" fmla="*/ 22 w 1676"/>
                <a:gd name="T13" fmla="*/ 521 h 1370"/>
                <a:gd name="T14" fmla="*/ 22 w 1676"/>
                <a:gd name="T15" fmla="*/ 521 h 1370"/>
                <a:gd name="T16" fmla="*/ 832 w 1676"/>
                <a:gd name="T17" fmla="*/ 1348 h 1370"/>
                <a:gd name="T18" fmla="*/ 832 w 1676"/>
                <a:gd name="T19" fmla="*/ 1348 h 1370"/>
                <a:gd name="T20" fmla="*/ 838 w 1676"/>
                <a:gd name="T21" fmla="*/ 1348 h 1370"/>
                <a:gd name="T22" fmla="*/ 838 w 1676"/>
                <a:gd name="T23" fmla="*/ 1348 h 1370"/>
                <a:gd name="T24" fmla="*/ 1379 w 1676"/>
                <a:gd name="T25" fmla="*/ 1142 h 1370"/>
                <a:gd name="T26" fmla="*/ 1379 w 1676"/>
                <a:gd name="T27" fmla="*/ 1142 h 1370"/>
                <a:gd name="T28" fmla="*/ 1653 w 1676"/>
                <a:gd name="T29" fmla="*/ 519 h 1370"/>
                <a:gd name="T30" fmla="*/ 1653 w 1676"/>
                <a:gd name="T31" fmla="*/ 519 h 1370"/>
                <a:gd name="T32" fmla="*/ 1651 w 1676"/>
                <a:gd name="T33" fmla="*/ 182 h 1370"/>
                <a:gd name="T34" fmla="*/ 1651 w 1676"/>
                <a:gd name="T35" fmla="*/ 182 h 1370"/>
                <a:gd name="T36" fmla="*/ 1610 w 1676"/>
                <a:gd name="T37" fmla="*/ 91 h 1370"/>
                <a:gd name="T38" fmla="*/ 1610 w 1676"/>
                <a:gd name="T39" fmla="*/ 91 h 1370"/>
                <a:gd name="T40" fmla="*/ 1253 w 1676"/>
                <a:gd name="T41" fmla="*/ 79 h 1370"/>
                <a:gd name="T42" fmla="*/ 1253 w 1676"/>
                <a:gd name="T43" fmla="*/ 79 h 1370"/>
                <a:gd name="T44" fmla="*/ 942 w 1676"/>
                <a:gd name="T45" fmla="*/ 113 h 1370"/>
                <a:gd name="T46" fmla="*/ 942 w 1676"/>
                <a:gd name="T47" fmla="*/ 113 h 1370"/>
                <a:gd name="T48" fmla="*/ 754 w 1676"/>
                <a:gd name="T49" fmla="*/ 113 h 1370"/>
                <a:gd name="T50" fmla="*/ 754 w 1676"/>
                <a:gd name="T51" fmla="*/ 113 h 1370"/>
                <a:gd name="T52" fmla="*/ 401 w 1676"/>
                <a:gd name="T53" fmla="*/ 71 h 1370"/>
                <a:gd name="T54" fmla="*/ 401 w 1676"/>
                <a:gd name="T55" fmla="*/ 71 h 1370"/>
                <a:gd name="T56" fmla="*/ 207 w 1676"/>
                <a:gd name="T57" fmla="*/ 43 h 1370"/>
                <a:gd name="T58" fmla="*/ 838 w 1676"/>
                <a:gd name="T59" fmla="*/ 1369 h 1370"/>
                <a:gd name="T60" fmla="*/ 838 w 1676"/>
                <a:gd name="T61" fmla="*/ 1369 h 1370"/>
                <a:gd name="T62" fmla="*/ 832 w 1676"/>
                <a:gd name="T63" fmla="*/ 1369 h 1370"/>
                <a:gd name="T64" fmla="*/ 832 w 1676"/>
                <a:gd name="T65" fmla="*/ 1369 h 1370"/>
                <a:gd name="T66" fmla="*/ 0 w 1676"/>
                <a:gd name="T67" fmla="*/ 521 h 1370"/>
                <a:gd name="T68" fmla="*/ 0 w 1676"/>
                <a:gd name="T69" fmla="*/ 521 h 1370"/>
                <a:gd name="T70" fmla="*/ 0 w 1676"/>
                <a:gd name="T71" fmla="*/ 184 h 1370"/>
                <a:gd name="T72" fmla="*/ 0 w 1676"/>
                <a:gd name="T73" fmla="*/ 184 h 1370"/>
                <a:gd name="T74" fmla="*/ 53 w 1676"/>
                <a:gd name="T75" fmla="*/ 63 h 1370"/>
                <a:gd name="T76" fmla="*/ 53 w 1676"/>
                <a:gd name="T77" fmla="*/ 63 h 1370"/>
                <a:gd name="T78" fmla="*/ 405 w 1676"/>
                <a:gd name="T79" fmla="*/ 50 h 1370"/>
                <a:gd name="T80" fmla="*/ 405 w 1676"/>
                <a:gd name="T81" fmla="*/ 50 h 1370"/>
                <a:gd name="T82" fmla="*/ 754 w 1676"/>
                <a:gd name="T83" fmla="*/ 91 h 1370"/>
                <a:gd name="T84" fmla="*/ 942 w 1676"/>
                <a:gd name="T85" fmla="*/ 91 h 1370"/>
                <a:gd name="T86" fmla="*/ 942 w 1676"/>
                <a:gd name="T87" fmla="*/ 91 h 1370"/>
                <a:gd name="T88" fmla="*/ 942 w 1676"/>
                <a:gd name="T89" fmla="*/ 91 h 1370"/>
                <a:gd name="T90" fmla="*/ 1249 w 1676"/>
                <a:gd name="T91" fmla="*/ 58 h 1370"/>
                <a:gd name="T92" fmla="*/ 1249 w 1676"/>
                <a:gd name="T93" fmla="*/ 58 h 1370"/>
                <a:gd name="T94" fmla="*/ 1624 w 1676"/>
                <a:gd name="T95" fmla="*/ 74 h 1370"/>
                <a:gd name="T96" fmla="*/ 1624 w 1676"/>
                <a:gd name="T97" fmla="*/ 74 h 1370"/>
                <a:gd name="T98" fmla="*/ 1672 w 1676"/>
                <a:gd name="T99" fmla="*/ 182 h 1370"/>
                <a:gd name="T100" fmla="*/ 1672 w 1676"/>
                <a:gd name="T101" fmla="*/ 182 h 1370"/>
                <a:gd name="T102" fmla="*/ 1675 w 1676"/>
                <a:gd name="T103" fmla="*/ 519 h 1370"/>
                <a:gd name="T104" fmla="*/ 1675 w 1676"/>
                <a:gd name="T105" fmla="*/ 519 h 1370"/>
                <a:gd name="T106" fmla="*/ 1411 w 1676"/>
                <a:gd name="T107" fmla="*/ 1142 h 1370"/>
                <a:gd name="T108" fmla="*/ 1411 w 1676"/>
                <a:gd name="T109" fmla="*/ 1142 h 1370"/>
                <a:gd name="T110" fmla="*/ 838 w 1676"/>
                <a:gd name="T111" fmla="*/ 1369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76" h="1370">
                  <a:moveTo>
                    <a:pt x="207" y="43"/>
                  </a:moveTo>
                  <a:lnTo>
                    <a:pt x="207" y="43"/>
                  </a:lnTo>
                  <a:cubicBezTo>
                    <a:pt x="151" y="43"/>
                    <a:pt x="101" y="53"/>
                    <a:pt x="66" y="80"/>
                  </a:cubicBezTo>
                  <a:lnTo>
                    <a:pt x="66" y="80"/>
                  </a:lnTo>
                  <a:cubicBezTo>
                    <a:pt x="37" y="103"/>
                    <a:pt x="22" y="138"/>
                    <a:pt x="22" y="184"/>
                  </a:cubicBezTo>
                  <a:lnTo>
                    <a:pt x="22" y="184"/>
                  </a:lnTo>
                  <a:cubicBezTo>
                    <a:pt x="22" y="287"/>
                    <a:pt x="22" y="401"/>
                    <a:pt x="22" y="521"/>
                  </a:cubicBezTo>
                  <a:lnTo>
                    <a:pt x="22" y="521"/>
                  </a:lnTo>
                  <a:cubicBezTo>
                    <a:pt x="22" y="974"/>
                    <a:pt x="385" y="1345"/>
                    <a:pt x="832" y="1348"/>
                  </a:cubicBezTo>
                  <a:lnTo>
                    <a:pt x="832" y="1348"/>
                  </a:lnTo>
                  <a:cubicBezTo>
                    <a:pt x="833" y="1348"/>
                    <a:pt x="836" y="1348"/>
                    <a:pt x="838" y="1348"/>
                  </a:cubicBezTo>
                  <a:lnTo>
                    <a:pt x="838" y="1348"/>
                  </a:lnTo>
                  <a:cubicBezTo>
                    <a:pt x="1039" y="1348"/>
                    <a:pt x="1230" y="1275"/>
                    <a:pt x="1379" y="1142"/>
                  </a:cubicBezTo>
                  <a:lnTo>
                    <a:pt x="1379" y="1142"/>
                  </a:lnTo>
                  <a:cubicBezTo>
                    <a:pt x="1556" y="985"/>
                    <a:pt x="1653" y="756"/>
                    <a:pt x="1653" y="519"/>
                  </a:cubicBezTo>
                  <a:lnTo>
                    <a:pt x="1653" y="519"/>
                  </a:lnTo>
                  <a:cubicBezTo>
                    <a:pt x="1653" y="420"/>
                    <a:pt x="1652" y="307"/>
                    <a:pt x="1651" y="182"/>
                  </a:cubicBezTo>
                  <a:lnTo>
                    <a:pt x="1651" y="182"/>
                  </a:lnTo>
                  <a:cubicBezTo>
                    <a:pt x="1650" y="142"/>
                    <a:pt x="1637" y="113"/>
                    <a:pt x="1610" y="91"/>
                  </a:cubicBezTo>
                  <a:lnTo>
                    <a:pt x="1610" y="91"/>
                  </a:lnTo>
                  <a:cubicBezTo>
                    <a:pt x="1551" y="45"/>
                    <a:pt x="1425" y="41"/>
                    <a:pt x="1253" y="79"/>
                  </a:cubicBezTo>
                  <a:lnTo>
                    <a:pt x="1253" y="79"/>
                  </a:lnTo>
                  <a:cubicBezTo>
                    <a:pt x="1154" y="101"/>
                    <a:pt x="1049" y="113"/>
                    <a:pt x="942" y="113"/>
                  </a:cubicBezTo>
                  <a:lnTo>
                    <a:pt x="942" y="113"/>
                  </a:lnTo>
                  <a:lnTo>
                    <a:pt x="754" y="113"/>
                  </a:lnTo>
                  <a:lnTo>
                    <a:pt x="754" y="113"/>
                  </a:lnTo>
                  <a:cubicBezTo>
                    <a:pt x="632" y="113"/>
                    <a:pt x="513" y="99"/>
                    <a:pt x="401" y="71"/>
                  </a:cubicBezTo>
                  <a:lnTo>
                    <a:pt x="401" y="71"/>
                  </a:lnTo>
                  <a:cubicBezTo>
                    <a:pt x="340" y="56"/>
                    <a:pt x="271" y="43"/>
                    <a:pt x="207" y="43"/>
                  </a:cubicBezTo>
                  <a:close/>
                  <a:moveTo>
                    <a:pt x="838" y="1369"/>
                  </a:moveTo>
                  <a:lnTo>
                    <a:pt x="838" y="1369"/>
                  </a:lnTo>
                  <a:cubicBezTo>
                    <a:pt x="836" y="1369"/>
                    <a:pt x="833" y="1369"/>
                    <a:pt x="832" y="1369"/>
                  </a:cubicBezTo>
                  <a:lnTo>
                    <a:pt x="832" y="1369"/>
                  </a:lnTo>
                  <a:cubicBezTo>
                    <a:pt x="373" y="1366"/>
                    <a:pt x="0" y="985"/>
                    <a:pt x="0" y="521"/>
                  </a:cubicBezTo>
                  <a:lnTo>
                    <a:pt x="0" y="521"/>
                  </a:lnTo>
                  <a:cubicBezTo>
                    <a:pt x="0" y="401"/>
                    <a:pt x="0" y="287"/>
                    <a:pt x="0" y="184"/>
                  </a:cubicBezTo>
                  <a:lnTo>
                    <a:pt x="0" y="184"/>
                  </a:lnTo>
                  <a:cubicBezTo>
                    <a:pt x="1" y="131"/>
                    <a:pt x="19" y="90"/>
                    <a:pt x="53" y="63"/>
                  </a:cubicBezTo>
                  <a:lnTo>
                    <a:pt x="53" y="63"/>
                  </a:lnTo>
                  <a:cubicBezTo>
                    <a:pt x="134" y="0"/>
                    <a:pt x="289" y="21"/>
                    <a:pt x="405" y="50"/>
                  </a:cubicBezTo>
                  <a:lnTo>
                    <a:pt x="405" y="50"/>
                  </a:lnTo>
                  <a:cubicBezTo>
                    <a:pt x="517" y="77"/>
                    <a:pt x="634" y="91"/>
                    <a:pt x="754" y="91"/>
                  </a:cubicBezTo>
                  <a:lnTo>
                    <a:pt x="942" y="91"/>
                  </a:lnTo>
                  <a:lnTo>
                    <a:pt x="942" y="91"/>
                  </a:lnTo>
                  <a:lnTo>
                    <a:pt x="942" y="91"/>
                  </a:lnTo>
                  <a:cubicBezTo>
                    <a:pt x="1047" y="91"/>
                    <a:pt x="1150" y="80"/>
                    <a:pt x="1249" y="58"/>
                  </a:cubicBezTo>
                  <a:lnTo>
                    <a:pt x="1249" y="58"/>
                  </a:lnTo>
                  <a:cubicBezTo>
                    <a:pt x="1375" y="30"/>
                    <a:pt x="1542" y="10"/>
                    <a:pt x="1624" y="74"/>
                  </a:cubicBezTo>
                  <a:lnTo>
                    <a:pt x="1624" y="74"/>
                  </a:lnTo>
                  <a:cubicBezTo>
                    <a:pt x="1655" y="100"/>
                    <a:pt x="1672" y="136"/>
                    <a:pt x="1672" y="182"/>
                  </a:cubicBezTo>
                  <a:lnTo>
                    <a:pt x="1672" y="182"/>
                  </a:lnTo>
                  <a:cubicBezTo>
                    <a:pt x="1674" y="307"/>
                    <a:pt x="1675" y="420"/>
                    <a:pt x="1675" y="519"/>
                  </a:cubicBezTo>
                  <a:lnTo>
                    <a:pt x="1675" y="519"/>
                  </a:lnTo>
                  <a:cubicBezTo>
                    <a:pt x="1675" y="754"/>
                    <a:pt x="1582" y="981"/>
                    <a:pt x="1411" y="1142"/>
                  </a:cubicBezTo>
                  <a:lnTo>
                    <a:pt x="1411" y="1142"/>
                  </a:lnTo>
                  <a:cubicBezTo>
                    <a:pt x="1255" y="1289"/>
                    <a:pt x="1052" y="1369"/>
                    <a:pt x="838" y="13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  <p:sp>
          <p:nvSpPr>
            <p:cNvPr id="198" name="Freeform 91">
              <a:extLst>
                <a:ext uri="{FF2B5EF4-FFF2-40B4-BE49-F238E27FC236}">
                  <a16:creationId xmlns:a16="http://schemas.microsoft.com/office/drawing/2014/main" id="{9B21727D-72C6-45C4-B986-D446A0BF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84" y="4226835"/>
              <a:ext cx="2422430" cy="203240"/>
            </a:xfrm>
            <a:custGeom>
              <a:avLst/>
              <a:gdLst>
                <a:gd name="T0" fmla="*/ 1943 w 1944"/>
                <a:gd name="T1" fmla="*/ 163 h 164"/>
                <a:gd name="T2" fmla="*/ 0 w 1944"/>
                <a:gd name="T3" fmla="*/ 163 h 164"/>
                <a:gd name="T4" fmla="*/ 0 w 1944"/>
                <a:gd name="T5" fmla="*/ 0 h 164"/>
                <a:gd name="T6" fmla="*/ 1943 w 1944"/>
                <a:gd name="T7" fmla="*/ 0 h 164"/>
                <a:gd name="T8" fmla="*/ 1943 w 1944"/>
                <a:gd name="T9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4" h="164">
                  <a:moveTo>
                    <a:pt x="1943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1943" y="0"/>
                  </a:lnTo>
                  <a:lnTo>
                    <a:pt x="1943" y="1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anose="00000500000000000000" pitchFamily="2" charset="0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44588E1-F57B-4965-B991-2D5288422A2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091A8AE-CBD9-472A-9428-93AA89FB8CA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4BC90B-7B78-4578-BB72-ADEE8B346132}"/>
              </a:ext>
            </a:extLst>
          </p:cNvPr>
          <p:cNvSpPr txBox="1"/>
          <p:nvPr/>
        </p:nvSpPr>
        <p:spPr>
          <a:xfrm>
            <a:off x="4118612" y="3507977"/>
            <a:ext cx="147954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2A480B0-AA48-43DD-A0BD-3946AB689418}"/>
              </a:ext>
            </a:extLst>
          </p:cNvPr>
          <p:cNvSpPr txBox="1"/>
          <p:nvPr/>
        </p:nvSpPr>
        <p:spPr>
          <a:xfrm>
            <a:off x="5231132" y="5484097"/>
            <a:ext cx="147954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8A6EEDB-CB42-4735-B3D2-E5432F2B84B6}"/>
              </a:ext>
            </a:extLst>
          </p:cNvPr>
          <p:cNvSpPr txBox="1"/>
          <p:nvPr/>
        </p:nvSpPr>
        <p:spPr>
          <a:xfrm>
            <a:off x="4118612" y="7460217"/>
            <a:ext cx="147954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B07C072-B0C7-4F1F-8634-FBB7E91DD570}"/>
              </a:ext>
            </a:extLst>
          </p:cNvPr>
          <p:cNvSpPr txBox="1"/>
          <p:nvPr/>
        </p:nvSpPr>
        <p:spPr>
          <a:xfrm>
            <a:off x="5231132" y="9436337"/>
            <a:ext cx="147954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2C49080-1D47-47A4-B385-D8CDD7DB5F13}"/>
              </a:ext>
            </a:extLst>
          </p:cNvPr>
          <p:cNvSpPr txBox="1"/>
          <p:nvPr/>
        </p:nvSpPr>
        <p:spPr>
          <a:xfrm>
            <a:off x="4118612" y="11412457"/>
            <a:ext cx="147954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F83AE30-8E0F-4719-A812-5A15566EC5C9}"/>
              </a:ext>
            </a:extLst>
          </p:cNvPr>
          <p:cNvSpPr txBox="1"/>
          <p:nvPr/>
        </p:nvSpPr>
        <p:spPr>
          <a:xfrm>
            <a:off x="6675120" y="3249276"/>
            <a:ext cx="98526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A478878-FB24-4A49-A3CB-FECD564F742B}"/>
              </a:ext>
            </a:extLst>
          </p:cNvPr>
          <p:cNvSpPr txBox="1"/>
          <p:nvPr/>
        </p:nvSpPr>
        <p:spPr>
          <a:xfrm>
            <a:off x="6675120" y="3917766"/>
            <a:ext cx="985269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8E15235-5395-48AE-B108-66213242D019}"/>
              </a:ext>
            </a:extLst>
          </p:cNvPr>
          <p:cNvSpPr txBox="1"/>
          <p:nvPr/>
        </p:nvSpPr>
        <p:spPr>
          <a:xfrm>
            <a:off x="6675120" y="7210450"/>
            <a:ext cx="98526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695A6FA-C80F-4811-A514-972E61216454}"/>
              </a:ext>
            </a:extLst>
          </p:cNvPr>
          <p:cNvSpPr txBox="1"/>
          <p:nvPr/>
        </p:nvSpPr>
        <p:spPr>
          <a:xfrm>
            <a:off x="6675120" y="7866240"/>
            <a:ext cx="985269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D193A23-3CD8-4C3A-8CF8-3585E4BBEA21}"/>
              </a:ext>
            </a:extLst>
          </p:cNvPr>
          <p:cNvSpPr txBox="1"/>
          <p:nvPr/>
        </p:nvSpPr>
        <p:spPr>
          <a:xfrm>
            <a:off x="6678930" y="11157251"/>
            <a:ext cx="98526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5D45AC-EDEB-43FA-A1DC-4E79ADC1BBA1}"/>
              </a:ext>
            </a:extLst>
          </p:cNvPr>
          <p:cNvSpPr txBox="1"/>
          <p:nvPr/>
        </p:nvSpPr>
        <p:spPr>
          <a:xfrm>
            <a:off x="6680835" y="11824471"/>
            <a:ext cx="985269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76F792-33F3-4600-ACA5-B76D3827AA4E}"/>
              </a:ext>
            </a:extLst>
          </p:cNvPr>
          <p:cNvSpPr txBox="1"/>
          <p:nvPr/>
        </p:nvSpPr>
        <p:spPr>
          <a:xfrm>
            <a:off x="7793954" y="5229486"/>
            <a:ext cx="98526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D007523-E32A-4F39-96A4-F10B16CAFAC7}"/>
              </a:ext>
            </a:extLst>
          </p:cNvPr>
          <p:cNvSpPr txBox="1"/>
          <p:nvPr/>
        </p:nvSpPr>
        <p:spPr>
          <a:xfrm>
            <a:off x="7793954" y="5897976"/>
            <a:ext cx="985269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5CFD446-B962-4E0F-B9C5-E44E3A62E9C4}"/>
              </a:ext>
            </a:extLst>
          </p:cNvPr>
          <p:cNvSpPr txBox="1"/>
          <p:nvPr/>
        </p:nvSpPr>
        <p:spPr>
          <a:xfrm>
            <a:off x="7793954" y="9188811"/>
            <a:ext cx="98526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FE4145F-55F0-48B1-AF6E-4BAE0071D9E0}"/>
              </a:ext>
            </a:extLst>
          </p:cNvPr>
          <p:cNvSpPr txBox="1"/>
          <p:nvPr/>
        </p:nvSpPr>
        <p:spPr>
          <a:xfrm>
            <a:off x="7793954" y="9847141"/>
            <a:ext cx="985269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3">
            <a:extLst>
              <a:ext uri="{FF2B5EF4-FFF2-40B4-BE49-F238E27FC236}">
                <a16:creationId xmlns:a16="http://schemas.microsoft.com/office/drawing/2014/main" id="{47DEABD8-84A9-794D-9366-7F187C2D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558" y="3518231"/>
            <a:ext cx="4822896" cy="9063526"/>
          </a:xfrm>
          <a:prstGeom prst="roundRect">
            <a:avLst>
              <a:gd name="adj" fmla="val 354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22806D-81B5-2943-AE3C-ED88824E007D}"/>
              </a:ext>
            </a:extLst>
          </p:cNvPr>
          <p:cNvGrpSpPr/>
          <p:nvPr/>
        </p:nvGrpSpPr>
        <p:grpSpPr>
          <a:xfrm>
            <a:off x="2196971" y="3974154"/>
            <a:ext cx="3889077" cy="3685832"/>
            <a:chOff x="2196971" y="3974154"/>
            <a:chExt cx="3889077" cy="3685832"/>
          </a:xfrm>
        </p:grpSpPr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61A543D5-F48F-C040-B7D2-D23FED64F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971" y="3974154"/>
              <a:ext cx="3889077" cy="3685832"/>
            </a:xfrm>
            <a:custGeom>
              <a:avLst/>
              <a:gdLst>
                <a:gd name="T0" fmla="*/ 3123 w 3124"/>
                <a:gd name="T1" fmla="*/ 2957 h 2958"/>
                <a:gd name="T2" fmla="*/ 0 w 3124"/>
                <a:gd name="T3" fmla="*/ 2957 h 2958"/>
                <a:gd name="T4" fmla="*/ 0 w 3124"/>
                <a:gd name="T5" fmla="*/ 0 h 2958"/>
                <a:gd name="T6" fmla="*/ 3123 w 3124"/>
                <a:gd name="T7" fmla="*/ 0 h 2958"/>
                <a:gd name="T8" fmla="*/ 3123 w 3124"/>
                <a:gd name="T9" fmla="*/ 2957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4" h="2958">
                  <a:moveTo>
                    <a:pt x="3123" y="2957"/>
                  </a:moveTo>
                  <a:lnTo>
                    <a:pt x="0" y="2957"/>
                  </a:lnTo>
                  <a:lnTo>
                    <a:pt x="0" y="0"/>
                  </a:lnTo>
                  <a:lnTo>
                    <a:pt x="3123" y="0"/>
                  </a:lnTo>
                  <a:lnTo>
                    <a:pt x="3123" y="295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8CE83EF3-6249-5B47-AF4E-F45A44AE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971" y="5770378"/>
              <a:ext cx="3889077" cy="1889608"/>
            </a:xfrm>
            <a:custGeom>
              <a:avLst/>
              <a:gdLst>
                <a:gd name="T0" fmla="*/ 3123 w 3124"/>
                <a:gd name="T1" fmla="*/ 1518 h 1519"/>
                <a:gd name="T2" fmla="*/ 0 w 3124"/>
                <a:gd name="T3" fmla="*/ 1518 h 1519"/>
                <a:gd name="T4" fmla="*/ 0 w 3124"/>
                <a:gd name="T5" fmla="*/ 0 h 1519"/>
                <a:gd name="T6" fmla="*/ 3123 w 3124"/>
                <a:gd name="T7" fmla="*/ 0 h 1519"/>
                <a:gd name="T8" fmla="*/ 3123 w 3124"/>
                <a:gd name="T9" fmla="*/ 1518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4" h="1519">
                  <a:moveTo>
                    <a:pt x="3123" y="1518"/>
                  </a:moveTo>
                  <a:lnTo>
                    <a:pt x="0" y="1518"/>
                  </a:lnTo>
                  <a:lnTo>
                    <a:pt x="0" y="0"/>
                  </a:lnTo>
                  <a:lnTo>
                    <a:pt x="3123" y="0"/>
                  </a:lnTo>
                  <a:lnTo>
                    <a:pt x="3123" y="1518"/>
                  </a:ln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9C07C1B6-D054-524D-A219-F55B45B84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880" y="5786861"/>
              <a:ext cx="911845" cy="1741294"/>
            </a:xfrm>
            <a:custGeom>
              <a:avLst/>
              <a:gdLst>
                <a:gd name="T0" fmla="*/ 498 w 733"/>
                <a:gd name="T1" fmla="*/ 692 h 1399"/>
                <a:gd name="T2" fmla="*/ 498 w 733"/>
                <a:gd name="T3" fmla="*/ 467 h 1399"/>
                <a:gd name="T4" fmla="*/ 447 w 733"/>
                <a:gd name="T5" fmla="*/ 450 h 1399"/>
                <a:gd name="T6" fmla="*/ 498 w 733"/>
                <a:gd name="T7" fmla="*/ 422 h 1399"/>
                <a:gd name="T8" fmla="*/ 498 w 733"/>
                <a:gd name="T9" fmla="*/ 387 h 1399"/>
                <a:gd name="T10" fmla="*/ 450 w 733"/>
                <a:gd name="T11" fmla="*/ 362 h 1399"/>
                <a:gd name="T12" fmla="*/ 498 w 733"/>
                <a:gd name="T13" fmla="*/ 344 h 1399"/>
                <a:gd name="T14" fmla="*/ 498 w 733"/>
                <a:gd name="T15" fmla="*/ 222 h 1399"/>
                <a:gd name="T16" fmla="*/ 420 w 733"/>
                <a:gd name="T17" fmla="*/ 203 h 1399"/>
                <a:gd name="T18" fmla="*/ 420 w 733"/>
                <a:gd name="T19" fmla="*/ 180 h 1399"/>
                <a:gd name="T20" fmla="*/ 498 w 733"/>
                <a:gd name="T21" fmla="*/ 175 h 1399"/>
                <a:gd name="T22" fmla="*/ 365 w 733"/>
                <a:gd name="T23" fmla="*/ 0 h 1399"/>
                <a:gd name="T24" fmla="*/ 247 w 733"/>
                <a:gd name="T25" fmla="*/ 175 h 1399"/>
                <a:gd name="T26" fmla="*/ 247 w 733"/>
                <a:gd name="T27" fmla="*/ 687 h 1399"/>
                <a:gd name="T28" fmla="*/ 247 w 733"/>
                <a:gd name="T29" fmla="*/ 687 h 1399"/>
                <a:gd name="T30" fmla="*/ 0 w 733"/>
                <a:gd name="T31" fmla="*/ 1032 h 1399"/>
                <a:gd name="T32" fmla="*/ 0 w 733"/>
                <a:gd name="T33" fmla="*/ 1032 h 1399"/>
                <a:gd name="T34" fmla="*/ 365 w 733"/>
                <a:gd name="T35" fmla="*/ 1398 h 1399"/>
                <a:gd name="T36" fmla="*/ 365 w 733"/>
                <a:gd name="T37" fmla="*/ 1398 h 1399"/>
                <a:gd name="T38" fmla="*/ 732 w 733"/>
                <a:gd name="T39" fmla="*/ 1032 h 1399"/>
                <a:gd name="T40" fmla="*/ 732 w 733"/>
                <a:gd name="T41" fmla="*/ 1032 h 1399"/>
                <a:gd name="T42" fmla="*/ 498 w 733"/>
                <a:gd name="T43" fmla="*/ 692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3" h="1399">
                  <a:moveTo>
                    <a:pt x="498" y="692"/>
                  </a:moveTo>
                  <a:lnTo>
                    <a:pt x="498" y="467"/>
                  </a:lnTo>
                  <a:lnTo>
                    <a:pt x="447" y="450"/>
                  </a:lnTo>
                  <a:lnTo>
                    <a:pt x="498" y="422"/>
                  </a:lnTo>
                  <a:lnTo>
                    <a:pt x="498" y="387"/>
                  </a:lnTo>
                  <a:lnTo>
                    <a:pt x="450" y="362"/>
                  </a:lnTo>
                  <a:lnTo>
                    <a:pt x="498" y="344"/>
                  </a:lnTo>
                  <a:lnTo>
                    <a:pt x="498" y="222"/>
                  </a:lnTo>
                  <a:lnTo>
                    <a:pt x="420" y="203"/>
                  </a:lnTo>
                  <a:lnTo>
                    <a:pt x="420" y="180"/>
                  </a:lnTo>
                  <a:lnTo>
                    <a:pt x="498" y="175"/>
                  </a:lnTo>
                  <a:lnTo>
                    <a:pt x="365" y="0"/>
                  </a:lnTo>
                  <a:lnTo>
                    <a:pt x="247" y="175"/>
                  </a:lnTo>
                  <a:lnTo>
                    <a:pt x="247" y="687"/>
                  </a:lnTo>
                  <a:lnTo>
                    <a:pt x="247" y="687"/>
                  </a:lnTo>
                  <a:cubicBezTo>
                    <a:pt x="103" y="736"/>
                    <a:pt x="0" y="871"/>
                    <a:pt x="0" y="1032"/>
                  </a:cubicBezTo>
                  <a:lnTo>
                    <a:pt x="0" y="1032"/>
                  </a:lnTo>
                  <a:cubicBezTo>
                    <a:pt x="0" y="1234"/>
                    <a:pt x="164" y="1398"/>
                    <a:pt x="365" y="1398"/>
                  </a:cubicBezTo>
                  <a:lnTo>
                    <a:pt x="365" y="1398"/>
                  </a:lnTo>
                  <a:cubicBezTo>
                    <a:pt x="568" y="1398"/>
                    <a:pt x="732" y="1234"/>
                    <a:pt x="732" y="1032"/>
                  </a:cubicBezTo>
                  <a:lnTo>
                    <a:pt x="732" y="1032"/>
                  </a:lnTo>
                  <a:cubicBezTo>
                    <a:pt x="732" y="876"/>
                    <a:pt x="634" y="745"/>
                    <a:pt x="498" y="6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70F64AC1-E5A4-2143-AEE5-7ED1D51E6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878" y="5792350"/>
              <a:ext cx="450430" cy="1735803"/>
            </a:xfrm>
            <a:custGeom>
              <a:avLst/>
              <a:gdLst>
                <a:gd name="T0" fmla="*/ 247 w 363"/>
                <a:gd name="T1" fmla="*/ 170 h 1394"/>
                <a:gd name="T2" fmla="*/ 247 w 363"/>
                <a:gd name="T3" fmla="*/ 682 h 1394"/>
                <a:gd name="T4" fmla="*/ 247 w 363"/>
                <a:gd name="T5" fmla="*/ 682 h 1394"/>
                <a:gd name="T6" fmla="*/ 0 w 363"/>
                <a:gd name="T7" fmla="*/ 1027 h 1394"/>
                <a:gd name="T8" fmla="*/ 0 w 363"/>
                <a:gd name="T9" fmla="*/ 1027 h 1394"/>
                <a:gd name="T10" fmla="*/ 362 w 363"/>
                <a:gd name="T11" fmla="*/ 1393 h 1394"/>
                <a:gd name="T12" fmla="*/ 362 w 363"/>
                <a:gd name="T13" fmla="*/ 0 h 1394"/>
                <a:gd name="T14" fmla="*/ 247 w 363"/>
                <a:gd name="T15" fmla="*/ 170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" h="1394">
                  <a:moveTo>
                    <a:pt x="247" y="170"/>
                  </a:moveTo>
                  <a:lnTo>
                    <a:pt x="247" y="682"/>
                  </a:lnTo>
                  <a:lnTo>
                    <a:pt x="247" y="682"/>
                  </a:lnTo>
                  <a:cubicBezTo>
                    <a:pt x="103" y="731"/>
                    <a:pt x="0" y="866"/>
                    <a:pt x="0" y="1027"/>
                  </a:cubicBezTo>
                  <a:lnTo>
                    <a:pt x="0" y="1027"/>
                  </a:lnTo>
                  <a:cubicBezTo>
                    <a:pt x="0" y="1227"/>
                    <a:pt x="161" y="1391"/>
                    <a:pt x="362" y="1393"/>
                  </a:cubicBezTo>
                  <a:lnTo>
                    <a:pt x="362" y="0"/>
                  </a:lnTo>
                  <a:lnTo>
                    <a:pt x="247" y="17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DE5FF6ED-AA91-B54C-AFB1-2265524B8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976" y="5237555"/>
              <a:ext cx="1406219" cy="1307345"/>
            </a:xfrm>
            <a:custGeom>
              <a:avLst/>
              <a:gdLst>
                <a:gd name="T0" fmla="*/ 1128 w 1129"/>
                <a:gd name="T1" fmla="*/ 1048 h 1049"/>
                <a:gd name="T2" fmla="*/ 0 w 1129"/>
                <a:gd name="T3" fmla="*/ 1048 h 1049"/>
                <a:gd name="T4" fmla="*/ 0 w 1129"/>
                <a:gd name="T5" fmla="*/ 0 h 1049"/>
                <a:gd name="T6" fmla="*/ 1128 w 1129"/>
                <a:gd name="T7" fmla="*/ 0 h 1049"/>
                <a:gd name="T8" fmla="*/ 1128 w 1129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" h="1049">
                  <a:moveTo>
                    <a:pt x="1128" y="1048"/>
                  </a:moveTo>
                  <a:lnTo>
                    <a:pt x="0" y="1048"/>
                  </a:lnTo>
                  <a:lnTo>
                    <a:pt x="0" y="0"/>
                  </a:lnTo>
                  <a:lnTo>
                    <a:pt x="1128" y="0"/>
                  </a:lnTo>
                  <a:lnTo>
                    <a:pt x="1128" y="104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47949499-8800-4E4A-888D-D0CBF2447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974" y="5237555"/>
              <a:ext cx="747054" cy="1307345"/>
            </a:xfrm>
            <a:custGeom>
              <a:avLst/>
              <a:gdLst>
                <a:gd name="T0" fmla="*/ 598 w 599"/>
                <a:gd name="T1" fmla="*/ 1048 h 1049"/>
                <a:gd name="T2" fmla="*/ 0 w 599"/>
                <a:gd name="T3" fmla="*/ 1048 h 1049"/>
                <a:gd name="T4" fmla="*/ 0 w 599"/>
                <a:gd name="T5" fmla="*/ 0 h 1049"/>
                <a:gd name="T6" fmla="*/ 598 w 599"/>
                <a:gd name="T7" fmla="*/ 0 h 1049"/>
                <a:gd name="T8" fmla="*/ 598 w 599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049">
                  <a:moveTo>
                    <a:pt x="598" y="1048"/>
                  </a:moveTo>
                  <a:lnTo>
                    <a:pt x="0" y="1048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598" y="1048"/>
                  </a:lnTo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78C26B1A-10D7-7D45-B9C6-67BF13265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290" y="5687985"/>
              <a:ext cx="1109595" cy="714095"/>
            </a:xfrm>
            <a:custGeom>
              <a:avLst/>
              <a:gdLst>
                <a:gd name="T0" fmla="*/ 891 w 892"/>
                <a:gd name="T1" fmla="*/ 571 h 572"/>
                <a:gd name="T2" fmla="*/ 0 w 892"/>
                <a:gd name="T3" fmla="*/ 571 h 572"/>
                <a:gd name="T4" fmla="*/ 0 w 892"/>
                <a:gd name="T5" fmla="*/ 0 h 572"/>
                <a:gd name="T6" fmla="*/ 891 w 892"/>
                <a:gd name="T7" fmla="*/ 0 h 572"/>
                <a:gd name="T8" fmla="*/ 891 w 892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572">
                  <a:moveTo>
                    <a:pt x="891" y="571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91" y="5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AD7E60F1-C3D9-3545-A5DC-3763DF0C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996" y="5781363"/>
              <a:ext cx="329583" cy="593250"/>
            </a:xfrm>
            <a:custGeom>
              <a:avLst/>
              <a:gdLst>
                <a:gd name="T0" fmla="*/ 257 w 264"/>
                <a:gd name="T1" fmla="*/ 477 h 478"/>
                <a:gd name="T2" fmla="*/ 204 w 264"/>
                <a:gd name="T3" fmla="*/ 460 h 478"/>
                <a:gd name="T4" fmla="*/ 200 w 264"/>
                <a:gd name="T5" fmla="*/ 455 h 478"/>
                <a:gd name="T6" fmla="*/ 203 w 264"/>
                <a:gd name="T7" fmla="*/ 450 h 478"/>
                <a:gd name="T8" fmla="*/ 251 w 264"/>
                <a:gd name="T9" fmla="*/ 396 h 478"/>
                <a:gd name="T10" fmla="*/ 206 w 264"/>
                <a:gd name="T11" fmla="*/ 373 h 478"/>
                <a:gd name="T12" fmla="*/ 203 w 264"/>
                <a:gd name="T13" fmla="*/ 367 h 478"/>
                <a:gd name="T14" fmla="*/ 251 w 264"/>
                <a:gd name="T15" fmla="*/ 345 h 478"/>
                <a:gd name="T16" fmla="*/ 178 w 264"/>
                <a:gd name="T17" fmla="*/ 214 h 478"/>
                <a:gd name="T18" fmla="*/ 173 w 264"/>
                <a:gd name="T19" fmla="*/ 208 h 478"/>
                <a:gd name="T20" fmla="*/ 173 w 264"/>
                <a:gd name="T21" fmla="*/ 185 h 478"/>
                <a:gd name="T22" fmla="*/ 246 w 264"/>
                <a:gd name="T23" fmla="*/ 175 h 478"/>
                <a:gd name="T24" fmla="*/ 12 w 264"/>
                <a:gd name="T25" fmla="*/ 182 h 478"/>
                <a:gd name="T26" fmla="*/ 12 w 264"/>
                <a:gd name="T27" fmla="*/ 445 h 478"/>
                <a:gd name="T28" fmla="*/ 6 w 264"/>
                <a:gd name="T29" fmla="*/ 451 h 478"/>
                <a:gd name="T30" fmla="*/ 0 w 264"/>
                <a:gd name="T31" fmla="*/ 180 h 478"/>
                <a:gd name="T32" fmla="*/ 1 w 264"/>
                <a:gd name="T33" fmla="*/ 177 h 478"/>
                <a:gd name="T34" fmla="*/ 120 w 264"/>
                <a:gd name="T35" fmla="*/ 2 h 478"/>
                <a:gd name="T36" fmla="*/ 124 w 264"/>
                <a:gd name="T37" fmla="*/ 0 h 478"/>
                <a:gd name="T38" fmla="*/ 261 w 264"/>
                <a:gd name="T39" fmla="*/ 177 h 478"/>
                <a:gd name="T40" fmla="*/ 262 w 264"/>
                <a:gd name="T41" fmla="*/ 183 h 478"/>
                <a:gd name="T42" fmla="*/ 257 w 264"/>
                <a:gd name="T43" fmla="*/ 186 h 478"/>
                <a:gd name="T44" fmla="*/ 185 w 264"/>
                <a:gd name="T45" fmla="*/ 203 h 478"/>
                <a:gd name="T46" fmla="*/ 258 w 264"/>
                <a:gd name="T47" fmla="*/ 221 h 478"/>
                <a:gd name="T48" fmla="*/ 263 w 264"/>
                <a:gd name="T49" fmla="*/ 349 h 478"/>
                <a:gd name="T50" fmla="*/ 259 w 264"/>
                <a:gd name="T51" fmla="*/ 355 h 478"/>
                <a:gd name="T52" fmla="*/ 260 w 264"/>
                <a:gd name="T53" fmla="*/ 387 h 478"/>
                <a:gd name="T54" fmla="*/ 263 w 264"/>
                <a:gd name="T55" fmla="*/ 392 h 478"/>
                <a:gd name="T56" fmla="*/ 263 w 264"/>
                <a:gd name="T57" fmla="*/ 427 h 478"/>
                <a:gd name="T58" fmla="*/ 220 w 264"/>
                <a:gd name="T59" fmla="*/ 453 h 478"/>
                <a:gd name="T60" fmla="*/ 259 w 264"/>
                <a:gd name="T61" fmla="*/ 466 h 478"/>
                <a:gd name="T62" fmla="*/ 263 w 264"/>
                <a:gd name="T63" fmla="*/ 473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4" h="478">
                  <a:moveTo>
                    <a:pt x="257" y="477"/>
                  </a:moveTo>
                  <a:lnTo>
                    <a:pt x="257" y="477"/>
                  </a:lnTo>
                  <a:cubicBezTo>
                    <a:pt x="257" y="477"/>
                    <a:pt x="256" y="477"/>
                    <a:pt x="255" y="477"/>
                  </a:cubicBezTo>
                  <a:lnTo>
                    <a:pt x="204" y="460"/>
                  </a:lnTo>
                  <a:lnTo>
                    <a:pt x="204" y="460"/>
                  </a:lnTo>
                  <a:cubicBezTo>
                    <a:pt x="201" y="459"/>
                    <a:pt x="200" y="457"/>
                    <a:pt x="200" y="455"/>
                  </a:cubicBezTo>
                  <a:lnTo>
                    <a:pt x="200" y="455"/>
                  </a:lnTo>
                  <a:cubicBezTo>
                    <a:pt x="200" y="453"/>
                    <a:pt x="201" y="450"/>
                    <a:pt x="203" y="450"/>
                  </a:cubicBezTo>
                  <a:lnTo>
                    <a:pt x="251" y="424"/>
                  </a:lnTo>
                  <a:lnTo>
                    <a:pt x="251" y="396"/>
                  </a:lnTo>
                  <a:lnTo>
                    <a:pt x="206" y="373"/>
                  </a:lnTo>
                  <a:lnTo>
                    <a:pt x="206" y="373"/>
                  </a:lnTo>
                  <a:cubicBezTo>
                    <a:pt x="204" y="371"/>
                    <a:pt x="203" y="369"/>
                    <a:pt x="203" y="367"/>
                  </a:cubicBezTo>
                  <a:lnTo>
                    <a:pt x="203" y="367"/>
                  </a:lnTo>
                  <a:cubicBezTo>
                    <a:pt x="203" y="364"/>
                    <a:pt x="205" y="363"/>
                    <a:pt x="207" y="362"/>
                  </a:cubicBezTo>
                  <a:lnTo>
                    <a:pt x="251" y="345"/>
                  </a:lnTo>
                  <a:lnTo>
                    <a:pt x="251" y="232"/>
                  </a:lnTo>
                  <a:lnTo>
                    <a:pt x="178" y="214"/>
                  </a:lnTo>
                  <a:lnTo>
                    <a:pt x="178" y="214"/>
                  </a:lnTo>
                  <a:cubicBezTo>
                    <a:pt x="174" y="213"/>
                    <a:pt x="173" y="210"/>
                    <a:pt x="173" y="208"/>
                  </a:cubicBezTo>
                  <a:lnTo>
                    <a:pt x="173" y="185"/>
                  </a:lnTo>
                  <a:lnTo>
                    <a:pt x="173" y="185"/>
                  </a:lnTo>
                  <a:cubicBezTo>
                    <a:pt x="173" y="182"/>
                    <a:pt x="175" y="179"/>
                    <a:pt x="179" y="179"/>
                  </a:cubicBezTo>
                  <a:lnTo>
                    <a:pt x="246" y="175"/>
                  </a:lnTo>
                  <a:lnTo>
                    <a:pt x="124" y="15"/>
                  </a:lnTo>
                  <a:lnTo>
                    <a:pt x="12" y="182"/>
                  </a:lnTo>
                  <a:lnTo>
                    <a:pt x="12" y="445"/>
                  </a:lnTo>
                  <a:lnTo>
                    <a:pt x="12" y="445"/>
                  </a:lnTo>
                  <a:cubicBezTo>
                    <a:pt x="12" y="448"/>
                    <a:pt x="9" y="451"/>
                    <a:pt x="6" y="451"/>
                  </a:cubicBezTo>
                  <a:lnTo>
                    <a:pt x="6" y="451"/>
                  </a:lnTo>
                  <a:cubicBezTo>
                    <a:pt x="3" y="451"/>
                    <a:pt x="0" y="448"/>
                    <a:pt x="0" y="445"/>
                  </a:cubicBezTo>
                  <a:lnTo>
                    <a:pt x="0" y="180"/>
                  </a:lnTo>
                  <a:lnTo>
                    <a:pt x="0" y="180"/>
                  </a:lnTo>
                  <a:cubicBezTo>
                    <a:pt x="0" y="179"/>
                    <a:pt x="0" y="178"/>
                    <a:pt x="1" y="177"/>
                  </a:cubicBezTo>
                  <a:lnTo>
                    <a:pt x="120" y="2"/>
                  </a:lnTo>
                  <a:lnTo>
                    <a:pt x="120" y="2"/>
                  </a:lnTo>
                  <a:cubicBezTo>
                    <a:pt x="121" y="0"/>
                    <a:pt x="122" y="0"/>
                    <a:pt x="124" y="0"/>
                  </a:cubicBezTo>
                  <a:lnTo>
                    <a:pt x="124" y="0"/>
                  </a:lnTo>
                  <a:cubicBezTo>
                    <a:pt x="126" y="0"/>
                    <a:pt x="128" y="0"/>
                    <a:pt x="129" y="2"/>
                  </a:cubicBezTo>
                  <a:lnTo>
                    <a:pt x="261" y="177"/>
                  </a:lnTo>
                  <a:lnTo>
                    <a:pt x="261" y="177"/>
                  </a:lnTo>
                  <a:cubicBezTo>
                    <a:pt x="263" y="179"/>
                    <a:pt x="263" y="180"/>
                    <a:pt x="262" y="183"/>
                  </a:cubicBezTo>
                  <a:lnTo>
                    <a:pt x="262" y="183"/>
                  </a:lnTo>
                  <a:cubicBezTo>
                    <a:pt x="261" y="185"/>
                    <a:pt x="260" y="186"/>
                    <a:pt x="257" y="186"/>
                  </a:cubicBezTo>
                  <a:lnTo>
                    <a:pt x="185" y="190"/>
                  </a:lnTo>
                  <a:lnTo>
                    <a:pt x="185" y="203"/>
                  </a:lnTo>
                  <a:lnTo>
                    <a:pt x="258" y="221"/>
                  </a:lnTo>
                  <a:lnTo>
                    <a:pt x="258" y="221"/>
                  </a:lnTo>
                  <a:cubicBezTo>
                    <a:pt x="261" y="222"/>
                    <a:pt x="263" y="225"/>
                    <a:pt x="263" y="227"/>
                  </a:cubicBezTo>
                  <a:lnTo>
                    <a:pt x="263" y="349"/>
                  </a:lnTo>
                  <a:lnTo>
                    <a:pt x="263" y="349"/>
                  </a:lnTo>
                  <a:cubicBezTo>
                    <a:pt x="263" y="352"/>
                    <a:pt x="261" y="353"/>
                    <a:pt x="259" y="355"/>
                  </a:cubicBezTo>
                  <a:lnTo>
                    <a:pt x="224" y="368"/>
                  </a:lnTo>
                  <a:lnTo>
                    <a:pt x="260" y="387"/>
                  </a:lnTo>
                  <a:lnTo>
                    <a:pt x="260" y="387"/>
                  </a:lnTo>
                  <a:cubicBezTo>
                    <a:pt x="261" y="388"/>
                    <a:pt x="263" y="390"/>
                    <a:pt x="263" y="392"/>
                  </a:cubicBezTo>
                  <a:lnTo>
                    <a:pt x="263" y="427"/>
                  </a:lnTo>
                  <a:lnTo>
                    <a:pt x="263" y="427"/>
                  </a:lnTo>
                  <a:cubicBezTo>
                    <a:pt x="263" y="429"/>
                    <a:pt x="261" y="431"/>
                    <a:pt x="260" y="432"/>
                  </a:cubicBezTo>
                  <a:lnTo>
                    <a:pt x="220" y="453"/>
                  </a:lnTo>
                  <a:lnTo>
                    <a:pt x="259" y="466"/>
                  </a:lnTo>
                  <a:lnTo>
                    <a:pt x="259" y="466"/>
                  </a:lnTo>
                  <a:cubicBezTo>
                    <a:pt x="262" y="467"/>
                    <a:pt x="263" y="470"/>
                    <a:pt x="263" y="473"/>
                  </a:cubicBezTo>
                  <a:lnTo>
                    <a:pt x="263" y="473"/>
                  </a:lnTo>
                  <a:cubicBezTo>
                    <a:pt x="262" y="476"/>
                    <a:pt x="260" y="477"/>
                    <a:pt x="257" y="4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3F5D01FA-E34C-AF45-8D2A-90F87BFC2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233" y="6336163"/>
              <a:ext cx="252680" cy="38449"/>
            </a:xfrm>
            <a:custGeom>
              <a:avLst/>
              <a:gdLst>
                <a:gd name="T0" fmla="*/ 185 w 201"/>
                <a:gd name="T1" fmla="*/ 24 h 32"/>
                <a:gd name="T2" fmla="*/ 176 w 201"/>
                <a:gd name="T3" fmla="*/ 16 h 32"/>
                <a:gd name="T4" fmla="*/ 169 w 201"/>
                <a:gd name="T5" fmla="*/ 13 h 32"/>
                <a:gd name="T6" fmla="*/ 158 w 201"/>
                <a:gd name="T7" fmla="*/ 19 h 32"/>
                <a:gd name="T8" fmla="*/ 155 w 201"/>
                <a:gd name="T9" fmla="*/ 22 h 32"/>
                <a:gd name="T10" fmla="*/ 141 w 201"/>
                <a:gd name="T11" fmla="*/ 27 h 32"/>
                <a:gd name="T12" fmla="*/ 124 w 201"/>
                <a:gd name="T13" fmla="*/ 19 h 32"/>
                <a:gd name="T14" fmla="*/ 121 w 201"/>
                <a:gd name="T15" fmla="*/ 16 h 32"/>
                <a:gd name="T16" fmla="*/ 114 w 201"/>
                <a:gd name="T17" fmla="*/ 13 h 32"/>
                <a:gd name="T18" fmla="*/ 104 w 201"/>
                <a:gd name="T19" fmla="*/ 19 h 32"/>
                <a:gd name="T20" fmla="*/ 100 w 201"/>
                <a:gd name="T21" fmla="*/ 22 h 32"/>
                <a:gd name="T22" fmla="*/ 86 w 201"/>
                <a:gd name="T23" fmla="*/ 27 h 32"/>
                <a:gd name="T24" fmla="*/ 69 w 201"/>
                <a:gd name="T25" fmla="*/ 19 h 32"/>
                <a:gd name="T26" fmla="*/ 65 w 201"/>
                <a:gd name="T27" fmla="*/ 16 h 32"/>
                <a:gd name="T28" fmla="*/ 59 w 201"/>
                <a:gd name="T29" fmla="*/ 13 h 32"/>
                <a:gd name="T30" fmla="*/ 48 w 201"/>
                <a:gd name="T31" fmla="*/ 19 h 32"/>
                <a:gd name="T32" fmla="*/ 45 w 201"/>
                <a:gd name="T33" fmla="*/ 22 h 32"/>
                <a:gd name="T34" fmla="*/ 31 w 201"/>
                <a:gd name="T35" fmla="*/ 27 h 32"/>
                <a:gd name="T36" fmla="*/ 9 w 201"/>
                <a:gd name="T37" fmla="*/ 14 h 32"/>
                <a:gd name="T38" fmla="*/ 4 w 201"/>
                <a:gd name="T39" fmla="*/ 3 h 32"/>
                <a:gd name="T40" fmla="*/ 15 w 201"/>
                <a:gd name="T41" fmla="*/ 7 h 32"/>
                <a:gd name="T42" fmla="*/ 24 w 201"/>
                <a:gd name="T43" fmla="*/ 14 h 32"/>
                <a:gd name="T44" fmla="*/ 31 w 201"/>
                <a:gd name="T45" fmla="*/ 18 h 32"/>
                <a:gd name="T46" fmla="*/ 42 w 201"/>
                <a:gd name="T47" fmla="*/ 11 h 32"/>
                <a:gd name="T48" fmla="*/ 45 w 201"/>
                <a:gd name="T49" fmla="*/ 9 h 32"/>
                <a:gd name="T50" fmla="*/ 59 w 201"/>
                <a:gd name="T51" fmla="*/ 3 h 32"/>
                <a:gd name="T52" fmla="*/ 75 w 201"/>
                <a:gd name="T53" fmla="*/ 12 h 32"/>
                <a:gd name="T54" fmla="*/ 79 w 201"/>
                <a:gd name="T55" fmla="*/ 14 h 32"/>
                <a:gd name="T56" fmla="*/ 86 w 201"/>
                <a:gd name="T57" fmla="*/ 18 h 32"/>
                <a:gd name="T58" fmla="*/ 97 w 201"/>
                <a:gd name="T59" fmla="*/ 11 h 32"/>
                <a:gd name="T60" fmla="*/ 100 w 201"/>
                <a:gd name="T61" fmla="*/ 9 h 32"/>
                <a:gd name="T62" fmla="*/ 114 w 201"/>
                <a:gd name="T63" fmla="*/ 3 h 32"/>
                <a:gd name="T64" fmla="*/ 131 w 201"/>
                <a:gd name="T65" fmla="*/ 12 h 32"/>
                <a:gd name="T66" fmla="*/ 134 w 201"/>
                <a:gd name="T67" fmla="*/ 14 h 32"/>
                <a:gd name="T68" fmla="*/ 141 w 201"/>
                <a:gd name="T69" fmla="*/ 18 h 32"/>
                <a:gd name="T70" fmla="*/ 152 w 201"/>
                <a:gd name="T71" fmla="*/ 11 h 32"/>
                <a:gd name="T72" fmla="*/ 156 w 201"/>
                <a:gd name="T73" fmla="*/ 9 h 32"/>
                <a:gd name="T74" fmla="*/ 169 w 201"/>
                <a:gd name="T75" fmla="*/ 3 h 32"/>
                <a:gd name="T76" fmla="*/ 191 w 201"/>
                <a:gd name="T77" fmla="*/ 16 h 32"/>
                <a:gd name="T78" fmla="*/ 196 w 201"/>
                <a:gd name="T7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1" h="32">
                  <a:moveTo>
                    <a:pt x="193" y="31"/>
                  </a:moveTo>
                  <a:lnTo>
                    <a:pt x="185" y="24"/>
                  </a:lnTo>
                  <a:lnTo>
                    <a:pt x="176" y="16"/>
                  </a:lnTo>
                  <a:lnTo>
                    <a:pt x="176" y="16"/>
                  </a:lnTo>
                  <a:cubicBezTo>
                    <a:pt x="174" y="14"/>
                    <a:pt x="171" y="13"/>
                    <a:pt x="169" y="13"/>
                  </a:cubicBezTo>
                  <a:lnTo>
                    <a:pt x="169" y="13"/>
                  </a:lnTo>
                  <a:cubicBezTo>
                    <a:pt x="167" y="13"/>
                    <a:pt x="164" y="14"/>
                    <a:pt x="162" y="16"/>
                  </a:cubicBezTo>
                  <a:lnTo>
                    <a:pt x="158" y="19"/>
                  </a:lnTo>
                  <a:lnTo>
                    <a:pt x="155" y="22"/>
                  </a:lnTo>
                  <a:lnTo>
                    <a:pt x="155" y="22"/>
                  </a:lnTo>
                  <a:cubicBezTo>
                    <a:pt x="151" y="25"/>
                    <a:pt x="146" y="27"/>
                    <a:pt x="141" y="27"/>
                  </a:cubicBezTo>
                  <a:lnTo>
                    <a:pt x="141" y="27"/>
                  </a:lnTo>
                  <a:cubicBezTo>
                    <a:pt x="136" y="27"/>
                    <a:pt x="132" y="25"/>
                    <a:pt x="128" y="22"/>
                  </a:cubicBezTo>
                  <a:lnTo>
                    <a:pt x="124" y="19"/>
                  </a:lnTo>
                  <a:lnTo>
                    <a:pt x="121" y="16"/>
                  </a:lnTo>
                  <a:lnTo>
                    <a:pt x="121" y="16"/>
                  </a:lnTo>
                  <a:cubicBezTo>
                    <a:pt x="119" y="14"/>
                    <a:pt x="116" y="13"/>
                    <a:pt x="114" y="13"/>
                  </a:cubicBezTo>
                  <a:lnTo>
                    <a:pt x="114" y="13"/>
                  </a:lnTo>
                  <a:cubicBezTo>
                    <a:pt x="111" y="13"/>
                    <a:pt x="109" y="14"/>
                    <a:pt x="106" y="16"/>
                  </a:cubicBezTo>
                  <a:lnTo>
                    <a:pt x="104" y="19"/>
                  </a:lnTo>
                  <a:lnTo>
                    <a:pt x="100" y="22"/>
                  </a:lnTo>
                  <a:lnTo>
                    <a:pt x="100" y="22"/>
                  </a:lnTo>
                  <a:cubicBezTo>
                    <a:pt x="95" y="25"/>
                    <a:pt x="91" y="27"/>
                    <a:pt x="86" y="27"/>
                  </a:cubicBezTo>
                  <a:lnTo>
                    <a:pt x="86" y="27"/>
                  </a:lnTo>
                  <a:cubicBezTo>
                    <a:pt x="81" y="27"/>
                    <a:pt x="77" y="25"/>
                    <a:pt x="73" y="22"/>
                  </a:cubicBezTo>
                  <a:lnTo>
                    <a:pt x="69" y="19"/>
                  </a:lnTo>
                  <a:lnTo>
                    <a:pt x="65" y="16"/>
                  </a:lnTo>
                  <a:lnTo>
                    <a:pt x="65" y="16"/>
                  </a:lnTo>
                  <a:cubicBezTo>
                    <a:pt x="64" y="14"/>
                    <a:pt x="61" y="13"/>
                    <a:pt x="59" y="13"/>
                  </a:cubicBezTo>
                  <a:lnTo>
                    <a:pt x="59" y="13"/>
                  </a:lnTo>
                  <a:cubicBezTo>
                    <a:pt x="56" y="13"/>
                    <a:pt x="53" y="14"/>
                    <a:pt x="52" y="16"/>
                  </a:cubicBezTo>
                  <a:lnTo>
                    <a:pt x="48" y="19"/>
                  </a:lnTo>
                  <a:lnTo>
                    <a:pt x="45" y="22"/>
                  </a:lnTo>
                  <a:lnTo>
                    <a:pt x="45" y="22"/>
                  </a:lnTo>
                  <a:cubicBezTo>
                    <a:pt x="41" y="25"/>
                    <a:pt x="36" y="27"/>
                    <a:pt x="31" y="27"/>
                  </a:cubicBezTo>
                  <a:lnTo>
                    <a:pt x="31" y="27"/>
                  </a:lnTo>
                  <a:cubicBezTo>
                    <a:pt x="26" y="27"/>
                    <a:pt x="21" y="25"/>
                    <a:pt x="17" y="22"/>
                  </a:cubicBezTo>
                  <a:lnTo>
                    <a:pt x="9" y="14"/>
                  </a:lnTo>
                  <a:lnTo>
                    <a:pt x="0" y="7"/>
                  </a:lnTo>
                  <a:lnTo>
                    <a:pt x="4" y="3"/>
                  </a:lnTo>
                  <a:lnTo>
                    <a:pt x="7" y="0"/>
                  </a:lnTo>
                  <a:lnTo>
                    <a:pt x="15" y="7"/>
                  </a:lnTo>
                  <a:lnTo>
                    <a:pt x="24" y="14"/>
                  </a:lnTo>
                  <a:lnTo>
                    <a:pt x="24" y="14"/>
                  </a:lnTo>
                  <a:cubicBezTo>
                    <a:pt x="26" y="16"/>
                    <a:pt x="28" y="18"/>
                    <a:pt x="31" y="18"/>
                  </a:cubicBezTo>
                  <a:lnTo>
                    <a:pt x="31" y="18"/>
                  </a:lnTo>
                  <a:cubicBezTo>
                    <a:pt x="34" y="18"/>
                    <a:pt x="36" y="16"/>
                    <a:pt x="38" y="14"/>
                  </a:cubicBezTo>
                  <a:lnTo>
                    <a:pt x="42" y="11"/>
                  </a:lnTo>
                  <a:lnTo>
                    <a:pt x="45" y="9"/>
                  </a:lnTo>
                  <a:lnTo>
                    <a:pt x="45" y="9"/>
                  </a:lnTo>
                  <a:cubicBezTo>
                    <a:pt x="49" y="5"/>
                    <a:pt x="54" y="3"/>
                    <a:pt x="59" y="3"/>
                  </a:cubicBezTo>
                  <a:lnTo>
                    <a:pt x="59" y="3"/>
                  </a:lnTo>
                  <a:cubicBezTo>
                    <a:pt x="63" y="3"/>
                    <a:pt x="68" y="5"/>
                    <a:pt x="72" y="9"/>
                  </a:cubicBezTo>
                  <a:lnTo>
                    <a:pt x="75" y="12"/>
                  </a:lnTo>
                  <a:lnTo>
                    <a:pt x="79" y="14"/>
                  </a:lnTo>
                  <a:lnTo>
                    <a:pt x="79" y="14"/>
                  </a:lnTo>
                  <a:cubicBezTo>
                    <a:pt x="81" y="16"/>
                    <a:pt x="84" y="18"/>
                    <a:pt x="86" y="18"/>
                  </a:cubicBezTo>
                  <a:lnTo>
                    <a:pt x="86" y="18"/>
                  </a:lnTo>
                  <a:cubicBezTo>
                    <a:pt x="89" y="18"/>
                    <a:pt x="91" y="16"/>
                    <a:pt x="93" y="14"/>
                  </a:cubicBezTo>
                  <a:lnTo>
                    <a:pt x="97" y="11"/>
                  </a:lnTo>
                  <a:lnTo>
                    <a:pt x="100" y="9"/>
                  </a:lnTo>
                  <a:lnTo>
                    <a:pt x="100" y="9"/>
                  </a:lnTo>
                  <a:cubicBezTo>
                    <a:pt x="104" y="5"/>
                    <a:pt x="109" y="3"/>
                    <a:pt x="114" y="3"/>
                  </a:cubicBezTo>
                  <a:lnTo>
                    <a:pt x="114" y="3"/>
                  </a:lnTo>
                  <a:cubicBezTo>
                    <a:pt x="119" y="3"/>
                    <a:pt x="123" y="5"/>
                    <a:pt x="127" y="9"/>
                  </a:cubicBezTo>
                  <a:lnTo>
                    <a:pt x="131" y="12"/>
                  </a:lnTo>
                  <a:lnTo>
                    <a:pt x="134" y="14"/>
                  </a:lnTo>
                  <a:lnTo>
                    <a:pt x="134" y="14"/>
                  </a:lnTo>
                  <a:cubicBezTo>
                    <a:pt x="136" y="16"/>
                    <a:pt x="139" y="18"/>
                    <a:pt x="141" y="18"/>
                  </a:cubicBezTo>
                  <a:lnTo>
                    <a:pt x="141" y="18"/>
                  </a:lnTo>
                  <a:cubicBezTo>
                    <a:pt x="144" y="18"/>
                    <a:pt x="146" y="16"/>
                    <a:pt x="149" y="14"/>
                  </a:cubicBezTo>
                  <a:lnTo>
                    <a:pt x="152" y="11"/>
                  </a:lnTo>
                  <a:lnTo>
                    <a:pt x="156" y="9"/>
                  </a:lnTo>
                  <a:lnTo>
                    <a:pt x="156" y="9"/>
                  </a:lnTo>
                  <a:cubicBezTo>
                    <a:pt x="160" y="5"/>
                    <a:pt x="164" y="3"/>
                    <a:pt x="169" y="3"/>
                  </a:cubicBezTo>
                  <a:lnTo>
                    <a:pt x="169" y="3"/>
                  </a:lnTo>
                  <a:cubicBezTo>
                    <a:pt x="174" y="3"/>
                    <a:pt x="179" y="5"/>
                    <a:pt x="182" y="9"/>
                  </a:cubicBezTo>
                  <a:lnTo>
                    <a:pt x="191" y="16"/>
                  </a:lnTo>
                  <a:lnTo>
                    <a:pt x="200" y="24"/>
                  </a:lnTo>
                  <a:lnTo>
                    <a:pt x="196" y="27"/>
                  </a:lnTo>
                  <a:lnTo>
                    <a:pt x="193" y="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1D7A02D0-0E20-7444-990C-7EA97C74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233" y="6198838"/>
              <a:ext cx="252680" cy="38453"/>
            </a:xfrm>
            <a:custGeom>
              <a:avLst/>
              <a:gdLst>
                <a:gd name="T0" fmla="*/ 185 w 201"/>
                <a:gd name="T1" fmla="*/ 24 h 32"/>
                <a:gd name="T2" fmla="*/ 176 w 201"/>
                <a:gd name="T3" fmla="*/ 16 h 32"/>
                <a:gd name="T4" fmla="*/ 169 w 201"/>
                <a:gd name="T5" fmla="*/ 14 h 32"/>
                <a:gd name="T6" fmla="*/ 158 w 201"/>
                <a:gd name="T7" fmla="*/ 19 h 32"/>
                <a:gd name="T8" fmla="*/ 155 w 201"/>
                <a:gd name="T9" fmla="*/ 22 h 32"/>
                <a:gd name="T10" fmla="*/ 141 w 201"/>
                <a:gd name="T11" fmla="*/ 27 h 32"/>
                <a:gd name="T12" fmla="*/ 124 w 201"/>
                <a:gd name="T13" fmla="*/ 19 h 32"/>
                <a:gd name="T14" fmla="*/ 121 w 201"/>
                <a:gd name="T15" fmla="*/ 16 h 32"/>
                <a:gd name="T16" fmla="*/ 114 w 201"/>
                <a:gd name="T17" fmla="*/ 14 h 32"/>
                <a:gd name="T18" fmla="*/ 104 w 201"/>
                <a:gd name="T19" fmla="*/ 19 h 32"/>
                <a:gd name="T20" fmla="*/ 100 w 201"/>
                <a:gd name="T21" fmla="*/ 22 h 32"/>
                <a:gd name="T22" fmla="*/ 86 w 201"/>
                <a:gd name="T23" fmla="*/ 27 h 32"/>
                <a:gd name="T24" fmla="*/ 69 w 201"/>
                <a:gd name="T25" fmla="*/ 19 h 32"/>
                <a:gd name="T26" fmla="*/ 65 w 201"/>
                <a:gd name="T27" fmla="*/ 16 h 32"/>
                <a:gd name="T28" fmla="*/ 59 w 201"/>
                <a:gd name="T29" fmla="*/ 14 h 32"/>
                <a:gd name="T30" fmla="*/ 48 w 201"/>
                <a:gd name="T31" fmla="*/ 19 h 32"/>
                <a:gd name="T32" fmla="*/ 45 w 201"/>
                <a:gd name="T33" fmla="*/ 22 h 32"/>
                <a:gd name="T34" fmla="*/ 31 w 201"/>
                <a:gd name="T35" fmla="*/ 27 h 32"/>
                <a:gd name="T36" fmla="*/ 9 w 201"/>
                <a:gd name="T37" fmla="*/ 15 h 32"/>
                <a:gd name="T38" fmla="*/ 4 w 201"/>
                <a:gd name="T39" fmla="*/ 4 h 32"/>
                <a:gd name="T40" fmla="*/ 15 w 201"/>
                <a:gd name="T41" fmla="*/ 8 h 32"/>
                <a:gd name="T42" fmla="*/ 24 w 201"/>
                <a:gd name="T43" fmla="*/ 15 h 32"/>
                <a:gd name="T44" fmla="*/ 31 w 201"/>
                <a:gd name="T45" fmla="*/ 17 h 32"/>
                <a:gd name="T46" fmla="*/ 42 w 201"/>
                <a:gd name="T47" fmla="*/ 12 h 32"/>
                <a:gd name="T48" fmla="*/ 45 w 201"/>
                <a:gd name="T49" fmla="*/ 9 h 32"/>
                <a:gd name="T50" fmla="*/ 59 w 201"/>
                <a:gd name="T51" fmla="*/ 4 h 32"/>
                <a:gd name="T52" fmla="*/ 75 w 201"/>
                <a:gd name="T53" fmla="*/ 12 h 32"/>
                <a:gd name="T54" fmla="*/ 79 w 201"/>
                <a:gd name="T55" fmla="*/ 15 h 32"/>
                <a:gd name="T56" fmla="*/ 86 w 201"/>
                <a:gd name="T57" fmla="*/ 17 h 32"/>
                <a:gd name="T58" fmla="*/ 97 w 201"/>
                <a:gd name="T59" fmla="*/ 12 h 32"/>
                <a:gd name="T60" fmla="*/ 100 w 201"/>
                <a:gd name="T61" fmla="*/ 9 h 32"/>
                <a:gd name="T62" fmla="*/ 114 w 201"/>
                <a:gd name="T63" fmla="*/ 4 h 32"/>
                <a:gd name="T64" fmla="*/ 131 w 201"/>
                <a:gd name="T65" fmla="*/ 12 h 32"/>
                <a:gd name="T66" fmla="*/ 134 w 201"/>
                <a:gd name="T67" fmla="*/ 15 h 32"/>
                <a:gd name="T68" fmla="*/ 141 w 201"/>
                <a:gd name="T69" fmla="*/ 17 h 32"/>
                <a:gd name="T70" fmla="*/ 152 w 201"/>
                <a:gd name="T71" fmla="*/ 12 h 32"/>
                <a:gd name="T72" fmla="*/ 156 w 201"/>
                <a:gd name="T73" fmla="*/ 9 h 32"/>
                <a:gd name="T74" fmla="*/ 169 w 201"/>
                <a:gd name="T75" fmla="*/ 4 h 32"/>
                <a:gd name="T76" fmla="*/ 191 w 201"/>
                <a:gd name="T77" fmla="*/ 16 h 32"/>
                <a:gd name="T78" fmla="*/ 196 w 201"/>
                <a:gd name="T7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1" h="32">
                  <a:moveTo>
                    <a:pt x="193" y="31"/>
                  </a:moveTo>
                  <a:lnTo>
                    <a:pt x="185" y="24"/>
                  </a:lnTo>
                  <a:lnTo>
                    <a:pt x="176" y="16"/>
                  </a:lnTo>
                  <a:lnTo>
                    <a:pt x="176" y="16"/>
                  </a:lnTo>
                  <a:cubicBezTo>
                    <a:pt x="174" y="14"/>
                    <a:pt x="171" y="14"/>
                    <a:pt x="169" y="14"/>
                  </a:cubicBezTo>
                  <a:lnTo>
                    <a:pt x="169" y="14"/>
                  </a:lnTo>
                  <a:cubicBezTo>
                    <a:pt x="167" y="14"/>
                    <a:pt x="164" y="14"/>
                    <a:pt x="162" y="16"/>
                  </a:cubicBezTo>
                  <a:lnTo>
                    <a:pt x="158" y="19"/>
                  </a:lnTo>
                  <a:lnTo>
                    <a:pt x="155" y="22"/>
                  </a:lnTo>
                  <a:lnTo>
                    <a:pt x="155" y="22"/>
                  </a:lnTo>
                  <a:cubicBezTo>
                    <a:pt x="151" y="26"/>
                    <a:pt x="146" y="27"/>
                    <a:pt x="141" y="27"/>
                  </a:cubicBezTo>
                  <a:lnTo>
                    <a:pt x="141" y="27"/>
                  </a:lnTo>
                  <a:cubicBezTo>
                    <a:pt x="136" y="27"/>
                    <a:pt x="132" y="26"/>
                    <a:pt x="128" y="22"/>
                  </a:cubicBezTo>
                  <a:lnTo>
                    <a:pt x="124" y="19"/>
                  </a:lnTo>
                  <a:lnTo>
                    <a:pt x="121" y="16"/>
                  </a:lnTo>
                  <a:lnTo>
                    <a:pt x="121" y="16"/>
                  </a:lnTo>
                  <a:cubicBezTo>
                    <a:pt x="119" y="14"/>
                    <a:pt x="116" y="14"/>
                    <a:pt x="114" y="14"/>
                  </a:cubicBezTo>
                  <a:lnTo>
                    <a:pt x="114" y="14"/>
                  </a:lnTo>
                  <a:cubicBezTo>
                    <a:pt x="111" y="14"/>
                    <a:pt x="109" y="14"/>
                    <a:pt x="106" y="16"/>
                  </a:cubicBezTo>
                  <a:lnTo>
                    <a:pt x="104" y="19"/>
                  </a:lnTo>
                  <a:lnTo>
                    <a:pt x="100" y="22"/>
                  </a:lnTo>
                  <a:lnTo>
                    <a:pt x="100" y="22"/>
                  </a:lnTo>
                  <a:cubicBezTo>
                    <a:pt x="95" y="25"/>
                    <a:pt x="91" y="27"/>
                    <a:pt x="86" y="27"/>
                  </a:cubicBezTo>
                  <a:lnTo>
                    <a:pt x="86" y="27"/>
                  </a:lnTo>
                  <a:cubicBezTo>
                    <a:pt x="81" y="27"/>
                    <a:pt x="77" y="25"/>
                    <a:pt x="73" y="22"/>
                  </a:cubicBezTo>
                  <a:lnTo>
                    <a:pt x="69" y="19"/>
                  </a:lnTo>
                  <a:lnTo>
                    <a:pt x="65" y="16"/>
                  </a:lnTo>
                  <a:lnTo>
                    <a:pt x="65" y="16"/>
                  </a:lnTo>
                  <a:cubicBezTo>
                    <a:pt x="64" y="14"/>
                    <a:pt x="61" y="14"/>
                    <a:pt x="59" y="14"/>
                  </a:cubicBezTo>
                  <a:lnTo>
                    <a:pt x="59" y="14"/>
                  </a:lnTo>
                  <a:cubicBezTo>
                    <a:pt x="56" y="14"/>
                    <a:pt x="53" y="14"/>
                    <a:pt x="52" y="16"/>
                  </a:cubicBezTo>
                  <a:lnTo>
                    <a:pt x="48" y="19"/>
                  </a:lnTo>
                  <a:lnTo>
                    <a:pt x="45" y="22"/>
                  </a:lnTo>
                  <a:lnTo>
                    <a:pt x="45" y="22"/>
                  </a:lnTo>
                  <a:cubicBezTo>
                    <a:pt x="41" y="25"/>
                    <a:pt x="36" y="27"/>
                    <a:pt x="31" y="27"/>
                  </a:cubicBezTo>
                  <a:lnTo>
                    <a:pt x="31" y="27"/>
                  </a:lnTo>
                  <a:cubicBezTo>
                    <a:pt x="26" y="27"/>
                    <a:pt x="21" y="25"/>
                    <a:pt x="17" y="22"/>
                  </a:cubicBezTo>
                  <a:lnTo>
                    <a:pt x="9" y="15"/>
                  </a:lnTo>
                  <a:lnTo>
                    <a:pt x="0" y="8"/>
                  </a:lnTo>
                  <a:lnTo>
                    <a:pt x="4" y="4"/>
                  </a:lnTo>
                  <a:lnTo>
                    <a:pt x="7" y="0"/>
                  </a:lnTo>
                  <a:lnTo>
                    <a:pt x="15" y="8"/>
                  </a:lnTo>
                  <a:lnTo>
                    <a:pt x="24" y="15"/>
                  </a:lnTo>
                  <a:lnTo>
                    <a:pt x="24" y="15"/>
                  </a:lnTo>
                  <a:cubicBezTo>
                    <a:pt x="26" y="17"/>
                    <a:pt x="28" y="17"/>
                    <a:pt x="31" y="17"/>
                  </a:cubicBezTo>
                  <a:lnTo>
                    <a:pt x="31" y="17"/>
                  </a:lnTo>
                  <a:cubicBezTo>
                    <a:pt x="34" y="17"/>
                    <a:pt x="36" y="17"/>
                    <a:pt x="38" y="15"/>
                  </a:cubicBezTo>
                  <a:lnTo>
                    <a:pt x="42" y="12"/>
                  </a:lnTo>
                  <a:lnTo>
                    <a:pt x="45" y="9"/>
                  </a:lnTo>
                  <a:lnTo>
                    <a:pt x="45" y="9"/>
                  </a:lnTo>
                  <a:cubicBezTo>
                    <a:pt x="49" y="6"/>
                    <a:pt x="54" y="4"/>
                    <a:pt x="59" y="4"/>
                  </a:cubicBezTo>
                  <a:lnTo>
                    <a:pt x="59" y="4"/>
                  </a:lnTo>
                  <a:cubicBezTo>
                    <a:pt x="63" y="4"/>
                    <a:pt x="68" y="6"/>
                    <a:pt x="72" y="9"/>
                  </a:cubicBezTo>
                  <a:lnTo>
                    <a:pt x="75" y="12"/>
                  </a:lnTo>
                  <a:lnTo>
                    <a:pt x="79" y="15"/>
                  </a:lnTo>
                  <a:lnTo>
                    <a:pt x="79" y="15"/>
                  </a:lnTo>
                  <a:cubicBezTo>
                    <a:pt x="81" y="17"/>
                    <a:pt x="84" y="17"/>
                    <a:pt x="86" y="17"/>
                  </a:cubicBezTo>
                  <a:lnTo>
                    <a:pt x="86" y="17"/>
                  </a:lnTo>
                  <a:cubicBezTo>
                    <a:pt x="89" y="17"/>
                    <a:pt x="91" y="17"/>
                    <a:pt x="93" y="15"/>
                  </a:cubicBezTo>
                  <a:lnTo>
                    <a:pt x="97" y="12"/>
                  </a:lnTo>
                  <a:lnTo>
                    <a:pt x="100" y="9"/>
                  </a:lnTo>
                  <a:lnTo>
                    <a:pt x="100" y="9"/>
                  </a:lnTo>
                  <a:cubicBezTo>
                    <a:pt x="104" y="6"/>
                    <a:pt x="109" y="4"/>
                    <a:pt x="114" y="4"/>
                  </a:cubicBezTo>
                  <a:lnTo>
                    <a:pt x="114" y="4"/>
                  </a:lnTo>
                  <a:cubicBezTo>
                    <a:pt x="119" y="4"/>
                    <a:pt x="123" y="6"/>
                    <a:pt x="127" y="9"/>
                  </a:cubicBezTo>
                  <a:lnTo>
                    <a:pt x="131" y="12"/>
                  </a:lnTo>
                  <a:lnTo>
                    <a:pt x="134" y="15"/>
                  </a:lnTo>
                  <a:lnTo>
                    <a:pt x="134" y="15"/>
                  </a:lnTo>
                  <a:cubicBezTo>
                    <a:pt x="136" y="17"/>
                    <a:pt x="139" y="17"/>
                    <a:pt x="141" y="17"/>
                  </a:cubicBezTo>
                  <a:lnTo>
                    <a:pt x="141" y="17"/>
                  </a:lnTo>
                  <a:cubicBezTo>
                    <a:pt x="144" y="17"/>
                    <a:pt x="146" y="17"/>
                    <a:pt x="149" y="15"/>
                  </a:cubicBezTo>
                  <a:lnTo>
                    <a:pt x="152" y="12"/>
                  </a:lnTo>
                  <a:lnTo>
                    <a:pt x="156" y="9"/>
                  </a:lnTo>
                  <a:lnTo>
                    <a:pt x="156" y="9"/>
                  </a:lnTo>
                  <a:cubicBezTo>
                    <a:pt x="160" y="6"/>
                    <a:pt x="164" y="4"/>
                    <a:pt x="169" y="4"/>
                  </a:cubicBezTo>
                  <a:lnTo>
                    <a:pt x="169" y="4"/>
                  </a:lnTo>
                  <a:cubicBezTo>
                    <a:pt x="174" y="4"/>
                    <a:pt x="179" y="6"/>
                    <a:pt x="182" y="9"/>
                  </a:cubicBezTo>
                  <a:lnTo>
                    <a:pt x="191" y="16"/>
                  </a:lnTo>
                  <a:lnTo>
                    <a:pt x="200" y="24"/>
                  </a:lnTo>
                  <a:lnTo>
                    <a:pt x="196" y="27"/>
                  </a:lnTo>
                  <a:lnTo>
                    <a:pt x="193" y="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6D459991-D908-CF45-B022-7848EE8CB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39" y="6050526"/>
              <a:ext cx="225212" cy="60421"/>
            </a:xfrm>
            <a:custGeom>
              <a:avLst/>
              <a:gdLst>
                <a:gd name="T0" fmla="*/ 180 w 181"/>
                <a:gd name="T1" fmla="*/ 46 h 47"/>
                <a:gd name="T2" fmla="*/ 102 w 181"/>
                <a:gd name="T3" fmla="*/ 46 h 47"/>
                <a:gd name="T4" fmla="*/ 23 w 181"/>
                <a:gd name="T5" fmla="*/ 46 h 47"/>
                <a:gd name="T6" fmla="*/ 23 w 181"/>
                <a:gd name="T7" fmla="*/ 46 h 47"/>
                <a:gd name="T8" fmla="*/ 7 w 181"/>
                <a:gd name="T9" fmla="*/ 40 h 47"/>
                <a:gd name="T10" fmla="*/ 7 w 181"/>
                <a:gd name="T11" fmla="*/ 40 h 47"/>
                <a:gd name="T12" fmla="*/ 0 w 181"/>
                <a:gd name="T13" fmla="*/ 23 h 47"/>
                <a:gd name="T14" fmla="*/ 0 w 181"/>
                <a:gd name="T15" fmla="*/ 23 h 47"/>
                <a:gd name="T16" fmla="*/ 7 w 181"/>
                <a:gd name="T17" fmla="*/ 7 h 47"/>
                <a:gd name="T18" fmla="*/ 7 w 181"/>
                <a:gd name="T19" fmla="*/ 7 h 47"/>
                <a:gd name="T20" fmla="*/ 23 w 181"/>
                <a:gd name="T21" fmla="*/ 0 h 47"/>
                <a:gd name="T22" fmla="*/ 102 w 181"/>
                <a:gd name="T23" fmla="*/ 0 h 47"/>
                <a:gd name="T24" fmla="*/ 180 w 181"/>
                <a:gd name="T25" fmla="*/ 0 h 47"/>
                <a:gd name="T26" fmla="*/ 180 w 181"/>
                <a:gd name="T27" fmla="*/ 23 h 47"/>
                <a:gd name="T28" fmla="*/ 180 w 181"/>
                <a:gd name="T2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47">
                  <a:moveTo>
                    <a:pt x="180" y="46"/>
                  </a:moveTo>
                  <a:lnTo>
                    <a:pt x="102" y="46"/>
                  </a:lnTo>
                  <a:lnTo>
                    <a:pt x="23" y="46"/>
                  </a:lnTo>
                  <a:lnTo>
                    <a:pt x="23" y="46"/>
                  </a:lnTo>
                  <a:cubicBezTo>
                    <a:pt x="17" y="46"/>
                    <a:pt x="11" y="44"/>
                    <a:pt x="7" y="40"/>
                  </a:cubicBezTo>
                  <a:lnTo>
                    <a:pt x="7" y="40"/>
                  </a:lnTo>
                  <a:cubicBezTo>
                    <a:pt x="3" y="35"/>
                    <a:pt x="0" y="30"/>
                    <a:pt x="0" y="23"/>
                  </a:cubicBezTo>
                  <a:lnTo>
                    <a:pt x="0" y="23"/>
                  </a:lnTo>
                  <a:cubicBezTo>
                    <a:pt x="0" y="16"/>
                    <a:pt x="3" y="11"/>
                    <a:pt x="7" y="7"/>
                  </a:cubicBezTo>
                  <a:lnTo>
                    <a:pt x="7" y="7"/>
                  </a:lnTo>
                  <a:cubicBezTo>
                    <a:pt x="11" y="2"/>
                    <a:pt x="17" y="0"/>
                    <a:pt x="23" y="0"/>
                  </a:cubicBezTo>
                  <a:lnTo>
                    <a:pt x="102" y="0"/>
                  </a:lnTo>
                  <a:lnTo>
                    <a:pt x="180" y="0"/>
                  </a:lnTo>
                  <a:lnTo>
                    <a:pt x="180" y="23"/>
                  </a:lnTo>
                  <a:lnTo>
                    <a:pt x="180" y="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E831B1EF-5DFD-C64E-B2D8-47DB59A9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39" y="6187852"/>
              <a:ext cx="225212" cy="60425"/>
            </a:xfrm>
            <a:custGeom>
              <a:avLst/>
              <a:gdLst>
                <a:gd name="T0" fmla="*/ 180 w 181"/>
                <a:gd name="T1" fmla="*/ 47 h 48"/>
                <a:gd name="T2" fmla="*/ 102 w 181"/>
                <a:gd name="T3" fmla="*/ 47 h 48"/>
                <a:gd name="T4" fmla="*/ 23 w 181"/>
                <a:gd name="T5" fmla="*/ 47 h 48"/>
                <a:gd name="T6" fmla="*/ 23 w 181"/>
                <a:gd name="T7" fmla="*/ 47 h 48"/>
                <a:gd name="T8" fmla="*/ 7 w 181"/>
                <a:gd name="T9" fmla="*/ 40 h 48"/>
                <a:gd name="T10" fmla="*/ 7 w 181"/>
                <a:gd name="T11" fmla="*/ 40 h 48"/>
                <a:gd name="T12" fmla="*/ 0 w 181"/>
                <a:gd name="T13" fmla="*/ 23 h 48"/>
                <a:gd name="T14" fmla="*/ 0 w 181"/>
                <a:gd name="T15" fmla="*/ 23 h 48"/>
                <a:gd name="T16" fmla="*/ 7 w 181"/>
                <a:gd name="T17" fmla="*/ 7 h 48"/>
                <a:gd name="T18" fmla="*/ 7 w 181"/>
                <a:gd name="T19" fmla="*/ 7 h 48"/>
                <a:gd name="T20" fmla="*/ 23 w 181"/>
                <a:gd name="T21" fmla="*/ 0 h 48"/>
                <a:gd name="T22" fmla="*/ 102 w 181"/>
                <a:gd name="T23" fmla="*/ 0 h 48"/>
                <a:gd name="T24" fmla="*/ 180 w 181"/>
                <a:gd name="T25" fmla="*/ 0 h 48"/>
                <a:gd name="T26" fmla="*/ 180 w 181"/>
                <a:gd name="T27" fmla="*/ 23 h 48"/>
                <a:gd name="T28" fmla="*/ 180 w 181"/>
                <a:gd name="T2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48">
                  <a:moveTo>
                    <a:pt x="180" y="47"/>
                  </a:moveTo>
                  <a:lnTo>
                    <a:pt x="102" y="47"/>
                  </a:lnTo>
                  <a:lnTo>
                    <a:pt x="23" y="47"/>
                  </a:lnTo>
                  <a:lnTo>
                    <a:pt x="23" y="47"/>
                  </a:lnTo>
                  <a:cubicBezTo>
                    <a:pt x="17" y="47"/>
                    <a:pt x="11" y="44"/>
                    <a:pt x="7" y="40"/>
                  </a:cubicBezTo>
                  <a:lnTo>
                    <a:pt x="7" y="40"/>
                  </a:lnTo>
                  <a:cubicBezTo>
                    <a:pt x="3" y="35"/>
                    <a:pt x="0" y="30"/>
                    <a:pt x="0" y="23"/>
                  </a:cubicBezTo>
                  <a:lnTo>
                    <a:pt x="0" y="23"/>
                  </a:lnTo>
                  <a:cubicBezTo>
                    <a:pt x="0" y="17"/>
                    <a:pt x="3" y="11"/>
                    <a:pt x="7" y="7"/>
                  </a:cubicBezTo>
                  <a:lnTo>
                    <a:pt x="7" y="7"/>
                  </a:lnTo>
                  <a:cubicBezTo>
                    <a:pt x="11" y="2"/>
                    <a:pt x="17" y="0"/>
                    <a:pt x="23" y="0"/>
                  </a:cubicBezTo>
                  <a:lnTo>
                    <a:pt x="102" y="0"/>
                  </a:lnTo>
                  <a:lnTo>
                    <a:pt x="180" y="0"/>
                  </a:lnTo>
                  <a:lnTo>
                    <a:pt x="180" y="23"/>
                  </a:lnTo>
                  <a:lnTo>
                    <a:pt x="180" y="4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C81E199A-6A3F-C54E-A604-2494989F2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39" y="6314192"/>
              <a:ext cx="225212" cy="60421"/>
            </a:xfrm>
            <a:custGeom>
              <a:avLst/>
              <a:gdLst>
                <a:gd name="T0" fmla="*/ 180 w 181"/>
                <a:gd name="T1" fmla="*/ 47 h 48"/>
                <a:gd name="T2" fmla="*/ 102 w 181"/>
                <a:gd name="T3" fmla="*/ 47 h 48"/>
                <a:gd name="T4" fmla="*/ 23 w 181"/>
                <a:gd name="T5" fmla="*/ 47 h 48"/>
                <a:gd name="T6" fmla="*/ 23 w 181"/>
                <a:gd name="T7" fmla="*/ 47 h 48"/>
                <a:gd name="T8" fmla="*/ 7 w 181"/>
                <a:gd name="T9" fmla="*/ 40 h 48"/>
                <a:gd name="T10" fmla="*/ 7 w 181"/>
                <a:gd name="T11" fmla="*/ 40 h 48"/>
                <a:gd name="T12" fmla="*/ 0 w 181"/>
                <a:gd name="T13" fmla="*/ 24 h 48"/>
                <a:gd name="T14" fmla="*/ 0 w 181"/>
                <a:gd name="T15" fmla="*/ 24 h 48"/>
                <a:gd name="T16" fmla="*/ 7 w 181"/>
                <a:gd name="T17" fmla="*/ 8 h 48"/>
                <a:gd name="T18" fmla="*/ 7 w 181"/>
                <a:gd name="T19" fmla="*/ 8 h 48"/>
                <a:gd name="T20" fmla="*/ 23 w 181"/>
                <a:gd name="T21" fmla="*/ 0 h 48"/>
                <a:gd name="T22" fmla="*/ 102 w 181"/>
                <a:gd name="T23" fmla="*/ 0 h 48"/>
                <a:gd name="T24" fmla="*/ 180 w 181"/>
                <a:gd name="T25" fmla="*/ 0 h 48"/>
                <a:gd name="T26" fmla="*/ 180 w 181"/>
                <a:gd name="T27" fmla="*/ 24 h 48"/>
                <a:gd name="T28" fmla="*/ 180 w 181"/>
                <a:gd name="T2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48">
                  <a:moveTo>
                    <a:pt x="180" y="47"/>
                  </a:moveTo>
                  <a:lnTo>
                    <a:pt x="102" y="47"/>
                  </a:lnTo>
                  <a:lnTo>
                    <a:pt x="23" y="47"/>
                  </a:lnTo>
                  <a:lnTo>
                    <a:pt x="23" y="47"/>
                  </a:lnTo>
                  <a:cubicBezTo>
                    <a:pt x="17" y="47"/>
                    <a:pt x="11" y="45"/>
                    <a:pt x="7" y="40"/>
                  </a:cubicBezTo>
                  <a:lnTo>
                    <a:pt x="7" y="40"/>
                  </a:lnTo>
                  <a:cubicBezTo>
                    <a:pt x="3" y="36"/>
                    <a:pt x="0" y="30"/>
                    <a:pt x="0" y="24"/>
                  </a:cubicBezTo>
                  <a:lnTo>
                    <a:pt x="0" y="24"/>
                  </a:lnTo>
                  <a:cubicBezTo>
                    <a:pt x="0" y="17"/>
                    <a:pt x="3" y="11"/>
                    <a:pt x="7" y="8"/>
                  </a:cubicBezTo>
                  <a:lnTo>
                    <a:pt x="7" y="8"/>
                  </a:lnTo>
                  <a:cubicBezTo>
                    <a:pt x="11" y="3"/>
                    <a:pt x="17" y="0"/>
                    <a:pt x="23" y="0"/>
                  </a:cubicBezTo>
                  <a:lnTo>
                    <a:pt x="102" y="0"/>
                  </a:lnTo>
                  <a:lnTo>
                    <a:pt x="180" y="0"/>
                  </a:lnTo>
                  <a:lnTo>
                    <a:pt x="180" y="24"/>
                  </a:lnTo>
                  <a:lnTo>
                    <a:pt x="180" y="4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B989873C-7756-AE4B-91F5-2D50A2028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233" y="6067004"/>
              <a:ext cx="252680" cy="38453"/>
            </a:xfrm>
            <a:custGeom>
              <a:avLst/>
              <a:gdLst>
                <a:gd name="T0" fmla="*/ 185 w 201"/>
                <a:gd name="T1" fmla="*/ 24 h 32"/>
                <a:gd name="T2" fmla="*/ 176 w 201"/>
                <a:gd name="T3" fmla="*/ 17 h 32"/>
                <a:gd name="T4" fmla="*/ 169 w 201"/>
                <a:gd name="T5" fmla="*/ 14 h 32"/>
                <a:gd name="T6" fmla="*/ 158 w 201"/>
                <a:gd name="T7" fmla="*/ 20 h 32"/>
                <a:gd name="T8" fmla="*/ 155 w 201"/>
                <a:gd name="T9" fmla="*/ 23 h 32"/>
                <a:gd name="T10" fmla="*/ 141 w 201"/>
                <a:gd name="T11" fmla="*/ 28 h 32"/>
                <a:gd name="T12" fmla="*/ 124 w 201"/>
                <a:gd name="T13" fmla="*/ 20 h 32"/>
                <a:gd name="T14" fmla="*/ 121 w 201"/>
                <a:gd name="T15" fmla="*/ 17 h 32"/>
                <a:gd name="T16" fmla="*/ 114 w 201"/>
                <a:gd name="T17" fmla="*/ 14 h 32"/>
                <a:gd name="T18" fmla="*/ 104 w 201"/>
                <a:gd name="T19" fmla="*/ 20 h 32"/>
                <a:gd name="T20" fmla="*/ 100 w 201"/>
                <a:gd name="T21" fmla="*/ 22 h 32"/>
                <a:gd name="T22" fmla="*/ 86 w 201"/>
                <a:gd name="T23" fmla="*/ 28 h 32"/>
                <a:gd name="T24" fmla="*/ 69 w 201"/>
                <a:gd name="T25" fmla="*/ 20 h 32"/>
                <a:gd name="T26" fmla="*/ 65 w 201"/>
                <a:gd name="T27" fmla="*/ 17 h 32"/>
                <a:gd name="T28" fmla="*/ 59 w 201"/>
                <a:gd name="T29" fmla="*/ 14 h 32"/>
                <a:gd name="T30" fmla="*/ 48 w 201"/>
                <a:gd name="T31" fmla="*/ 20 h 32"/>
                <a:gd name="T32" fmla="*/ 45 w 201"/>
                <a:gd name="T33" fmla="*/ 22 h 32"/>
                <a:gd name="T34" fmla="*/ 31 w 201"/>
                <a:gd name="T35" fmla="*/ 28 h 32"/>
                <a:gd name="T36" fmla="*/ 9 w 201"/>
                <a:gd name="T37" fmla="*/ 15 h 32"/>
                <a:gd name="T38" fmla="*/ 4 w 201"/>
                <a:gd name="T39" fmla="*/ 4 h 32"/>
                <a:gd name="T40" fmla="*/ 15 w 201"/>
                <a:gd name="T41" fmla="*/ 8 h 32"/>
                <a:gd name="T42" fmla="*/ 24 w 201"/>
                <a:gd name="T43" fmla="*/ 15 h 32"/>
                <a:gd name="T44" fmla="*/ 31 w 201"/>
                <a:gd name="T45" fmla="*/ 18 h 32"/>
                <a:gd name="T46" fmla="*/ 42 w 201"/>
                <a:gd name="T47" fmla="*/ 12 h 32"/>
                <a:gd name="T48" fmla="*/ 45 w 201"/>
                <a:gd name="T49" fmla="*/ 9 h 32"/>
                <a:gd name="T50" fmla="*/ 59 w 201"/>
                <a:gd name="T51" fmla="*/ 4 h 32"/>
                <a:gd name="T52" fmla="*/ 75 w 201"/>
                <a:gd name="T53" fmla="*/ 12 h 32"/>
                <a:gd name="T54" fmla="*/ 79 w 201"/>
                <a:gd name="T55" fmla="*/ 15 h 32"/>
                <a:gd name="T56" fmla="*/ 86 w 201"/>
                <a:gd name="T57" fmla="*/ 18 h 32"/>
                <a:gd name="T58" fmla="*/ 97 w 201"/>
                <a:gd name="T59" fmla="*/ 12 h 32"/>
                <a:gd name="T60" fmla="*/ 100 w 201"/>
                <a:gd name="T61" fmla="*/ 9 h 32"/>
                <a:gd name="T62" fmla="*/ 114 w 201"/>
                <a:gd name="T63" fmla="*/ 4 h 32"/>
                <a:gd name="T64" fmla="*/ 131 w 201"/>
                <a:gd name="T65" fmla="*/ 12 h 32"/>
                <a:gd name="T66" fmla="*/ 134 w 201"/>
                <a:gd name="T67" fmla="*/ 15 h 32"/>
                <a:gd name="T68" fmla="*/ 141 w 201"/>
                <a:gd name="T69" fmla="*/ 18 h 32"/>
                <a:gd name="T70" fmla="*/ 152 w 201"/>
                <a:gd name="T71" fmla="*/ 12 h 32"/>
                <a:gd name="T72" fmla="*/ 156 w 201"/>
                <a:gd name="T73" fmla="*/ 9 h 32"/>
                <a:gd name="T74" fmla="*/ 169 w 201"/>
                <a:gd name="T75" fmla="*/ 4 h 32"/>
                <a:gd name="T76" fmla="*/ 191 w 201"/>
                <a:gd name="T77" fmla="*/ 17 h 32"/>
                <a:gd name="T78" fmla="*/ 196 w 201"/>
                <a:gd name="T7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1" h="32">
                  <a:moveTo>
                    <a:pt x="193" y="31"/>
                  </a:moveTo>
                  <a:lnTo>
                    <a:pt x="185" y="24"/>
                  </a:lnTo>
                  <a:lnTo>
                    <a:pt x="176" y="17"/>
                  </a:lnTo>
                  <a:lnTo>
                    <a:pt x="176" y="17"/>
                  </a:lnTo>
                  <a:cubicBezTo>
                    <a:pt x="174" y="15"/>
                    <a:pt x="171" y="14"/>
                    <a:pt x="169" y="14"/>
                  </a:cubicBezTo>
                  <a:lnTo>
                    <a:pt x="169" y="14"/>
                  </a:lnTo>
                  <a:cubicBezTo>
                    <a:pt x="167" y="14"/>
                    <a:pt x="164" y="15"/>
                    <a:pt x="162" y="17"/>
                  </a:cubicBezTo>
                  <a:lnTo>
                    <a:pt x="158" y="20"/>
                  </a:lnTo>
                  <a:lnTo>
                    <a:pt x="155" y="23"/>
                  </a:lnTo>
                  <a:lnTo>
                    <a:pt x="155" y="23"/>
                  </a:lnTo>
                  <a:cubicBezTo>
                    <a:pt x="151" y="26"/>
                    <a:pt x="146" y="28"/>
                    <a:pt x="141" y="28"/>
                  </a:cubicBezTo>
                  <a:lnTo>
                    <a:pt x="141" y="28"/>
                  </a:lnTo>
                  <a:cubicBezTo>
                    <a:pt x="136" y="28"/>
                    <a:pt x="132" y="26"/>
                    <a:pt x="128" y="23"/>
                  </a:cubicBezTo>
                  <a:lnTo>
                    <a:pt x="124" y="20"/>
                  </a:lnTo>
                  <a:lnTo>
                    <a:pt x="121" y="17"/>
                  </a:lnTo>
                  <a:lnTo>
                    <a:pt x="121" y="17"/>
                  </a:lnTo>
                  <a:cubicBezTo>
                    <a:pt x="119" y="15"/>
                    <a:pt x="116" y="14"/>
                    <a:pt x="114" y="14"/>
                  </a:cubicBezTo>
                  <a:lnTo>
                    <a:pt x="114" y="14"/>
                  </a:lnTo>
                  <a:cubicBezTo>
                    <a:pt x="111" y="14"/>
                    <a:pt x="109" y="15"/>
                    <a:pt x="106" y="17"/>
                  </a:cubicBezTo>
                  <a:lnTo>
                    <a:pt x="104" y="20"/>
                  </a:lnTo>
                  <a:lnTo>
                    <a:pt x="100" y="22"/>
                  </a:lnTo>
                  <a:lnTo>
                    <a:pt x="100" y="22"/>
                  </a:lnTo>
                  <a:cubicBezTo>
                    <a:pt x="95" y="26"/>
                    <a:pt x="91" y="28"/>
                    <a:pt x="86" y="28"/>
                  </a:cubicBezTo>
                  <a:lnTo>
                    <a:pt x="86" y="28"/>
                  </a:lnTo>
                  <a:cubicBezTo>
                    <a:pt x="81" y="28"/>
                    <a:pt x="77" y="26"/>
                    <a:pt x="73" y="22"/>
                  </a:cubicBezTo>
                  <a:lnTo>
                    <a:pt x="69" y="20"/>
                  </a:lnTo>
                  <a:lnTo>
                    <a:pt x="65" y="17"/>
                  </a:lnTo>
                  <a:lnTo>
                    <a:pt x="65" y="17"/>
                  </a:lnTo>
                  <a:cubicBezTo>
                    <a:pt x="64" y="15"/>
                    <a:pt x="61" y="14"/>
                    <a:pt x="59" y="14"/>
                  </a:cubicBezTo>
                  <a:lnTo>
                    <a:pt x="59" y="14"/>
                  </a:lnTo>
                  <a:cubicBezTo>
                    <a:pt x="56" y="14"/>
                    <a:pt x="53" y="15"/>
                    <a:pt x="52" y="17"/>
                  </a:cubicBezTo>
                  <a:lnTo>
                    <a:pt x="48" y="20"/>
                  </a:lnTo>
                  <a:lnTo>
                    <a:pt x="45" y="22"/>
                  </a:lnTo>
                  <a:lnTo>
                    <a:pt x="45" y="22"/>
                  </a:lnTo>
                  <a:cubicBezTo>
                    <a:pt x="41" y="26"/>
                    <a:pt x="36" y="28"/>
                    <a:pt x="31" y="28"/>
                  </a:cubicBezTo>
                  <a:lnTo>
                    <a:pt x="31" y="28"/>
                  </a:lnTo>
                  <a:cubicBezTo>
                    <a:pt x="26" y="28"/>
                    <a:pt x="21" y="26"/>
                    <a:pt x="17" y="22"/>
                  </a:cubicBezTo>
                  <a:lnTo>
                    <a:pt x="9" y="15"/>
                  </a:lnTo>
                  <a:lnTo>
                    <a:pt x="0" y="8"/>
                  </a:lnTo>
                  <a:lnTo>
                    <a:pt x="4" y="4"/>
                  </a:lnTo>
                  <a:lnTo>
                    <a:pt x="7" y="0"/>
                  </a:lnTo>
                  <a:lnTo>
                    <a:pt x="15" y="8"/>
                  </a:lnTo>
                  <a:lnTo>
                    <a:pt x="24" y="15"/>
                  </a:lnTo>
                  <a:lnTo>
                    <a:pt x="24" y="15"/>
                  </a:lnTo>
                  <a:cubicBezTo>
                    <a:pt x="26" y="17"/>
                    <a:pt x="28" y="18"/>
                    <a:pt x="31" y="18"/>
                  </a:cubicBezTo>
                  <a:lnTo>
                    <a:pt x="31" y="18"/>
                  </a:lnTo>
                  <a:cubicBezTo>
                    <a:pt x="34" y="18"/>
                    <a:pt x="36" y="17"/>
                    <a:pt x="38" y="15"/>
                  </a:cubicBezTo>
                  <a:lnTo>
                    <a:pt x="42" y="12"/>
                  </a:lnTo>
                  <a:lnTo>
                    <a:pt x="45" y="9"/>
                  </a:lnTo>
                  <a:lnTo>
                    <a:pt x="45" y="9"/>
                  </a:lnTo>
                  <a:cubicBezTo>
                    <a:pt x="49" y="6"/>
                    <a:pt x="54" y="4"/>
                    <a:pt x="59" y="4"/>
                  </a:cubicBezTo>
                  <a:lnTo>
                    <a:pt x="59" y="4"/>
                  </a:lnTo>
                  <a:cubicBezTo>
                    <a:pt x="64" y="4"/>
                    <a:pt x="68" y="6"/>
                    <a:pt x="72" y="9"/>
                  </a:cubicBezTo>
                  <a:lnTo>
                    <a:pt x="75" y="12"/>
                  </a:lnTo>
                  <a:lnTo>
                    <a:pt x="79" y="15"/>
                  </a:lnTo>
                  <a:lnTo>
                    <a:pt x="79" y="15"/>
                  </a:lnTo>
                  <a:cubicBezTo>
                    <a:pt x="81" y="17"/>
                    <a:pt x="84" y="18"/>
                    <a:pt x="86" y="18"/>
                  </a:cubicBezTo>
                  <a:lnTo>
                    <a:pt x="86" y="18"/>
                  </a:lnTo>
                  <a:cubicBezTo>
                    <a:pt x="89" y="18"/>
                    <a:pt x="91" y="17"/>
                    <a:pt x="93" y="15"/>
                  </a:cubicBezTo>
                  <a:lnTo>
                    <a:pt x="97" y="12"/>
                  </a:lnTo>
                  <a:lnTo>
                    <a:pt x="100" y="9"/>
                  </a:lnTo>
                  <a:lnTo>
                    <a:pt x="100" y="9"/>
                  </a:lnTo>
                  <a:cubicBezTo>
                    <a:pt x="104" y="6"/>
                    <a:pt x="109" y="4"/>
                    <a:pt x="114" y="4"/>
                  </a:cubicBezTo>
                  <a:lnTo>
                    <a:pt x="114" y="4"/>
                  </a:lnTo>
                  <a:cubicBezTo>
                    <a:pt x="119" y="4"/>
                    <a:pt x="123" y="6"/>
                    <a:pt x="127" y="9"/>
                  </a:cubicBezTo>
                  <a:lnTo>
                    <a:pt x="131" y="12"/>
                  </a:lnTo>
                  <a:lnTo>
                    <a:pt x="134" y="15"/>
                  </a:lnTo>
                  <a:lnTo>
                    <a:pt x="134" y="15"/>
                  </a:lnTo>
                  <a:cubicBezTo>
                    <a:pt x="136" y="17"/>
                    <a:pt x="139" y="18"/>
                    <a:pt x="141" y="18"/>
                  </a:cubicBezTo>
                  <a:lnTo>
                    <a:pt x="141" y="18"/>
                  </a:lnTo>
                  <a:cubicBezTo>
                    <a:pt x="144" y="18"/>
                    <a:pt x="146" y="17"/>
                    <a:pt x="149" y="15"/>
                  </a:cubicBezTo>
                  <a:lnTo>
                    <a:pt x="152" y="12"/>
                  </a:lnTo>
                  <a:lnTo>
                    <a:pt x="156" y="9"/>
                  </a:lnTo>
                  <a:lnTo>
                    <a:pt x="156" y="9"/>
                  </a:lnTo>
                  <a:cubicBezTo>
                    <a:pt x="160" y="6"/>
                    <a:pt x="164" y="4"/>
                    <a:pt x="169" y="4"/>
                  </a:cubicBezTo>
                  <a:lnTo>
                    <a:pt x="169" y="4"/>
                  </a:lnTo>
                  <a:cubicBezTo>
                    <a:pt x="174" y="4"/>
                    <a:pt x="179" y="6"/>
                    <a:pt x="182" y="9"/>
                  </a:cubicBezTo>
                  <a:lnTo>
                    <a:pt x="191" y="17"/>
                  </a:lnTo>
                  <a:lnTo>
                    <a:pt x="200" y="24"/>
                  </a:lnTo>
                  <a:lnTo>
                    <a:pt x="196" y="28"/>
                  </a:lnTo>
                  <a:lnTo>
                    <a:pt x="193" y="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D29FD428-D02B-2242-BE8B-1DB16A10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571" y="4430076"/>
              <a:ext cx="763535" cy="807479"/>
            </a:xfrm>
            <a:custGeom>
              <a:avLst/>
              <a:gdLst>
                <a:gd name="T0" fmla="*/ 428 w 611"/>
                <a:gd name="T1" fmla="*/ 0 h 647"/>
                <a:gd name="T2" fmla="*/ 299 w 611"/>
                <a:gd name="T3" fmla="*/ 0 h 647"/>
                <a:gd name="T4" fmla="*/ 170 w 611"/>
                <a:gd name="T5" fmla="*/ 0 h 647"/>
                <a:gd name="T6" fmla="*/ 170 w 611"/>
                <a:gd name="T7" fmla="*/ 0 h 647"/>
                <a:gd name="T8" fmla="*/ 48 w 611"/>
                <a:gd name="T9" fmla="*/ 54 h 647"/>
                <a:gd name="T10" fmla="*/ 48 w 611"/>
                <a:gd name="T11" fmla="*/ 54 h 647"/>
                <a:gd name="T12" fmla="*/ 2 w 611"/>
                <a:gd name="T13" fmla="*/ 183 h 647"/>
                <a:gd name="T14" fmla="*/ 2 w 611"/>
                <a:gd name="T15" fmla="*/ 183 h 647"/>
                <a:gd name="T16" fmla="*/ 2 w 611"/>
                <a:gd name="T17" fmla="*/ 183 h 647"/>
                <a:gd name="T18" fmla="*/ 1 w 611"/>
                <a:gd name="T19" fmla="*/ 183 h 647"/>
                <a:gd name="T20" fmla="*/ 0 w 611"/>
                <a:gd name="T21" fmla="*/ 183 h 647"/>
                <a:gd name="T22" fmla="*/ 0 w 611"/>
                <a:gd name="T23" fmla="*/ 414 h 647"/>
                <a:gd name="T24" fmla="*/ 0 w 611"/>
                <a:gd name="T25" fmla="*/ 646 h 647"/>
                <a:gd name="T26" fmla="*/ 119 w 611"/>
                <a:gd name="T27" fmla="*/ 646 h 647"/>
                <a:gd name="T28" fmla="*/ 237 w 611"/>
                <a:gd name="T29" fmla="*/ 646 h 647"/>
                <a:gd name="T30" fmla="*/ 237 w 611"/>
                <a:gd name="T31" fmla="*/ 426 h 647"/>
                <a:gd name="T32" fmla="*/ 237 w 611"/>
                <a:gd name="T33" fmla="*/ 206 h 647"/>
                <a:gd name="T34" fmla="*/ 324 w 611"/>
                <a:gd name="T35" fmla="*/ 206 h 647"/>
                <a:gd name="T36" fmla="*/ 411 w 611"/>
                <a:gd name="T37" fmla="*/ 206 h 647"/>
                <a:gd name="T38" fmla="*/ 411 w 611"/>
                <a:gd name="T39" fmla="*/ 426 h 647"/>
                <a:gd name="T40" fmla="*/ 411 w 611"/>
                <a:gd name="T41" fmla="*/ 646 h 647"/>
                <a:gd name="T42" fmla="*/ 511 w 611"/>
                <a:gd name="T43" fmla="*/ 646 h 647"/>
                <a:gd name="T44" fmla="*/ 610 w 611"/>
                <a:gd name="T45" fmla="*/ 646 h 647"/>
                <a:gd name="T46" fmla="*/ 610 w 611"/>
                <a:gd name="T47" fmla="*/ 414 h 647"/>
                <a:gd name="T48" fmla="*/ 610 w 611"/>
                <a:gd name="T49" fmla="*/ 183 h 647"/>
                <a:gd name="T50" fmla="*/ 610 w 611"/>
                <a:gd name="T51" fmla="*/ 183 h 647"/>
                <a:gd name="T52" fmla="*/ 610 w 611"/>
                <a:gd name="T53" fmla="*/ 183 h 647"/>
                <a:gd name="T54" fmla="*/ 610 w 611"/>
                <a:gd name="T55" fmla="*/ 183 h 647"/>
                <a:gd name="T56" fmla="*/ 557 w 611"/>
                <a:gd name="T57" fmla="*/ 54 h 647"/>
                <a:gd name="T58" fmla="*/ 557 w 611"/>
                <a:gd name="T59" fmla="*/ 54 h 647"/>
                <a:gd name="T60" fmla="*/ 428 w 611"/>
                <a:gd name="T61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1" h="647">
                  <a:moveTo>
                    <a:pt x="428" y="0"/>
                  </a:moveTo>
                  <a:lnTo>
                    <a:pt x="299" y="0"/>
                  </a:lnTo>
                  <a:lnTo>
                    <a:pt x="170" y="0"/>
                  </a:lnTo>
                  <a:lnTo>
                    <a:pt x="170" y="0"/>
                  </a:lnTo>
                  <a:cubicBezTo>
                    <a:pt x="120" y="0"/>
                    <a:pt x="78" y="21"/>
                    <a:pt x="48" y="54"/>
                  </a:cubicBezTo>
                  <a:lnTo>
                    <a:pt x="48" y="54"/>
                  </a:lnTo>
                  <a:cubicBezTo>
                    <a:pt x="18" y="87"/>
                    <a:pt x="2" y="132"/>
                    <a:pt x="2" y="183"/>
                  </a:cubicBezTo>
                  <a:lnTo>
                    <a:pt x="2" y="183"/>
                  </a:lnTo>
                  <a:lnTo>
                    <a:pt x="2" y="183"/>
                  </a:lnTo>
                  <a:lnTo>
                    <a:pt x="1" y="183"/>
                  </a:lnTo>
                  <a:lnTo>
                    <a:pt x="0" y="183"/>
                  </a:lnTo>
                  <a:lnTo>
                    <a:pt x="0" y="414"/>
                  </a:lnTo>
                  <a:lnTo>
                    <a:pt x="0" y="646"/>
                  </a:lnTo>
                  <a:lnTo>
                    <a:pt x="119" y="646"/>
                  </a:lnTo>
                  <a:lnTo>
                    <a:pt x="237" y="646"/>
                  </a:lnTo>
                  <a:lnTo>
                    <a:pt x="237" y="426"/>
                  </a:lnTo>
                  <a:lnTo>
                    <a:pt x="237" y="206"/>
                  </a:lnTo>
                  <a:lnTo>
                    <a:pt x="324" y="206"/>
                  </a:lnTo>
                  <a:lnTo>
                    <a:pt x="411" y="206"/>
                  </a:lnTo>
                  <a:lnTo>
                    <a:pt x="411" y="426"/>
                  </a:lnTo>
                  <a:lnTo>
                    <a:pt x="411" y="646"/>
                  </a:lnTo>
                  <a:lnTo>
                    <a:pt x="511" y="646"/>
                  </a:lnTo>
                  <a:lnTo>
                    <a:pt x="610" y="646"/>
                  </a:lnTo>
                  <a:lnTo>
                    <a:pt x="610" y="414"/>
                  </a:lnTo>
                  <a:lnTo>
                    <a:pt x="610" y="183"/>
                  </a:lnTo>
                  <a:lnTo>
                    <a:pt x="610" y="183"/>
                  </a:lnTo>
                  <a:lnTo>
                    <a:pt x="610" y="183"/>
                  </a:lnTo>
                  <a:lnTo>
                    <a:pt x="610" y="183"/>
                  </a:lnTo>
                  <a:cubicBezTo>
                    <a:pt x="610" y="132"/>
                    <a:pt x="590" y="87"/>
                    <a:pt x="557" y="54"/>
                  </a:cubicBezTo>
                  <a:lnTo>
                    <a:pt x="557" y="54"/>
                  </a:lnTo>
                  <a:cubicBezTo>
                    <a:pt x="524" y="21"/>
                    <a:pt x="478" y="0"/>
                    <a:pt x="4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26A04C62-5237-A842-AFDD-133537FD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48" y="4495992"/>
              <a:ext cx="153804" cy="71412"/>
            </a:xfrm>
            <a:custGeom>
              <a:avLst/>
              <a:gdLst>
                <a:gd name="T0" fmla="*/ 121 w 122"/>
                <a:gd name="T1" fmla="*/ 27 h 56"/>
                <a:gd name="T2" fmla="*/ 121 w 122"/>
                <a:gd name="T3" fmla="*/ 27 h 56"/>
                <a:gd name="T4" fmla="*/ 60 w 122"/>
                <a:gd name="T5" fmla="*/ 55 h 56"/>
                <a:gd name="T6" fmla="*/ 60 w 122"/>
                <a:gd name="T7" fmla="*/ 55 h 56"/>
                <a:gd name="T8" fmla="*/ 0 w 122"/>
                <a:gd name="T9" fmla="*/ 27 h 56"/>
                <a:gd name="T10" fmla="*/ 0 w 122"/>
                <a:gd name="T11" fmla="*/ 27 h 56"/>
                <a:gd name="T12" fmla="*/ 60 w 122"/>
                <a:gd name="T13" fmla="*/ 0 h 56"/>
                <a:gd name="T14" fmla="*/ 60 w 122"/>
                <a:gd name="T15" fmla="*/ 0 h 56"/>
                <a:gd name="T16" fmla="*/ 121 w 122"/>
                <a:gd name="T1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56">
                  <a:moveTo>
                    <a:pt x="121" y="27"/>
                  </a:moveTo>
                  <a:lnTo>
                    <a:pt x="121" y="27"/>
                  </a:lnTo>
                  <a:cubicBezTo>
                    <a:pt x="121" y="42"/>
                    <a:pt x="93" y="55"/>
                    <a:pt x="60" y="55"/>
                  </a:cubicBezTo>
                  <a:lnTo>
                    <a:pt x="60" y="55"/>
                  </a:lnTo>
                  <a:cubicBezTo>
                    <a:pt x="27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27" y="0"/>
                    <a:pt x="60" y="0"/>
                  </a:cubicBezTo>
                  <a:lnTo>
                    <a:pt x="60" y="0"/>
                  </a:lnTo>
                  <a:cubicBezTo>
                    <a:pt x="93" y="0"/>
                    <a:pt x="121" y="12"/>
                    <a:pt x="121" y="2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2100A5F4-E5E9-AF46-B795-A58F0A31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128" y="5199100"/>
              <a:ext cx="153804" cy="71412"/>
            </a:xfrm>
            <a:custGeom>
              <a:avLst/>
              <a:gdLst>
                <a:gd name="T0" fmla="*/ 122 w 123"/>
                <a:gd name="T1" fmla="*/ 27 h 56"/>
                <a:gd name="T2" fmla="*/ 122 w 123"/>
                <a:gd name="T3" fmla="*/ 27 h 56"/>
                <a:gd name="T4" fmla="*/ 61 w 123"/>
                <a:gd name="T5" fmla="*/ 55 h 56"/>
                <a:gd name="T6" fmla="*/ 61 w 123"/>
                <a:gd name="T7" fmla="*/ 55 h 56"/>
                <a:gd name="T8" fmla="*/ 0 w 123"/>
                <a:gd name="T9" fmla="*/ 27 h 56"/>
                <a:gd name="T10" fmla="*/ 0 w 123"/>
                <a:gd name="T11" fmla="*/ 27 h 56"/>
                <a:gd name="T12" fmla="*/ 61 w 123"/>
                <a:gd name="T13" fmla="*/ 0 h 56"/>
                <a:gd name="T14" fmla="*/ 61 w 123"/>
                <a:gd name="T15" fmla="*/ 0 h 56"/>
                <a:gd name="T16" fmla="*/ 122 w 123"/>
                <a:gd name="T1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56">
                  <a:moveTo>
                    <a:pt x="122" y="27"/>
                  </a:moveTo>
                  <a:lnTo>
                    <a:pt x="122" y="27"/>
                  </a:lnTo>
                  <a:cubicBezTo>
                    <a:pt x="122" y="42"/>
                    <a:pt x="94" y="55"/>
                    <a:pt x="61" y="55"/>
                  </a:cubicBezTo>
                  <a:lnTo>
                    <a:pt x="61" y="55"/>
                  </a:lnTo>
                  <a:cubicBezTo>
                    <a:pt x="28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3"/>
                    <a:pt x="28" y="0"/>
                    <a:pt x="61" y="0"/>
                  </a:cubicBezTo>
                  <a:lnTo>
                    <a:pt x="61" y="0"/>
                  </a:lnTo>
                  <a:cubicBezTo>
                    <a:pt x="94" y="0"/>
                    <a:pt x="122" y="13"/>
                    <a:pt x="122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D2AE1CAB-156A-384C-B6CB-8B04859F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927" y="7242514"/>
              <a:ext cx="192256" cy="159301"/>
            </a:xfrm>
            <a:custGeom>
              <a:avLst/>
              <a:gdLst>
                <a:gd name="T0" fmla="*/ 154 w 155"/>
                <a:gd name="T1" fmla="*/ 64 h 129"/>
                <a:gd name="T2" fmla="*/ 154 w 155"/>
                <a:gd name="T3" fmla="*/ 64 h 129"/>
                <a:gd name="T4" fmla="*/ 77 w 155"/>
                <a:gd name="T5" fmla="*/ 128 h 129"/>
                <a:gd name="T6" fmla="*/ 77 w 155"/>
                <a:gd name="T7" fmla="*/ 128 h 129"/>
                <a:gd name="T8" fmla="*/ 0 w 155"/>
                <a:gd name="T9" fmla="*/ 64 h 129"/>
                <a:gd name="T10" fmla="*/ 0 w 155"/>
                <a:gd name="T11" fmla="*/ 64 h 129"/>
                <a:gd name="T12" fmla="*/ 77 w 155"/>
                <a:gd name="T13" fmla="*/ 0 h 129"/>
                <a:gd name="T14" fmla="*/ 77 w 155"/>
                <a:gd name="T15" fmla="*/ 0 h 129"/>
                <a:gd name="T16" fmla="*/ 154 w 155"/>
                <a:gd name="T17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9">
                  <a:moveTo>
                    <a:pt x="154" y="64"/>
                  </a:moveTo>
                  <a:lnTo>
                    <a:pt x="154" y="64"/>
                  </a:lnTo>
                  <a:cubicBezTo>
                    <a:pt x="154" y="100"/>
                    <a:pt x="119" y="128"/>
                    <a:pt x="77" y="128"/>
                  </a:cubicBezTo>
                  <a:lnTo>
                    <a:pt x="77" y="128"/>
                  </a:lnTo>
                  <a:cubicBezTo>
                    <a:pt x="35" y="128"/>
                    <a:pt x="0" y="100"/>
                    <a:pt x="0" y="64"/>
                  </a:cubicBezTo>
                  <a:lnTo>
                    <a:pt x="0" y="64"/>
                  </a:lnTo>
                  <a:cubicBezTo>
                    <a:pt x="0" y="29"/>
                    <a:pt x="35" y="0"/>
                    <a:pt x="77" y="0"/>
                  </a:cubicBezTo>
                  <a:lnTo>
                    <a:pt x="77" y="0"/>
                  </a:lnTo>
                  <a:cubicBezTo>
                    <a:pt x="119" y="0"/>
                    <a:pt x="154" y="29"/>
                    <a:pt x="154" y="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9B1FCACD-3CE5-6245-907C-D0E17AA4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927" y="7242514"/>
              <a:ext cx="192256" cy="159301"/>
            </a:xfrm>
            <a:custGeom>
              <a:avLst/>
              <a:gdLst>
                <a:gd name="T0" fmla="*/ 154 w 155"/>
                <a:gd name="T1" fmla="*/ 64 h 129"/>
                <a:gd name="T2" fmla="*/ 154 w 155"/>
                <a:gd name="T3" fmla="*/ 64 h 129"/>
                <a:gd name="T4" fmla="*/ 77 w 155"/>
                <a:gd name="T5" fmla="*/ 128 h 129"/>
                <a:gd name="T6" fmla="*/ 77 w 155"/>
                <a:gd name="T7" fmla="*/ 128 h 129"/>
                <a:gd name="T8" fmla="*/ 0 w 155"/>
                <a:gd name="T9" fmla="*/ 64 h 129"/>
                <a:gd name="T10" fmla="*/ 0 w 155"/>
                <a:gd name="T11" fmla="*/ 64 h 129"/>
                <a:gd name="T12" fmla="*/ 77 w 155"/>
                <a:gd name="T13" fmla="*/ 0 h 129"/>
                <a:gd name="T14" fmla="*/ 77 w 155"/>
                <a:gd name="T15" fmla="*/ 0 h 129"/>
                <a:gd name="T16" fmla="*/ 154 w 155"/>
                <a:gd name="T17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9">
                  <a:moveTo>
                    <a:pt x="154" y="64"/>
                  </a:moveTo>
                  <a:lnTo>
                    <a:pt x="154" y="64"/>
                  </a:lnTo>
                  <a:cubicBezTo>
                    <a:pt x="154" y="100"/>
                    <a:pt x="119" y="128"/>
                    <a:pt x="77" y="128"/>
                  </a:cubicBezTo>
                  <a:lnTo>
                    <a:pt x="77" y="128"/>
                  </a:lnTo>
                  <a:cubicBezTo>
                    <a:pt x="35" y="128"/>
                    <a:pt x="0" y="100"/>
                    <a:pt x="0" y="64"/>
                  </a:cubicBezTo>
                  <a:lnTo>
                    <a:pt x="0" y="64"/>
                  </a:lnTo>
                  <a:cubicBezTo>
                    <a:pt x="0" y="29"/>
                    <a:pt x="35" y="0"/>
                    <a:pt x="77" y="0"/>
                  </a:cubicBezTo>
                  <a:lnTo>
                    <a:pt x="77" y="0"/>
                  </a:lnTo>
                  <a:cubicBezTo>
                    <a:pt x="119" y="0"/>
                    <a:pt x="154" y="29"/>
                    <a:pt x="154" y="64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5" name="Freeform 154">
            <a:extLst>
              <a:ext uri="{FF2B5EF4-FFF2-40B4-BE49-F238E27FC236}">
                <a16:creationId xmlns:a16="http://schemas.microsoft.com/office/drawing/2014/main" id="{6E2D5D13-4E69-5641-B213-6D2154D7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769" y="3518231"/>
            <a:ext cx="4828386" cy="9063526"/>
          </a:xfrm>
          <a:prstGeom prst="roundRect">
            <a:avLst>
              <a:gd name="adj" fmla="val 3313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37D38E-4237-094D-90AC-9CE63B0F6675}"/>
              </a:ext>
            </a:extLst>
          </p:cNvPr>
          <p:cNvGrpSpPr/>
          <p:nvPr/>
        </p:nvGrpSpPr>
        <p:grpSpPr>
          <a:xfrm>
            <a:off x="7580160" y="3974154"/>
            <a:ext cx="3856118" cy="3691329"/>
            <a:chOff x="7580160" y="3974154"/>
            <a:chExt cx="3856118" cy="3691329"/>
          </a:xfrm>
        </p:grpSpPr>
        <p:sp>
          <p:nvSpPr>
            <p:cNvPr id="37" name="Freeform 155">
              <a:extLst>
                <a:ext uri="{FF2B5EF4-FFF2-40B4-BE49-F238E27FC236}">
                  <a16:creationId xmlns:a16="http://schemas.microsoft.com/office/drawing/2014/main" id="{D76368E1-E20F-A642-82E7-7109050C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160" y="3974154"/>
              <a:ext cx="3856118" cy="3685832"/>
            </a:xfrm>
            <a:custGeom>
              <a:avLst/>
              <a:gdLst>
                <a:gd name="T0" fmla="*/ 3094 w 3095"/>
                <a:gd name="T1" fmla="*/ 2957 h 2958"/>
                <a:gd name="T2" fmla="*/ 0 w 3095"/>
                <a:gd name="T3" fmla="*/ 2957 h 2958"/>
                <a:gd name="T4" fmla="*/ 0 w 3095"/>
                <a:gd name="T5" fmla="*/ 0 h 2958"/>
                <a:gd name="T6" fmla="*/ 3094 w 3095"/>
                <a:gd name="T7" fmla="*/ 0 h 2958"/>
                <a:gd name="T8" fmla="*/ 3094 w 3095"/>
                <a:gd name="T9" fmla="*/ 2957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5" h="2958">
                  <a:moveTo>
                    <a:pt x="3094" y="2957"/>
                  </a:moveTo>
                  <a:lnTo>
                    <a:pt x="0" y="2957"/>
                  </a:lnTo>
                  <a:lnTo>
                    <a:pt x="0" y="0"/>
                  </a:lnTo>
                  <a:lnTo>
                    <a:pt x="3094" y="0"/>
                  </a:lnTo>
                  <a:lnTo>
                    <a:pt x="3094" y="295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156">
              <a:extLst>
                <a:ext uri="{FF2B5EF4-FFF2-40B4-BE49-F238E27FC236}">
                  <a16:creationId xmlns:a16="http://schemas.microsoft.com/office/drawing/2014/main" id="{DD1E9F0C-0A3A-2740-9A96-15D010A93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160" y="5951651"/>
              <a:ext cx="3856118" cy="1713830"/>
            </a:xfrm>
            <a:custGeom>
              <a:avLst/>
              <a:gdLst>
                <a:gd name="T0" fmla="*/ 3094 w 3095"/>
                <a:gd name="T1" fmla="*/ 0 h 1376"/>
                <a:gd name="T2" fmla="*/ 0 w 3095"/>
                <a:gd name="T3" fmla="*/ 1281 h 1376"/>
                <a:gd name="T4" fmla="*/ 0 w 3095"/>
                <a:gd name="T5" fmla="*/ 1375 h 1376"/>
                <a:gd name="T6" fmla="*/ 3094 w 3095"/>
                <a:gd name="T7" fmla="*/ 1375 h 1376"/>
                <a:gd name="T8" fmla="*/ 3094 w 3095"/>
                <a:gd name="T9" fmla="*/ 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5" h="1376">
                  <a:moveTo>
                    <a:pt x="3094" y="0"/>
                  </a:moveTo>
                  <a:lnTo>
                    <a:pt x="0" y="1281"/>
                  </a:lnTo>
                  <a:lnTo>
                    <a:pt x="0" y="1375"/>
                  </a:lnTo>
                  <a:lnTo>
                    <a:pt x="3094" y="1375"/>
                  </a:lnTo>
                  <a:lnTo>
                    <a:pt x="309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157">
              <a:extLst>
                <a:ext uri="{FF2B5EF4-FFF2-40B4-BE49-F238E27FC236}">
                  <a16:creationId xmlns:a16="http://schemas.microsoft.com/office/drawing/2014/main" id="{5BE86348-B51F-0A43-82DA-765E5F4ED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0884" y="5523194"/>
              <a:ext cx="1027201" cy="1098608"/>
            </a:xfrm>
            <a:custGeom>
              <a:avLst/>
              <a:gdLst>
                <a:gd name="T0" fmla="*/ 0 w 825"/>
                <a:gd name="T1" fmla="*/ 0 h 884"/>
                <a:gd name="T2" fmla="*/ 0 w 825"/>
                <a:gd name="T3" fmla="*/ 526 h 884"/>
                <a:gd name="T4" fmla="*/ 0 w 825"/>
                <a:gd name="T5" fmla="*/ 883 h 884"/>
                <a:gd name="T6" fmla="*/ 824 w 825"/>
                <a:gd name="T7" fmla="*/ 883 h 884"/>
                <a:gd name="T8" fmla="*/ 824 w 825"/>
                <a:gd name="T9" fmla="*/ 526 h 884"/>
                <a:gd name="T10" fmla="*/ 824 w 825"/>
                <a:gd name="T11" fmla="*/ 0 h 884"/>
                <a:gd name="T12" fmla="*/ 0 w 825"/>
                <a:gd name="T13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5" h="884">
                  <a:moveTo>
                    <a:pt x="0" y="0"/>
                  </a:moveTo>
                  <a:lnTo>
                    <a:pt x="0" y="526"/>
                  </a:lnTo>
                  <a:lnTo>
                    <a:pt x="0" y="883"/>
                  </a:lnTo>
                  <a:lnTo>
                    <a:pt x="824" y="883"/>
                  </a:lnTo>
                  <a:lnTo>
                    <a:pt x="824" y="526"/>
                  </a:lnTo>
                  <a:lnTo>
                    <a:pt x="82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158">
              <a:extLst>
                <a:ext uri="{FF2B5EF4-FFF2-40B4-BE49-F238E27FC236}">
                  <a16:creationId xmlns:a16="http://schemas.microsoft.com/office/drawing/2014/main" id="{B68257A6-4F3C-A648-830A-40249E9B0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0883" y="5523194"/>
              <a:ext cx="379022" cy="1098608"/>
            </a:xfrm>
            <a:custGeom>
              <a:avLst/>
              <a:gdLst>
                <a:gd name="T0" fmla="*/ 303 w 304"/>
                <a:gd name="T1" fmla="*/ 0 h 884"/>
                <a:gd name="T2" fmla="*/ 0 w 304"/>
                <a:gd name="T3" fmla="*/ 0 h 884"/>
                <a:gd name="T4" fmla="*/ 0 w 304"/>
                <a:gd name="T5" fmla="*/ 883 h 884"/>
                <a:gd name="T6" fmla="*/ 303 w 304"/>
                <a:gd name="T7" fmla="*/ 883 h 884"/>
                <a:gd name="T8" fmla="*/ 303 w 304"/>
                <a:gd name="T9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884">
                  <a:moveTo>
                    <a:pt x="303" y="0"/>
                  </a:moveTo>
                  <a:lnTo>
                    <a:pt x="0" y="0"/>
                  </a:lnTo>
                  <a:lnTo>
                    <a:pt x="0" y="883"/>
                  </a:lnTo>
                  <a:lnTo>
                    <a:pt x="303" y="883"/>
                  </a:lnTo>
                  <a:lnTo>
                    <a:pt x="303" y="0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159">
              <a:extLst>
                <a:ext uri="{FF2B5EF4-FFF2-40B4-BE49-F238E27FC236}">
                  <a16:creationId xmlns:a16="http://schemas.microsoft.com/office/drawing/2014/main" id="{9B496C17-7DDA-8945-A48C-E7CE32E9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995" y="6599831"/>
              <a:ext cx="1197484" cy="1065652"/>
            </a:xfrm>
            <a:custGeom>
              <a:avLst/>
              <a:gdLst>
                <a:gd name="T0" fmla="*/ 961 w 962"/>
                <a:gd name="T1" fmla="*/ 854 h 855"/>
                <a:gd name="T2" fmla="*/ 0 w 962"/>
                <a:gd name="T3" fmla="*/ 854 h 855"/>
                <a:gd name="T4" fmla="*/ 32 w 962"/>
                <a:gd name="T5" fmla="*/ 0 h 855"/>
                <a:gd name="T6" fmla="*/ 931 w 962"/>
                <a:gd name="T7" fmla="*/ 0 h 855"/>
                <a:gd name="T8" fmla="*/ 961 w 962"/>
                <a:gd name="T9" fmla="*/ 854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2" h="855">
                  <a:moveTo>
                    <a:pt x="961" y="854"/>
                  </a:moveTo>
                  <a:lnTo>
                    <a:pt x="0" y="854"/>
                  </a:lnTo>
                  <a:lnTo>
                    <a:pt x="32" y="0"/>
                  </a:lnTo>
                  <a:lnTo>
                    <a:pt x="931" y="0"/>
                  </a:lnTo>
                  <a:lnTo>
                    <a:pt x="961" y="8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160">
              <a:extLst>
                <a:ext uri="{FF2B5EF4-FFF2-40B4-BE49-F238E27FC236}">
                  <a16:creationId xmlns:a16="http://schemas.microsoft.com/office/drawing/2014/main" id="{EFCFCD0E-4330-6C4B-8F17-1A8A8C90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994" y="6599831"/>
              <a:ext cx="466911" cy="1065652"/>
            </a:xfrm>
            <a:custGeom>
              <a:avLst/>
              <a:gdLst>
                <a:gd name="T0" fmla="*/ 365 w 373"/>
                <a:gd name="T1" fmla="*/ 854 h 855"/>
                <a:gd name="T2" fmla="*/ 0 w 373"/>
                <a:gd name="T3" fmla="*/ 854 h 855"/>
                <a:gd name="T4" fmla="*/ 32 w 373"/>
                <a:gd name="T5" fmla="*/ 0 h 855"/>
                <a:gd name="T6" fmla="*/ 372 w 373"/>
                <a:gd name="T7" fmla="*/ 0 h 855"/>
                <a:gd name="T8" fmla="*/ 365 w 373"/>
                <a:gd name="T9" fmla="*/ 854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855">
                  <a:moveTo>
                    <a:pt x="365" y="854"/>
                  </a:moveTo>
                  <a:lnTo>
                    <a:pt x="0" y="854"/>
                  </a:lnTo>
                  <a:lnTo>
                    <a:pt x="32" y="0"/>
                  </a:lnTo>
                  <a:lnTo>
                    <a:pt x="372" y="0"/>
                  </a:lnTo>
                  <a:lnTo>
                    <a:pt x="365" y="854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161">
              <a:extLst>
                <a:ext uri="{FF2B5EF4-FFF2-40B4-BE49-F238E27FC236}">
                  <a16:creationId xmlns:a16="http://schemas.microsoft.com/office/drawing/2014/main" id="{232D8A68-DC96-794B-A7D1-F8FFC89D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717" y="5622068"/>
              <a:ext cx="763535" cy="461415"/>
            </a:xfrm>
            <a:custGeom>
              <a:avLst/>
              <a:gdLst>
                <a:gd name="T0" fmla="*/ 0 w 613"/>
                <a:gd name="T1" fmla="*/ 0 h 369"/>
                <a:gd name="T2" fmla="*/ 612 w 613"/>
                <a:gd name="T3" fmla="*/ 0 h 369"/>
                <a:gd name="T4" fmla="*/ 612 w 613"/>
                <a:gd name="T5" fmla="*/ 368 h 369"/>
                <a:gd name="T6" fmla="*/ 0 w 613"/>
                <a:gd name="T7" fmla="*/ 368 h 369"/>
                <a:gd name="T8" fmla="*/ 0 w 613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369">
                  <a:moveTo>
                    <a:pt x="0" y="0"/>
                  </a:moveTo>
                  <a:lnTo>
                    <a:pt x="612" y="0"/>
                  </a:lnTo>
                  <a:lnTo>
                    <a:pt x="612" y="368"/>
                  </a:lnTo>
                  <a:lnTo>
                    <a:pt x="0" y="368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162">
              <a:extLst>
                <a:ext uri="{FF2B5EF4-FFF2-40B4-BE49-F238E27FC236}">
                  <a16:creationId xmlns:a16="http://schemas.microsoft.com/office/drawing/2014/main" id="{F0FC90B1-239E-2F4F-B6EB-5F5AF4680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8204" y="6446026"/>
              <a:ext cx="1527067" cy="164791"/>
            </a:xfrm>
            <a:custGeom>
              <a:avLst/>
              <a:gdLst>
                <a:gd name="T0" fmla="*/ 1224 w 1225"/>
                <a:gd name="T1" fmla="*/ 0 h 134"/>
                <a:gd name="T2" fmla="*/ 0 w 1225"/>
                <a:gd name="T3" fmla="*/ 0 h 134"/>
                <a:gd name="T4" fmla="*/ 0 w 1225"/>
                <a:gd name="T5" fmla="*/ 133 h 134"/>
                <a:gd name="T6" fmla="*/ 1224 w 1225"/>
                <a:gd name="T7" fmla="*/ 133 h 134"/>
                <a:gd name="T8" fmla="*/ 1224 w 1225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5" h="134">
                  <a:moveTo>
                    <a:pt x="1224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1224" y="133"/>
                  </a:lnTo>
                  <a:lnTo>
                    <a:pt x="122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163">
              <a:extLst>
                <a:ext uri="{FF2B5EF4-FFF2-40B4-BE49-F238E27FC236}">
                  <a16:creationId xmlns:a16="http://schemas.microsoft.com/office/drawing/2014/main" id="{8F539274-668D-7847-A035-70BC3E578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356" y="5709959"/>
              <a:ext cx="186763" cy="296624"/>
            </a:xfrm>
            <a:custGeom>
              <a:avLst/>
              <a:gdLst>
                <a:gd name="T0" fmla="*/ 148 w 149"/>
                <a:gd name="T1" fmla="*/ 120 h 239"/>
                <a:gd name="T2" fmla="*/ 148 w 149"/>
                <a:gd name="T3" fmla="*/ 120 h 239"/>
                <a:gd name="T4" fmla="*/ 74 w 149"/>
                <a:gd name="T5" fmla="*/ 238 h 239"/>
                <a:gd name="T6" fmla="*/ 74 w 149"/>
                <a:gd name="T7" fmla="*/ 238 h 239"/>
                <a:gd name="T8" fmla="*/ 0 w 149"/>
                <a:gd name="T9" fmla="*/ 120 h 239"/>
                <a:gd name="T10" fmla="*/ 0 w 149"/>
                <a:gd name="T11" fmla="*/ 120 h 239"/>
                <a:gd name="T12" fmla="*/ 74 w 149"/>
                <a:gd name="T13" fmla="*/ 0 h 239"/>
                <a:gd name="T14" fmla="*/ 74 w 149"/>
                <a:gd name="T15" fmla="*/ 0 h 239"/>
                <a:gd name="T16" fmla="*/ 148 w 149"/>
                <a:gd name="T17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39">
                  <a:moveTo>
                    <a:pt x="148" y="120"/>
                  </a:moveTo>
                  <a:lnTo>
                    <a:pt x="148" y="120"/>
                  </a:lnTo>
                  <a:cubicBezTo>
                    <a:pt x="148" y="160"/>
                    <a:pt x="91" y="238"/>
                    <a:pt x="74" y="238"/>
                  </a:cubicBezTo>
                  <a:lnTo>
                    <a:pt x="74" y="238"/>
                  </a:lnTo>
                  <a:cubicBezTo>
                    <a:pt x="57" y="238"/>
                    <a:pt x="0" y="160"/>
                    <a:pt x="0" y="120"/>
                  </a:cubicBezTo>
                  <a:lnTo>
                    <a:pt x="0" y="120"/>
                  </a:lnTo>
                  <a:cubicBezTo>
                    <a:pt x="0" y="78"/>
                    <a:pt x="57" y="0"/>
                    <a:pt x="74" y="0"/>
                  </a:cubicBezTo>
                  <a:lnTo>
                    <a:pt x="74" y="0"/>
                  </a:lnTo>
                  <a:cubicBezTo>
                    <a:pt x="91" y="0"/>
                    <a:pt x="148" y="78"/>
                    <a:pt x="148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164">
              <a:extLst>
                <a:ext uri="{FF2B5EF4-FFF2-40B4-BE49-F238E27FC236}">
                  <a16:creationId xmlns:a16="http://schemas.microsoft.com/office/drawing/2014/main" id="{293F4135-C999-9842-A8CE-4CEBA368B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1586" y="4534445"/>
              <a:ext cx="1340304" cy="988747"/>
            </a:xfrm>
            <a:custGeom>
              <a:avLst/>
              <a:gdLst>
                <a:gd name="T0" fmla="*/ 688 w 1077"/>
                <a:gd name="T1" fmla="*/ 461 h 795"/>
                <a:gd name="T2" fmla="*/ 601 w 1077"/>
                <a:gd name="T3" fmla="*/ 399 h 795"/>
                <a:gd name="T4" fmla="*/ 601 w 1077"/>
                <a:gd name="T5" fmla="*/ 340 h 795"/>
                <a:gd name="T6" fmla="*/ 560 w 1077"/>
                <a:gd name="T7" fmla="*/ 340 h 795"/>
                <a:gd name="T8" fmla="*/ 560 w 1077"/>
                <a:gd name="T9" fmla="*/ 137 h 795"/>
                <a:gd name="T10" fmla="*/ 560 w 1077"/>
                <a:gd name="T11" fmla="*/ 137 h 795"/>
                <a:gd name="T12" fmla="*/ 608 w 1077"/>
                <a:gd name="T13" fmla="*/ 70 h 795"/>
                <a:gd name="T14" fmla="*/ 608 w 1077"/>
                <a:gd name="T15" fmla="*/ 70 h 795"/>
                <a:gd name="T16" fmla="*/ 538 w 1077"/>
                <a:gd name="T17" fmla="*/ 0 h 795"/>
                <a:gd name="T18" fmla="*/ 538 w 1077"/>
                <a:gd name="T19" fmla="*/ 0 h 795"/>
                <a:gd name="T20" fmla="*/ 468 w 1077"/>
                <a:gd name="T21" fmla="*/ 70 h 795"/>
                <a:gd name="T22" fmla="*/ 468 w 1077"/>
                <a:gd name="T23" fmla="*/ 70 h 795"/>
                <a:gd name="T24" fmla="*/ 516 w 1077"/>
                <a:gd name="T25" fmla="*/ 137 h 795"/>
                <a:gd name="T26" fmla="*/ 516 w 1077"/>
                <a:gd name="T27" fmla="*/ 340 h 795"/>
                <a:gd name="T28" fmla="*/ 476 w 1077"/>
                <a:gd name="T29" fmla="*/ 340 h 795"/>
                <a:gd name="T30" fmla="*/ 476 w 1077"/>
                <a:gd name="T31" fmla="*/ 399 h 795"/>
                <a:gd name="T32" fmla="*/ 388 w 1077"/>
                <a:gd name="T33" fmla="*/ 461 h 795"/>
                <a:gd name="T34" fmla="*/ 388 w 1077"/>
                <a:gd name="T35" fmla="*/ 461 h 795"/>
                <a:gd name="T36" fmla="*/ 0 w 1077"/>
                <a:gd name="T37" fmla="*/ 621 h 795"/>
                <a:gd name="T38" fmla="*/ 0 w 1077"/>
                <a:gd name="T39" fmla="*/ 794 h 795"/>
                <a:gd name="T40" fmla="*/ 1076 w 1077"/>
                <a:gd name="T41" fmla="*/ 794 h 795"/>
                <a:gd name="T42" fmla="*/ 1076 w 1077"/>
                <a:gd name="T43" fmla="*/ 621 h 795"/>
                <a:gd name="T44" fmla="*/ 1076 w 1077"/>
                <a:gd name="T45" fmla="*/ 621 h 795"/>
                <a:gd name="T46" fmla="*/ 688 w 1077"/>
                <a:gd name="T47" fmla="*/ 46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7" h="795">
                  <a:moveTo>
                    <a:pt x="688" y="461"/>
                  </a:moveTo>
                  <a:lnTo>
                    <a:pt x="601" y="399"/>
                  </a:lnTo>
                  <a:lnTo>
                    <a:pt x="601" y="340"/>
                  </a:lnTo>
                  <a:lnTo>
                    <a:pt x="560" y="340"/>
                  </a:lnTo>
                  <a:lnTo>
                    <a:pt x="560" y="137"/>
                  </a:lnTo>
                  <a:lnTo>
                    <a:pt x="560" y="137"/>
                  </a:lnTo>
                  <a:cubicBezTo>
                    <a:pt x="588" y="127"/>
                    <a:pt x="608" y="101"/>
                    <a:pt x="608" y="70"/>
                  </a:cubicBezTo>
                  <a:lnTo>
                    <a:pt x="608" y="70"/>
                  </a:lnTo>
                  <a:cubicBezTo>
                    <a:pt x="608" y="31"/>
                    <a:pt x="577" y="0"/>
                    <a:pt x="538" y="0"/>
                  </a:cubicBezTo>
                  <a:lnTo>
                    <a:pt x="538" y="0"/>
                  </a:lnTo>
                  <a:cubicBezTo>
                    <a:pt x="499" y="0"/>
                    <a:pt x="468" y="31"/>
                    <a:pt x="468" y="70"/>
                  </a:cubicBezTo>
                  <a:lnTo>
                    <a:pt x="468" y="70"/>
                  </a:lnTo>
                  <a:cubicBezTo>
                    <a:pt x="468" y="101"/>
                    <a:pt x="488" y="127"/>
                    <a:pt x="516" y="137"/>
                  </a:cubicBezTo>
                  <a:lnTo>
                    <a:pt x="516" y="340"/>
                  </a:lnTo>
                  <a:lnTo>
                    <a:pt x="476" y="340"/>
                  </a:lnTo>
                  <a:lnTo>
                    <a:pt x="476" y="399"/>
                  </a:lnTo>
                  <a:lnTo>
                    <a:pt x="388" y="461"/>
                  </a:lnTo>
                  <a:lnTo>
                    <a:pt x="388" y="461"/>
                  </a:lnTo>
                  <a:cubicBezTo>
                    <a:pt x="199" y="510"/>
                    <a:pt x="0" y="621"/>
                    <a:pt x="0" y="621"/>
                  </a:cubicBezTo>
                  <a:lnTo>
                    <a:pt x="0" y="794"/>
                  </a:lnTo>
                  <a:lnTo>
                    <a:pt x="1076" y="794"/>
                  </a:lnTo>
                  <a:lnTo>
                    <a:pt x="1076" y="621"/>
                  </a:lnTo>
                  <a:lnTo>
                    <a:pt x="1076" y="621"/>
                  </a:lnTo>
                  <a:cubicBezTo>
                    <a:pt x="1076" y="621"/>
                    <a:pt x="877" y="510"/>
                    <a:pt x="688" y="4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7" name="Freeform 236">
            <a:extLst>
              <a:ext uri="{FF2B5EF4-FFF2-40B4-BE49-F238E27FC236}">
                <a16:creationId xmlns:a16="http://schemas.microsoft.com/office/drawing/2014/main" id="{65791135-6EB1-0D4D-9536-F4D5123B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2490" y="3518231"/>
            <a:ext cx="4828390" cy="9063526"/>
          </a:xfrm>
          <a:prstGeom prst="roundRect">
            <a:avLst>
              <a:gd name="adj" fmla="val 3799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1B029-6738-994E-BF34-8996D52C22A6}"/>
              </a:ext>
            </a:extLst>
          </p:cNvPr>
          <p:cNvGrpSpPr/>
          <p:nvPr/>
        </p:nvGrpSpPr>
        <p:grpSpPr>
          <a:xfrm>
            <a:off x="12913905" y="3974154"/>
            <a:ext cx="3911051" cy="3691326"/>
            <a:chOff x="12913905" y="3974154"/>
            <a:chExt cx="3911051" cy="3691326"/>
          </a:xfrm>
        </p:grpSpPr>
        <p:sp>
          <p:nvSpPr>
            <p:cNvPr id="49" name="Freeform 237">
              <a:extLst>
                <a:ext uri="{FF2B5EF4-FFF2-40B4-BE49-F238E27FC236}">
                  <a16:creationId xmlns:a16="http://schemas.microsoft.com/office/drawing/2014/main" id="{7054E422-8621-BF4D-8E54-CAE37F2B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3905" y="3974154"/>
              <a:ext cx="3905558" cy="3691326"/>
            </a:xfrm>
            <a:custGeom>
              <a:avLst/>
              <a:gdLst>
                <a:gd name="T0" fmla="*/ 3136 w 3137"/>
                <a:gd name="T1" fmla="*/ 2962 h 2963"/>
                <a:gd name="T2" fmla="*/ 0 w 3137"/>
                <a:gd name="T3" fmla="*/ 2962 h 2963"/>
                <a:gd name="T4" fmla="*/ 0 w 3137"/>
                <a:gd name="T5" fmla="*/ 0 h 2963"/>
                <a:gd name="T6" fmla="*/ 3136 w 3137"/>
                <a:gd name="T7" fmla="*/ 0 h 2963"/>
                <a:gd name="T8" fmla="*/ 3136 w 3137"/>
                <a:gd name="T9" fmla="*/ 2962 h 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7" h="2963">
                  <a:moveTo>
                    <a:pt x="3136" y="2962"/>
                  </a:moveTo>
                  <a:lnTo>
                    <a:pt x="0" y="2962"/>
                  </a:lnTo>
                  <a:lnTo>
                    <a:pt x="0" y="0"/>
                  </a:lnTo>
                  <a:lnTo>
                    <a:pt x="3136" y="0"/>
                  </a:lnTo>
                  <a:lnTo>
                    <a:pt x="3136" y="29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238">
              <a:extLst>
                <a:ext uri="{FF2B5EF4-FFF2-40B4-BE49-F238E27FC236}">
                  <a16:creationId xmlns:a16="http://schemas.microsoft.com/office/drawing/2014/main" id="{E10BA78D-64D3-924D-B4D4-4318DBC36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2966" y="5622068"/>
              <a:ext cx="1191990" cy="2043412"/>
            </a:xfrm>
            <a:custGeom>
              <a:avLst/>
              <a:gdLst>
                <a:gd name="T0" fmla="*/ 956 w 957"/>
                <a:gd name="T1" fmla="*/ 1638 h 1639"/>
                <a:gd name="T2" fmla="*/ 0 w 957"/>
                <a:gd name="T3" fmla="*/ 1638 h 1639"/>
                <a:gd name="T4" fmla="*/ 240 w 957"/>
                <a:gd name="T5" fmla="*/ 0 h 1639"/>
                <a:gd name="T6" fmla="*/ 439 w 957"/>
                <a:gd name="T7" fmla="*/ 0 h 1639"/>
                <a:gd name="T8" fmla="*/ 956 w 957"/>
                <a:gd name="T9" fmla="*/ 1638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639">
                  <a:moveTo>
                    <a:pt x="956" y="1638"/>
                  </a:moveTo>
                  <a:lnTo>
                    <a:pt x="0" y="1638"/>
                  </a:lnTo>
                  <a:lnTo>
                    <a:pt x="240" y="0"/>
                  </a:lnTo>
                  <a:lnTo>
                    <a:pt x="439" y="0"/>
                  </a:lnTo>
                  <a:lnTo>
                    <a:pt x="956" y="1638"/>
                  </a:ln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239">
              <a:extLst>
                <a:ext uri="{FF2B5EF4-FFF2-40B4-BE49-F238E27FC236}">
                  <a16:creationId xmlns:a16="http://schemas.microsoft.com/office/drawing/2014/main" id="{C9D81E62-4FAF-794D-ACE1-72C89080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2966" y="4880505"/>
              <a:ext cx="845930" cy="769026"/>
            </a:xfrm>
            <a:custGeom>
              <a:avLst/>
              <a:gdLst>
                <a:gd name="T0" fmla="*/ 679 w 680"/>
                <a:gd name="T1" fmla="*/ 571 h 617"/>
                <a:gd name="T2" fmla="*/ 583 w 680"/>
                <a:gd name="T3" fmla="*/ 596 h 617"/>
                <a:gd name="T4" fmla="*/ 0 w 680"/>
                <a:gd name="T5" fmla="*/ 616 h 617"/>
                <a:gd name="T6" fmla="*/ 0 w 680"/>
                <a:gd name="T7" fmla="*/ 36 h 617"/>
                <a:gd name="T8" fmla="*/ 583 w 680"/>
                <a:gd name="T9" fmla="*/ 17 h 617"/>
                <a:gd name="T10" fmla="*/ 679 w 680"/>
                <a:gd name="T11" fmla="*/ 0 h 617"/>
                <a:gd name="T12" fmla="*/ 679 w 680"/>
                <a:gd name="T13" fmla="*/ 571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" h="617">
                  <a:moveTo>
                    <a:pt x="679" y="571"/>
                  </a:moveTo>
                  <a:lnTo>
                    <a:pt x="583" y="596"/>
                  </a:lnTo>
                  <a:lnTo>
                    <a:pt x="0" y="616"/>
                  </a:lnTo>
                  <a:lnTo>
                    <a:pt x="0" y="36"/>
                  </a:lnTo>
                  <a:lnTo>
                    <a:pt x="583" y="17"/>
                  </a:lnTo>
                  <a:lnTo>
                    <a:pt x="679" y="0"/>
                  </a:lnTo>
                  <a:lnTo>
                    <a:pt x="679" y="57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240">
              <a:extLst>
                <a:ext uri="{FF2B5EF4-FFF2-40B4-BE49-F238E27FC236}">
                  <a16:creationId xmlns:a16="http://schemas.microsoft.com/office/drawing/2014/main" id="{2D5FF969-F880-7A48-B5DC-AC8A9004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8048" y="4880507"/>
              <a:ext cx="120848" cy="741563"/>
            </a:xfrm>
            <a:custGeom>
              <a:avLst/>
              <a:gdLst>
                <a:gd name="T0" fmla="*/ 0 w 97"/>
                <a:gd name="T1" fmla="*/ 17 h 597"/>
                <a:gd name="T2" fmla="*/ 0 w 97"/>
                <a:gd name="T3" fmla="*/ 596 h 597"/>
                <a:gd name="T4" fmla="*/ 96 w 97"/>
                <a:gd name="T5" fmla="*/ 571 h 597"/>
                <a:gd name="T6" fmla="*/ 96 w 97"/>
                <a:gd name="T7" fmla="*/ 0 h 597"/>
                <a:gd name="T8" fmla="*/ 0 w 97"/>
                <a:gd name="T9" fmla="*/ 1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7">
                  <a:moveTo>
                    <a:pt x="0" y="17"/>
                  </a:moveTo>
                  <a:lnTo>
                    <a:pt x="0" y="596"/>
                  </a:lnTo>
                  <a:lnTo>
                    <a:pt x="96" y="571"/>
                  </a:lnTo>
                  <a:lnTo>
                    <a:pt x="96" y="0"/>
                  </a:lnTo>
                  <a:lnTo>
                    <a:pt x="0" y="17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241">
              <a:extLst>
                <a:ext uri="{FF2B5EF4-FFF2-40B4-BE49-F238E27FC236}">
                  <a16:creationId xmlns:a16="http://schemas.microsoft.com/office/drawing/2014/main" id="{DAFFE36A-A96C-5242-B3FF-DBC28DA6F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133" y="5177130"/>
              <a:ext cx="626206" cy="351554"/>
            </a:xfrm>
            <a:custGeom>
              <a:avLst/>
              <a:gdLst>
                <a:gd name="T0" fmla="*/ 0 w 503"/>
                <a:gd name="T1" fmla="*/ 147 h 283"/>
                <a:gd name="T2" fmla="*/ 0 w 503"/>
                <a:gd name="T3" fmla="*/ 282 h 283"/>
                <a:gd name="T4" fmla="*/ 502 w 503"/>
                <a:gd name="T5" fmla="*/ 134 h 283"/>
                <a:gd name="T6" fmla="*/ 502 w 503"/>
                <a:gd name="T7" fmla="*/ 0 h 283"/>
                <a:gd name="T8" fmla="*/ 0 w 503"/>
                <a:gd name="T9" fmla="*/ 14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83">
                  <a:moveTo>
                    <a:pt x="0" y="147"/>
                  </a:moveTo>
                  <a:lnTo>
                    <a:pt x="0" y="282"/>
                  </a:lnTo>
                  <a:lnTo>
                    <a:pt x="502" y="134"/>
                  </a:lnTo>
                  <a:lnTo>
                    <a:pt x="502" y="0"/>
                  </a:lnTo>
                  <a:lnTo>
                    <a:pt x="0" y="14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242">
              <a:extLst>
                <a:ext uri="{FF2B5EF4-FFF2-40B4-BE49-F238E27FC236}">
                  <a16:creationId xmlns:a16="http://schemas.microsoft.com/office/drawing/2014/main" id="{B475D7E6-E0CC-2A4E-BAC9-0BF00C68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5915" y="5177130"/>
              <a:ext cx="851424" cy="186763"/>
            </a:xfrm>
            <a:custGeom>
              <a:avLst/>
              <a:gdLst>
                <a:gd name="T0" fmla="*/ 682 w 683"/>
                <a:gd name="T1" fmla="*/ 0 h 148"/>
                <a:gd name="T2" fmla="*/ 489 w 683"/>
                <a:gd name="T3" fmla="*/ 0 h 148"/>
                <a:gd name="T4" fmla="*/ 0 w 683"/>
                <a:gd name="T5" fmla="*/ 147 h 148"/>
                <a:gd name="T6" fmla="*/ 193 w 683"/>
                <a:gd name="T7" fmla="*/ 147 h 148"/>
                <a:gd name="T8" fmla="*/ 682 w 683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3" h="148">
                  <a:moveTo>
                    <a:pt x="682" y="0"/>
                  </a:moveTo>
                  <a:lnTo>
                    <a:pt x="489" y="0"/>
                  </a:lnTo>
                  <a:lnTo>
                    <a:pt x="0" y="147"/>
                  </a:lnTo>
                  <a:lnTo>
                    <a:pt x="193" y="147"/>
                  </a:lnTo>
                  <a:lnTo>
                    <a:pt x="68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243">
              <a:extLst>
                <a:ext uri="{FF2B5EF4-FFF2-40B4-BE49-F238E27FC236}">
                  <a16:creationId xmlns:a16="http://schemas.microsoft.com/office/drawing/2014/main" id="{C8E4595D-8620-4B45-8153-9F581247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5915" y="5177130"/>
              <a:ext cx="851424" cy="186763"/>
            </a:xfrm>
            <a:custGeom>
              <a:avLst/>
              <a:gdLst>
                <a:gd name="T0" fmla="*/ 682 w 683"/>
                <a:gd name="T1" fmla="*/ 0 h 148"/>
                <a:gd name="T2" fmla="*/ 489 w 683"/>
                <a:gd name="T3" fmla="*/ 0 h 148"/>
                <a:gd name="T4" fmla="*/ 0 w 683"/>
                <a:gd name="T5" fmla="*/ 147 h 148"/>
                <a:gd name="T6" fmla="*/ 193 w 683"/>
                <a:gd name="T7" fmla="*/ 147 h 148"/>
                <a:gd name="T8" fmla="*/ 682 w 683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3" h="148">
                  <a:moveTo>
                    <a:pt x="682" y="0"/>
                  </a:moveTo>
                  <a:lnTo>
                    <a:pt x="489" y="0"/>
                  </a:lnTo>
                  <a:lnTo>
                    <a:pt x="0" y="147"/>
                  </a:lnTo>
                  <a:lnTo>
                    <a:pt x="193" y="147"/>
                  </a:lnTo>
                  <a:lnTo>
                    <a:pt x="682" y="0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244">
              <a:extLst>
                <a:ext uri="{FF2B5EF4-FFF2-40B4-BE49-F238E27FC236}">
                  <a16:creationId xmlns:a16="http://schemas.microsoft.com/office/drawing/2014/main" id="{515EAAEB-378D-AA47-9EAC-E53BF34E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133" y="5177130"/>
              <a:ext cx="626206" cy="351554"/>
            </a:xfrm>
            <a:custGeom>
              <a:avLst/>
              <a:gdLst>
                <a:gd name="T0" fmla="*/ 0 w 503"/>
                <a:gd name="T1" fmla="*/ 147 h 283"/>
                <a:gd name="T2" fmla="*/ 0 w 503"/>
                <a:gd name="T3" fmla="*/ 282 h 283"/>
                <a:gd name="T4" fmla="*/ 502 w 503"/>
                <a:gd name="T5" fmla="*/ 134 h 283"/>
                <a:gd name="T6" fmla="*/ 502 w 503"/>
                <a:gd name="T7" fmla="*/ 0 h 283"/>
                <a:gd name="T8" fmla="*/ 0 w 503"/>
                <a:gd name="T9" fmla="*/ 14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83">
                  <a:moveTo>
                    <a:pt x="0" y="147"/>
                  </a:moveTo>
                  <a:lnTo>
                    <a:pt x="0" y="282"/>
                  </a:lnTo>
                  <a:lnTo>
                    <a:pt x="502" y="134"/>
                  </a:lnTo>
                  <a:lnTo>
                    <a:pt x="502" y="0"/>
                  </a:lnTo>
                  <a:lnTo>
                    <a:pt x="0" y="147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245">
              <a:extLst>
                <a:ext uri="{FF2B5EF4-FFF2-40B4-BE49-F238E27FC236}">
                  <a16:creationId xmlns:a16="http://schemas.microsoft.com/office/drawing/2014/main" id="{1637FBA8-87B5-D344-9703-003C3586C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6585" y="5050792"/>
              <a:ext cx="2351023" cy="1351289"/>
            </a:xfrm>
            <a:custGeom>
              <a:avLst/>
              <a:gdLst>
                <a:gd name="T0" fmla="*/ 987 w 1887"/>
                <a:gd name="T1" fmla="*/ 0 h 1084"/>
                <a:gd name="T2" fmla="*/ 494 w 1887"/>
                <a:gd name="T3" fmla="*/ 149 h 1084"/>
                <a:gd name="T4" fmla="*/ 0 w 1887"/>
                <a:gd name="T5" fmla="*/ 298 h 1084"/>
                <a:gd name="T6" fmla="*/ 0 w 1887"/>
                <a:gd name="T7" fmla="*/ 614 h 1084"/>
                <a:gd name="T8" fmla="*/ 0 w 1887"/>
                <a:gd name="T9" fmla="*/ 930 h 1084"/>
                <a:gd name="T10" fmla="*/ 0 w 1887"/>
                <a:gd name="T11" fmla="*/ 930 h 1084"/>
                <a:gd name="T12" fmla="*/ 45 w 1887"/>
                <a:gd name="T13" fmla="*/ 1038 h 1084"/>
                <a:gd name="T14" fmla="*/ 45 w 1887"/>
                <a:gd name="T15" fmla="*/ 1038 h 1084"/>
                <a:gd name="T16" fmla="*/ 154 w 1887"/>
                <a:gd name="T17" fmla="*/ 1083 h 1084"/>
                <a:gd name="T18" fmla="*/ 527 w 1887"/>
                <a:gd name="T19" fmla="*/ 1083 h 1084"/>
                <a:gd name="T20" fmla="*/ 900 w 1887"/>
                <a:gd name="T21" fmla="*/ 1083 h 1084"/>
                <a:gd name="T22" fmla="*/ 1393 w 1887"/>
                <a:gd name="T23" fmla="*/ 934 h 1084"/>
                <a:gd name="T24" fmla="*/ 1886 w 1887"/>
                <a:gd name="T25" fmla="*/ 786 h 1084"/>
                <a:gd name="T26" fmla="*/ 1886 w 1887"/>
                <a:gd name="T27" fmla="*/ 393 h 1084"/>
                <a:gd name="T28" fmla="*/ 1886 w 1887"/>
                <a:gd name="T29" fmla="*/ 0 h 1084"/>
                <a:gd name="T30" fmla="*/ 1436 w 1887"/>
                <a:gd name="T31" fmla="*/ 0 h 1084"/>
                <a:gd name="T32" fmla="*/ 987 w 1887"/>
                <a:gd name="T33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7" h="1084">
                  <a:moveTo>
                    <a:pt x="987" y="0"/>
                  </a:moveTo>
                  <a:lnTo>
                    <a:pt x="494" y="149"/>
                  </a:lnTo>
                  <a:lnTo>
                    <a:pt x="0" y="298"/>
                  </a:lnTo>
                  <a:lnTo>
                    <a:pt x="0" y="614"/>
                  </a:lnTo>
                  <a:lnTo>
                    <a:pt x="0" y="930"/>
                  </a:lnTo>
                  <a:lnTo>
                    <a:pt x="0" y="930"/>
                  </a:lnTo>
                  <a:cubicBezTo>
                    <a:pt x="0" y="972"/>
                    <a:pt x="17" y="1010"/>
                    <a:pt x="45" y="1038"/>
                  </a:cubicBezTo>
                  <a:lnTo>
                    <a:pt x="45" y="1038"/>
                  </a:lnTo>
                  <a:cubicBezTo>
                    <a:pt x="73" y="1066"/>
                    <a:pt x="111" y="1083"/>
                    <a:pt x="154" y="1083"/>
                  </a:cubicBezTo>
                  <a:lnTo>
                    <a:pt x="527" y="1083"/>
                  </a:lnTo>
                  <a:lnTo>
                    <a:pt x="900" y="1083"/>
                  </a:lnTo>
                  <a:lnTo>
                    <a:pt x="1393" y="934"/>
                  </a:lnTo>
                  <a:lnTo>
                    <a:pt x="1886" y="786"/>
                  </a:lnTo>
                  <a:lnTo>
                    <a:pt x="1886" y="393"/>
                  </a:lnTo>
                  <a:lnTo>
                    <a:pt x="1886" y="0"/>
                  </a:lnTo>
                  <a:lnTo>
                    <a:pt x="1436" y="0"/>
                  </a:lnTo>
                  <a:lnTo>
                    <a:pt x="98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246">
              <a:extLst>
                <a:ext uri="{FF2B5EF4-FFF2-40B4-BE49-F238E27FC236}">
                  <a16:creationId xmlns:a16="http://schemas.microsoft.com/office/drawing/2014/main" id="{F6008F56-B0FC-8C46-9074-5A4B8E0B3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6585" y="5050792"/>
              <a:ext cx="2351023" cy="1351289"/>
            </a:xfrm>
            <a:custGeom>
              <a:avLst/>
              <a:gdLst>
                <a:gd name="T0" fmla="*/ 987 w 1887"/>
                <a:gd name="T1" fmla="*/ 0 h 1084"/>
                <a:gd name="T2" fmla="*/ 494 w 1887"/>
                <a:gd name="T3" fmla="*/ 149 h 1084"/>
                <a:gd name="T4" fmla="*/ 0 w 1887"/>
                <a:gd name="T5" fmla="*/ 298 h 1084"/>
                <a:gd name="T6" fmla="*/ 0 w 1887"/>
                <a:gd name="T7" fmla="*/ 614 h 1084"/>
                <a:gd name="T8" fmla="*/ 0 w 1887"/>
                <a:gd name="T9" fmla="*/ 930 h 1084"/>
                <a:gd name="T10" fmla="*/ 0 w 1887"/>
                <a:gd name="T11" fmla="*/ 930 h 1084"/>
                <a:gd name="T12" fmla="*/ 45 w 1887"/>
                <a:gd name="T13" fmla="*/ 1038 h 1084"/>
                <a:gd name="T14" fmla="*/ 45 w 1887"/>
                <a:gd name="T15" fmla="*/ 1038 h 1084"/>
                <a:gd name="T16" fmla="*/ 154 w 1887"/>
                <a:gd name="T17" fmla="*/ 1083 h 1084"/>
                <a:gd name="T18" fmla="*/ 527 w 1887"/>
                <a:gd name="T19" fmla="*/ 1083 h 1084"/>
                <a:gd name="T20" fmla="*/ 900 w 1887"/>
                <a:gd name="T21" fmla="*/ 1083 h 1084"/>
                <a:gd name="T22" fmla="*/ 1393 w 1887"/>
                <a:gd name="T23" fmla="*/ 934 h 1084"/>
                <a:gd name="T24" fmla="*/ 1886 w 1887"/>
                <a:gd name="T25" fmla="*/ 786 h 1084"/>
                <a:gd name="T26" fmla="*/ 1886 w 1887"/>
                <a:gd name="T27" fmla="*/ 393 h 1084"/>
                <a:gd name="T28" fmla="*/ 1886 w 1887"/>
                <a:gd name="T29" fmla="*/ 0 h 1084"/>
                <a:gd name="T30" fmla="*/ 1436 w 1887"/>
                <a:gd name="T31" fmla="*/ 0 h 1084"/>
                <a:gd name="T32" fmla="*/ 987 w 1887"/>
                <a:gd name="T33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7" h="1084">
                  <a:moveTo>
                    <a:pt x="987" y="0"/>
                  </a:moveTo>
                  <a:lnTo>
                    <a:pt x="494" y="149"/>
                  </a:lnTo>
                  <a:lnTo>
                    <a:pt x="0" y="298"/>
                  </a:lnTo>
                  <a:lnTo>
                    <a:pt x="0" y="614"/>
                  </a:lnTo>
                  <a:lnTo>
                    <a:pt x="0" y="930"/>
                  </a:lnTo>
                  <a:lnTo>
                    <a:pt x="0" y="930"/>
                  </a:lnTo>
                  <a:cubicBezTo>
                    <a:pt x="0" y="972"/>
                    <a:pt x="17" y="1010"/>
                    <a:pt x="45" y="1038"/>
                  </a:cubicBezTo>
                  <a:lnTo>
                    <a:pt x="45" y="1038"/>
                  </a:lnTo>
                  <a:cubicBezTo>
                    <a:pt x="73" y="1066"/>
                    <a:pt x="111" y="1083"/>
                    <a:pt x="154" y="1083"/>
                  </a:cubicBezTo>
                  <a:lnTo>
                    <a:pt x="527" y="1083"/>
                  </a:lnTo>
                  <a:lnTo>
                    <a:pt x="900" y="1083"/>
                  </a:lnTo>
                  <a:lnTo>
                    <a:pt x="1393" y="934"/>
                  </a:lnTo>
                  <a:lnTo>
                    <a:pt x="1886" y="786"/>
                  </a:lnTo>
                  <a:lnTo>
                    <a:pt x="1886" y="393"/>
                  </a:lnTo>
                  <a:lnTo>
                    <a:pt x="1886" y="0"/>
                  </a:lnTo>
                  <a:lnTo>
                    <a:pt x="1436" y="0"/>
                  </a:lnTo>
                  <a:lnTo>
                    <a:pt x="987" y="0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247">
              <a:extLst>
                <a:ext uri="{FF2B5EF4-FFF2-40B4-BE49-F238E27FC236}">
                  <a16:creationId xmlns:a16="http://schemas.microsoft.com/office/drawing/2014/main" id="{F30E36EA-DD1F-D647-B37A-7103067D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925" y="5534181"/>
              <a:ext cx="834943" cy="472402"/>
            </a:xfrm>
            <a:custGeom>
              <a:avLst/>
              <a:gdLst>
                <a:gd name="T0" fmla="*/ 668 w 669"/>
                <a:gd name="T1" fmla="*/ 377 h 378"/>
                <a:gd name="T2" fmla="*/ 0 w 669"/>
                <a:gd name="T3" fmla="*/ 377 h 378"/>
                <a:gd name="T4" fmla="*/ 0 w 669"/>
                <a:gd name="T5" fmla="*/ 0 h 378"/>
                <a:gd name="T6" fmla="*/ 668 w 669"/>
                <a:gd name="T7" fmla="*/ 0 h 378"/>
                <a:gd name="T8" fmla="*/ 668 w 669"/>
                <a:gd name="T9" fmla="*/ 37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378">
                  <a:moveTo>
                    <a:pt x="668" y="377"/>
                  </a:moveTo>
                  <a:lnTo>
                    <a:pt x="0" y="377"/>
                  </a:lnTo>
                  <a:lnTo>
                    <a:pt x="0" y="0"/>
                  </a:lnTo>
                  <a:lnTo>
                    <a:pt x="668" y="0"/>
                  </a:lnTo>
                  <a:lnTo>
                    <a:pt x="668" y="37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02164AA0-0A06-E04E-9F75-998BD0AEB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6585" y="5050790"/>
              <a:ext cx="2351023" cy="373528"/>
            </a:xfrm>
            <a:custGeom>
              <a:avLst/>
              <a:gdLst>
                <a:gd name="T0" fmla="*/ 0 w 1887"/>
                <a:gd name="T1" fmla="*/ 298 h 299"/>
                <a:gd name="T2" fmla="*/ 900 w 1887"/>
                <a:gd name="T3" fmla="*/ 298 h 299"/>
                <a:gd name="T4" fmla="*/ 1886 w 1887"/>
                <a:gd name="T5" fmla="*/ 0 h 299"/>
                <a:gd name="T6" fmla="*/ 987 w 1887"/>
                <a:gd name="T7" fmla="*/ 0 h 299"/>
                <a:gd name="T8" fmla="*/ 0 w 1887"/>
                <a:gd name="T9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7" h="299">
                  <a:moveTo>
                    <a:pt x="0" y="298"/>
                  </a:moveTo>
                  <a:lnTo>
                    <a:pt x="900" y="298"/>
                  </a:lnTo>
                  <a:lnTo>
                    <a:pt x="1886" y="0"/>
                  </a:lnTo>
                  <a:lnTo>
                    <a:pt x="987" y="0"/>
                  </a:lnTo>
                  <a:lnTo>
                    <a:pt x="0" y="298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249">
              <a:extLst>
                <a:ext uri="{FF2B5EF4-FFF2-40B4-BE49-F238E27FC236}">
                  <a16:creationId xmlns:a16="http://schemas.microsoft.com/office/drawing/2014/main" id="{F3968BF4-4869-2B45-9EED-12AC6364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7155" y="5072764"/>
              <a:ext cx="692124" cy="252680"/>
            </a:xfrm>
            <a:custGeom>
              <a:avLst/>
              <a:gdLst>
                <a:gd name="T0" fmla="*/ 556 w 557"/>
                <a:gd name="T1" fmla="*/ 204 h 205"/>
                <a:gd name="T2" fmla="*/ 0 w 557"/>
                <a:gd name="T3" fmla="*/ 204 h 205"/>
                <a:gd name="T4" fmla="*/ 0 w 557"/>
                <a:gd name="T5" fmla="*/ 0 h 205"/>
                <a:gd name="T6" fmla="*/ 556 w 557"/>
                <a:gd name="T7" fmla="*/ 0 h 205"/>
                <a:gd name="T8" fmla="*/ 556 w 557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205">
                  <a:moveTo>
                    <a:pt x="556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2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250">
              <a:extLst>
                <a:ext uri="{FF2B5EF4-FFF2-40B4-BE49-F238E27FC236}">
                  <a16:creationId xmlns:a16="http://schemas.microsoft.com/office/drawing/2014/main" id="{9B6333D0-1320-B54A-98D6-C4B46A048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278" y="4891492"/>
              <a:ext cx="626206" cy="439443"/>
            </a:xfrm>
            <a:custGeom>
              <a:avLst/>
              <a:gdLst>
                <a:gd name="T0" fmla="*/ 0 w 503"/>
                <a:gd name="T1" fmla="*/ 148 h 353"/>
                <a:gd name="T2" fmla="*/ 0 w 503"/>
                <a:gd name="T3" fmla="*/ 352 h 353"/>
                <a:gd name="T4" fmla="*/ 502 w 503"/>
                <a:gd name="T5" fmla="*/ 205 h 353"/>
                <a:gd name="T6" fmla="*/ 502 w 503"/>
                <a:gd name="T7" fmla="*/ 0 h 353"/>
                <a:gd name="T8" fmla="*/ 0 w 503"/>
                <a:gd name="T9" fmla="*/ 14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353">
                  <a:moveTo>
                    <a:pt x="0" y="148"/>
                  </a:moveTo>
                  <a:lnTo>
                    <a:pt x="0" y="352"/>
                  </a:lnTo>
                  <a:lnTo>
                    <a:pt x="502" y="205"/>
                  </a:lnTo>
                  <a:lnTo>
                    <a:pt x="502" y="0"/>
                  </a:lnTo>
                  <a:lnTo>
                    <a:pt x="0" y="14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251">
              <a:extLst>
                <a:ext uri="{FF2B5EF4-FFF2-40B4-BE49-F238E27FC236}">
                  <a16:creationId xmlns:a16="http://schemas.microsoft.com/office/drawing/2014/main" id="{73366BB6-055C-7946-AB71-FE9B7111B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1523" y="5666012"/>
              <a:ext cx="126338" cy="236199"/>
            </a:xfrm>
            <a:custGeom>
              <a:avLst/>
              <a:gdLst>
                <a:gd name="T0" fmla="*/ 57 w 103"/>
                <a:gd name="T1" fmla="*/ 187 h 188"/>
                <a:gd name="T2" fmla="*/ 51 w 103"/>
                <a:gd name="T3" fmla="*/ 187 h 188"/>
                <a:gd name="T4" fmla="*/ 45 w 103"/>
                <a:gd name="T5" fmla="*/ 187 h 188"/>
                <a:gd name="T6" fmla="*/ 45 w 103"/>
                <a:gd name="T7" fmla="*/ 187 h 188"/>
                <a:gd name="T8" fmla="*/ 13 w 103"/>
                <a:gd name="T9" fmla="*/ 174 h 188"/>
                <a:gd name="T10" fmla="*/ 13 w 103"/>
                <a:gd name="T11" fmla="*/ 174 h 188"/>
                <a:gd name="T12" fmla="*/ 0 w 103"/>
                <a:gd name="T13" fmla="*/ 142 h 188"/>
                <a:gd name="T14" fmla="*/ 0 w 103"/>
                <a:gd name="T15" fmla="*/ 94 h 188"/>
                <a:gd name="T16" fmla="*/ 0 w 103"/>
                <a:gd name="T17" fmla="*/ 45 h 188"/>
                <a:gd name="T18" fmla="*/ 0 w 103"/>
                <a:gd name="T19" fmla="*/ 45 h 188"/>
                <a:gd name="T20" fmla="*/ 13 w 103"/>
                <a:gd name="T21" fmla="*/ 13 h 188"/>
                <a:gd name="T22" fmla="*/ 13 w 103"/>
                <a:gd name="T23" fmla="*/ 13 h 188"/>
                <a:gd name="T24" fmla="*/ 45 w 103"/>
                <a:gd name="T25" fmla="*/ 0 h 188"/>
                <a:gd name="T26" fmla="*/ 51 w 103"/>
                <a:gd name="T27" fmla="*/ 0 h 188"/>
                <a:gd name="T28" fmla="*/ 57 w 103"/>
                <a:gd name="T29" fmla="*/ 0 h 188"/>
                <a:gd name="T30" fmla="*/ 57 w 103"/>
                <a:gd name="T31" fmla="*/ 0 h 188"/>
                <a:gd name="T32" fmla="*/ 88 w 103"/>
                <a:gd name="T33" fmla="*/ 13 h 188"/>
                <a:gd name="T34" fmla="*/ 88 w 103"/>
                <a:gd name="T35" fmla="*/ 13 h 188"/>
                <a:gd name="T36" fmla="*/ 102 w 103"/>
                <a:gd name="T37" fmla="*/ 45 h 188"/>
                <a:gd name="T38" fmla="*/ 102 w 103"/>
                <a:gd name="T39" fmla="*/ 94 h 188"/>
                <a:gd name="T40" fmla="*/ 102 w 103"/>
                <a:gd name="T41" fmla="*/ 142 h 188"/>
                <a:gd name="T42" fmla="*/ 102 w 103"/>
                <a:gd name="T43" fmla="*/ 142 h 188"/>
                <a:gd name="T44" fmla="*/ 88 w 103"/>
                <a:gd name="T45" fmla="*/ 174 h 188"/>
                <a:gd name="T46" fmla="*/ 88 w 103"/>
                <a:gd name="T47" fmla="*/ 174 h 188"/>
                <a:gd name="T48" fmla="*/ 57 w 103"/>
                <a:gd name="T49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188">
                  <a:moveTo>
                    <a:pt x="57" y="187"/>
                  </a:moveTo>
                  <a:lnTo>
                    <a:pt x="51" y="187"/>
                  </a:lnTo>
                  <a:lnTo>
                    <a:pt x="45" y="187"/>
                  </a:lnTo>
                  <a:lnTo>
                    <a:pt x="45" y="187"/>
                  </a:lnTo>
                  <a:cubicBezTo>
                    <a:pt x="32" y="187"/>
                    <a:pt x="21" y="182"/>
                    <a:pt x="13" y="174"/>
                  </a:cubicBezTo>
                  <a:lnTo>
                    <a:pt x="13" y="174"/>
                  </a:lnTo>
                  <a:cubicBezTo>
                    <a:pt x="5" y="166"/>
                    <a:pt x="0" y="155"/>
                    <a:pt x="0" y="142"/>
                  </a:cubicBezTo>
                  <a:lnTo>
                    <a:pt x="0" y="94"/>
                  </a:lnTo>
                  <a:lnTo>
                    <a:pt x="0" y="45"/>
                  </a:lnTo>
                  <a:lnTo>
                    <a:pt x="0" y="45"/>
                  </a:lnTo>
                  <a:cubicBezTo>
                    <a:pt x="0" y="33"/>
                    <a:pt x="5" y="21"/>
                    <a:pt x="13" y="13"/>
                  </a:cubicBezTo>
                  <a:lnTo>
                    <a:pt x="13" y="13"/>
                  </a:lnTo>
                  <a:cubicBezTo>
                    <a:pt x="21" y="5"/>
                    <a:pt x="32" y="0"/>
                    <a:pt x="45" y="0"/>
                  </a:cubicBez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ubicBezTo>
                    <a:pt x="69" y="0"/>
                    <a:pt x="80" y="5"/>
                    <a:pt x="88" y="13"/>
                  </a:cubicBezTo>
                  <a:lnTo>
                    <a:pt x="88" y="13"/>
                  </a:lnTo>
                  <a:cubicBezTo>
                    <a:pt x="96" y="21"/>
                    <a:pt x="102" y="33"/>
                    <a:pt x="102" y="45"/>
                  </a:cubicBezTo>
                  <a:lnTo>
                    <a:pt x="102" y="94"/>
                  </a:lnTo>
                  <a:lnTo>
                    <a:pt x="102" y="142"/>
                  </a:lnTo>
                  <a:lnTo>
                    <a:pt x="102" y="142"/>
                  </a:lnTo>
                  <a:cubicBezTo>
                    <a:pt x="102" y="155"/>
                    <a:pt x="96" y="166"/>
                    <a:pt x="88" y="174"/>
                  </a:cubicBezTo>
                  <a:lnTo>
                    <a:pt x="88" y="174"/>
                  </a:lnTo>
                  <a:cubicBezTo>
                    <a:pt x="80" y="182"/>
                    <a:pt x="69" y="187"/>
                    <a:pt x="57" y="1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252">
              <a:extLst>
                <a:ext uri="{FF2B5EF4-FFF2-40B4-BE49-F238E27FC236}">
                  <a16:creationId xmlns:a16="http://schemas.microsoft.com/office/drawing/2014/main" id="{313D1CEE-88CA-F540-9265-2794664FB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2925" y="6077991"/>
              <a:ext cx="834943" cy="164791"/>
            </a:xfrm>
            <a:custGeom>
              <a:avLst/>
              <a:gdLst>
                <a:gd name="T0" fmla="*/ 668 w 669"/>
                <a:gd name="T1" fmla="*/ 132 h 133"/>
                <a:gd name="T2" fmla="*/ 0 w 669"/>
                <a:gd name="T3" fmla="*/ 132 h 133"/>
                <a:gd name="T4" fmla="*/ 0 w 669"/>
                <a:gd name="T5" fmla="*/ 0 h 133"/>
                <a:gd name="T6" fmla="*/ 668 w 669"/>
                <a:gd name="T7" fmla="*/ 0 h 133"/>
                <a:gd name="T8" fmla="*/ 668 w 669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33">
                  <a:moveTo>
                    <a:pt x="668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668" y="0"/>
                  </a:lnTo>
                  <a:lnTo>
                    <a:pt x="668" y="13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253">
              <a:extLst>
                <a:ext uri="{FF2B5EF4-FFF2-40B4-BE49-F238E27FC236}">
                  <a16:creationId xmlns:a16="http://schemas.microsoft.com/office/drawing/2014/main" id="{EF08E75F-36B1-BB41-92DB-D3F89ECA6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5606" y="6077991"/>
              <a:ext cx="329583" cy="164791"/>
            </a:xfrm>
            <a:custGeom>
              <a:avLst/>
              <a:gdLst>
                <a:gd name="T0" fmla="*/ 264 w 265"/>
                <a:gd name="T1" fmla="*/ 132 h 133"/>
                <a:gd name="T2" fmla="*/ 0 w 265"/>
                <a:gd name="T3" fmla="*/ 132 h 133"/>
                <a:gd name="T4" fmla="*/ 0 w 265"/>
                <a:gd name="T5" fmla="*/ 0 h 133"/>
                <a:gd name="T6" fmla="*/ 264 w 265"/>
                <a:gd name="T7" fmla="*/ 0 h 133"/>
                <a:gd name="T8" fmla="*/ 264 w 265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33">
                  <a:moveTo>
                    <a:pt x="264" y="132"/>
                  </a:moveTo>
                  <a:lnTo>
                    <a:pt x="0" y="132"/>
                  </a:lnTo>
                  <a:lnTo>
                    <a:pt x="0" y="0"/>
                  </a:lnTo>
                  <a:lnTo>
                    <a:pt x="264" y="0"/>
                  </a:lnTo>
                  <a:lnTo>
                    <a:pt x="264" y="132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254">
              <a:extLst>
                <a:ext uri="{FF2B5EF4-FFF2-40B4-BE49-F238E27FC236}">
                  <a16:creationId xmlns:a16="http://schemas.microsoft.com/office/drawing/2014/main" id="{845EFAF2-E9B3-6240-80F8-FBD387B4C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3636" y="5534181"/>
              <a:ext cx="510851" cy="472402"/>
            </a:xfrm>
            <a:custGeom>
              <a:avLst/>
              <a:gdLst>
                <a:gd name="T0" fmla="*/ 150 w 412"/>
                <a:gd name="T1" fmla="*/ 377 h 378"/>
                <a:gd name="T2" fmla="*/ 0 w 412"/>
                <a:gd name="T3" fmla="*/ 377 h 378"/>
                <a:gd name="T4" fmla="*/ 261 w 412"/>
                <a:gd name="T5" fmla="*/ 0 h 378"/>
                <a:gd name="T6" fmla="*/ 411 w 412"/>
                <a:gd name="T7" fmla="*/ 0 h 378"/>
                <a:gd name="T8" fmla="*/ 150 w 412"/>
                <a:gd name="T9" fmla="*/ 37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378">
                  <a:moveTo>
                    <a:pt x="150" y="377"/>
                  </a:moveTo>
                  <a:lnTo>
                    <a:pt x="0" y="377"/>
                  </a:lnTo>
                  <a:lnTo>
                    <a:pt x="261" y="0"/>
                  </a:lnTo>
                  <a:lnTo>
                    <a:pt x="411" y="0"/>
                  </a:lnTo>
                  <a:lnTo>
                    <a:pt x="150" y="377"/>
                  </a:ln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255">
              <a:extLst>
                <a:ext uri="{FF2B5EF4-FFF2-40B4-BE49-F238E27FC236}">
                  <a16:creationId xmlns:a16="http://schemas.microsoft.com/office/drawing/2014/main" id="{DEFD1F53-731B-DE46-9C79-A9C3EDEC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1668" y="5138679"/>
              <a:ext cx="98874" cy="131833"/>
            </a:xfrm>
            <a:custGeom>
              <a:avLst/>
              <a:gdLst>
                <a:gd name="T0" fmla="*/ 77 w 78"/>
                <a:gd name="T1" fmla="*/ 51 h 104"/>
                <a:gd name="T2" fmla="*/ 77 w 78"/>
                <a:gd name="T3" fmla="*/ 51 h 104"/>
                <a:gd name="T4" fmla="*/ 38 w 78"/>
                <a:gd name="T5" fmla="*/ 103 h 104"/>
                <a:gd name="T6" fmla="*/ 38 w 78"/>
                <a:gd name="T7" fmla="*/ 103 h 104"/>
                <a:gd name="T8" fmla="*/ 0 w 78"/>
                <a:gd name="T9" fmla="*/ 51 h 104"/>
                <a:gd name="T10" fmla="*/ 0 w 78"/>
                <a:gd name="T11" fmla="*/ 51 h 104"/>
                <a:gd name="T12" fmla="*/ 38 w 78"/>
                <a:gd name="T13" fmla="*/ 0 h 104"/>
                <a:gd name="T14" fmla="*/ 38 w 78"/>
                <a:gd name="T15" fmla="*/ 0 h 104"/>
                <a:gd name="T16" fmla="*/ 77 w 78"/>
                <a:gd name="T17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7" y="51"/>
                  </a:moveTo>
                  <a:lnTo>
                    <a:pt x="77" y="51"/>
                  </a:lnTo>
                  <a:cubicBezTo>
                    <a:pt x="77" y="80"/>
                    <a:pt x="60" y="103"/>
                    <a:pt x="38" y="103"/>
                  </a:cubicBezTo>
                  <a:lnTo>
                    <a:pt x="38" y="103"/>
                  </a:lnTo>
                  <a:cubicBezTo>
                    <a:pt x="17" y="103"/>
                    <a:pt x="0" y="80"/>
                    <a:pt x="0" y="51"/>
                  </a:cubicBezTo>
                  <a:lnTo>
                    <a:pt x="0" y="51"/>
                  </a:lnTo>
                  <a:cubicBezTo>
                    <a:pt x="0" y="23"/>
                    <a:pt x="17" y="0"/>
                    <a:pt x="38" y="0"/>
                  </a:cubicBezTo>
                  <a:lnTo>
                    <a:pt x="38" y="0"/>
                  </a:lnTo>
                  <a:cubicBezTo>
                    <a:pt x="60" y="0"/>
                    <a:pt x="77" y="23"/>
                    <a:pt x="77" y="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256">
              <a:extLst>
                <a:ext uri="{FF2B5EF4-FFF2-40B4-BE49-F238E27FC236}">
                  <a16:creationId xmlns:a16="http://schemas.microsoft.com/office/drawing/2014/main" id="{1F0361F7-EF1F-FB45-9EE1-72EBE1DB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2369" y="5160651"/>
              <a:ext cx="65917" cy="87889"/>
            </a:xfrm>
            <a:custGeom>
              <a:avLst/>
              <a:gdLst>
                <a:gd name="T0" fmla="*/ 53 w 54"/>
                <a:gd name="T1" fmla="*/ 35 h 71"/>
                <a:gd name="T2" fmla="*/ 53 w 54"/>
                <a:gd name="T3" fmla="*/ 35 h 71"/>
                <a:gd name="T4" fmla="*/ 27 w 54"/>
                <a:gd name="T5" fmla="*/ 70 h 71"/>
                <a:gd name="T6" fmla="*/ 27 w 54"/>
                <a:gd name="T7" fmla="*/ 70 h 71"/>
                <a:gd name="T8" fmla="*/ 0 w 54"/>
                <a:gd name="T9" fmla="*/ 35 h 71"/>
                <a:gd name="T10" fmla="*/ 0 w 54"/>
                <a:gd name="T11" fmla="*/ 35 h 71"/>
                <a:gd name="T12" fmla="*/ 27 w 54"/>
                <a:gd name="T13" fmla="*/ 0 h 71"/>
                <a:gd name="T14" fmla="*/ 27 w 54"/>
                <a:gd name="T15" fmla="*/ 0 h 71"/>
                <a:gd name="T16" fmla="*/ 53 w 54"/>
                <a:gd name="T17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1">
                  <a:moveTo>
                    <a:pt x="53" y="35"/>
                  </a:moveTo>
                  <a:lnTo>
                    <a:pt x="53" y="35"/>
                  </a:lnTo>
                  <a:cubicBezTo>
                    <a:pt x="53" y="54"/>
                    <a:pt x="41" y="70"/>
                    <a:pt x="27" y="70"/>
                  </a:cubicBezTo>
                  <a:lnTo>
                    <a:pt x="27" y="70"/>
                  </a:lnTo>
                  <a:cubicBezTo>
                    <a:pt x="12" y="70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6"/>
                    <a:pt x="12" y="0"/>
                    <a:pt x="27" y="0"/>
                  </a:cubicBezTo>
                  <a:lnTo>
                    <a:pt x="27" y="0"/>
                  </a:lnTo>
                  <a:cubicBezTo>
                    <a:pt x="41" y="0"/>
                    <a:pt x="53" y="16"/>
                    <a:pt x="53" y="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257">
              <a:extLst>
                <a:ext uri="{FF2B5EF4-FFF2-40B4-BE49-F238E27FC236}">
                  <a16:creationId xmlns:a16="http://schemas.microsoft.com/office/drawing/2014/main" id="{BDF200B4-2AAC-4142-9F58-C5DCA6FAF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7153" y="4891493"/>
              <a:ext cx="1318332" cy="186763"/>
            </a:xfrm>
            <a:custGeom>
              <a:avLst/>
              <a:gdLst>
                <a:gd name="T0" fmla="*/ 1058 w 1059"/>
                <a:gd name="T1" fmla="*/ 0 h 149"/>
                <a:gd name="T2" fmla="*/ 489 w 1059"/>
                <a:gd name="T3" fmla="*/ 0 h 149"/>
                <a:gd name="T4" fmla="*/ 0 w 1059"/>
                <a:gd name="T5" fmla="*/ 148 h 149"/>
                <a:gd name="T6" fmla="*/ 569 w 1059"/>
                <a:gd name="T7" fmla="*/ 148 h 149"/>
                <a:gd name="T8" fmla="*/ 1058 w 1059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9" h="149">
                  <a:moveTo>
                    <a:pt x="1058" y="0"/>
                  </a:moveTo>
                  <a:lnTo>
                    <a:pt x="489" y="0"/>
                  </a:lnTo>
                  <a:lnTo>
                    <a:pt x="0" y="148"/>
                  </a:lnTo>
                  <a:lnTo>
                    <a:pt x="569" y="148"/>
                  </a:lnTo>
                  <a:lnTo>
                    <a:pt x="105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258">
              <a:extLst>
                <a:ext uri="{FF2B5EF4-FFF2-40B4-BE49-F238E27FC236}">
                  <a16:creationId xmlns:a16="http://schemas.microsoft.com/office/drawing/2014/main" id="{5CDA83D3-030F-8F4A-8F29-2594338F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7153" y="4891493"/>
              <a:ext cx="1318332" cy="186763"/>
            </a:xfrm>
            <a:custGeom>
              <a:avLst/>
              <a:gdLst>
                <a:gd name="T0" fmla="*/ 1058 w 1059"/>
                <a:gd name="T1" fmla="*/ 0 h 149"/>
                <a:gd name="T2" fmla="*/ 489 w 1059"/>
                <a:gd name="T3" fmla="*/ 0 h 149"/>
                <a:gd name="T4" fmla="*/ 0 w 1059"/>
                <a:gd name="T5" fmla="*/ 148 h 149"/>
                <a:gd name="T6" fmla="*/ 569 w 1059"/>
                <a:gd name="T7" fmla="*/ 148 h 149"/>
                <a:gd name="T8" fmla="*/ 1058 w 1059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9" h="149">
                  <a:moveTo>
                    <a:pt x="1058" y="0"/>
                  </a:moveTo>
                  <a:lnTo>
                    <a:pt x="489" y="0"/>
                  </a:lnTo>
                  <a:lnTo>
                    <a:pt x="0" y="148"/>
                  </a:lnTo>
                  <a:lnTo>
                    <a:pt x="569" y="148"/>
                  </a:lnTo>
                  <a:lnTo>
                    <a:pt x="1058" y="0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259">
              <a:extLst>
                <a:ext uri="{FF2B5EF4-FFF2-40B4-BE49-F238E27FC236}">
                  <a16:creationId xmlns:a16="http://schemas.microsoft.com/office/drawing/2014/main" id="{3CD9BB43-39E4-4E46-B9B9-3CF15C874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165" y="5050792"/>
              <a:ext cx="1230443" cy="1351289"/>
            </a:xfrm>
            <a:custGeom>
              <a:avLst/>
              <a:gdLst>
                <a:gd name="T0" fmla="*/ 0 w 987"/>
                <a:gd name="T1" fmla="*/ 1083 h 1084"/>
                <a:gd name="T2" fmla="*/ 986 w 987"/>
                <a:gd name="T3" fmla="*/ 786 h 1084"/>
                <a:gd name="T4" fmla="*/ 986 w 987"/>
                <a:gd name="T5" fmla="*/ 0 h 1084"/>
                <a:gd name="T6" fmla="*/ 0 w 987"/>
                <a:gd name="T7" fmla="*/ 298 h 1084"/>
                <a:gd name="T8" fmla="*/ 0 w 987"/>
                <a:gd name="T9" fmla="*/ 1083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1084">
                  <a:moveTo>
                    <a:pt x="0" y="1083"/>
                  </a:moveTo>
                  <a:lnTo>
                    <a:pt x="986" y="786"/>
                  </a:lnTo>
                  <a:lnTo>
                    <a:pt x="986" y="0"/>
                  </a:lnTo>
                  <a:lnTo>
                    <a:pt x="0" y="298"/>
                  </a:lnTo>
                  <a:lnTo>
                    <a:pt x="0" y="10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72" name="Freeform 331">
            <a:extLst>
              <a:ext uri="{FF2B5EF4-FFF2-40B4-BE49-F238E27FC236}">
                <a16:creationId xmlns:a16="http://schemas.microsoft.com/office/drawing/2014/main" id="{780DE8AD-7F95-1B40-9FB1-07C67302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9196" y="3518231"/>
            <a:ext cx="4828386" cy="9063526"/>
          </a:xfrm>
          <a:prstGeom prst="roundRect">
            <a:avLst>
              <a:gd name="adj" fmla="val 3313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161E271-8A3E-6E4B-944D-71EF696B4B5A}"/>
              </a:ext>
            </a:extLst>
          </p:cNvPr>
          <p:cNvGrpSpPr/>
          <p:nvPr/>
        </p:nvGrpSpPr>
        <p:grpSpPr>
          <a:xfrm>
            <a:off x="18280613" y="3974154"/>
            <a:ext cx="3900064" cy="3691329"/>
            <a:chOff x="18280613" y="3974154"/>
            <a:chExt cx="3900064" cy="3691329"/>
          </a:xfrm>
        </p:grpSpPr>
        <p:sp>
          <p:nvSpPr>
            <p:cNvPr id="74" name="Freeform 332">
              <a:extLst>
                <a:ext uri="{FF2B5EF4-FFF2-40B4-BE49-F238E27FC236}">
                  <a16:creationId xmlns:a16="http://schemas.microsoft.com/office/drawing/2014/main" id="{09CA3575-5E6D-E841-8E1D-45C7C7A71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13" y="3974154"/>
              <a:ext cx="3900064" cy="3691326"/>
            </a:xfrm>
            <a:custGeom>
              <a:avLst/>
              <a:gdLst>
                <a:gd name="T0" fmla="*/ 3129 w 3130"/>
                <a:gd name="T1" fmla="*/ 2962 h 2963"/>
                <a:gd name="T2" fmla="*/ 0 w 3130"/>
                <a:gd name="T3" fmla="*/ 2962 h 2963"/>
                <a:gd name="T4" fmla="*/ 0 w 3130"/>
                <a:gd name="T5" fmla="*/ 0 h 2963"/>
                <a:gd name="T6" fmla="*/ 3129 w 3130"/>
                <a:gd name="T7" fmla="*/ 0 h 2963"/>
                <a:gd name="T8" fmla="*/ 3129 w 3130"/>
                <a:gd name="T9" fmla="*/ 2962 h 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0" h="2963">
                  <a:moveTo>
                    <a:pt x="3129" y="2962"/>
                  </a:moveTo>
                  <a:lnTo>
                    <a:pt x="0" y="2962"/>
                  </a:lnTo>
                  <a:lnTo>
                    <a:pt x="0" y="0"/>
                  </a:lnTo>
                  <a:lnTo>
                    <a:pt x="3129" y="0"/>
                  </a:lnTo>
                  <a:lnTo>
                    <a:pt x="3129" y="296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333">
              <a:extLst>
                <a:ext uri="{FF2B5EF4-FFF2-40B4-BE49-F238E27FC236}">
                  <a16:creationId xmlns:a16="http://schemas.microsoft.com/office/drawing/2014/main" id="{C0C37EAF-1664-C140-BE06-9424B0F8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2333" y="3974154"/>
              <a:ext cx="2092848" cy="3691326"/>
            </a:xfrm>
            <a:custGeom>
              <a:avLst/>
              <a:gdLst>
                <a:gd name="T0" fmla="*/ 1680 w 1681"/>
                <a:gd name="T1" fmla="*/ 2962 h 2963"/>
                <a:gd name="T2" fmla="*/ 0 w 1681"/>
                <a:gd name="T3" fmla="*/ 2962 h 2963"/>
                <a:gd name="T4" fmla="*/ 0 w 1681"/>
                <a:gd name="T5" fmla="*/ 0 h 2963"/>
                <a:gd name="T6" fmla="*/ 1680 w 1681"/>
                <a:gd name="T7" fmla="*/ 0 h 2963"/>
                <a:gd name="T8" fmla="*/ 1680 w 1681"/>
                <a:gd name="T9" fmla="*/ 2962 h 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1" h="2963">
                  <a:moveTo>
                    <a:pt x="1680" y="2962"/>
                  </a:moveTo>
                  <a:lnTo>
                    <a:pt x="0" y="2962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2962"/>
                  </a:lnTo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334">
              <a:extLst>
                <a:ext uri="{FF2B5EF4-FFF2-40B4-BE49-F238E27FC236}">
                  <a16:creationId xmlns:a16="http://schemas.microsoft.com/office/drawing/2014/main" id="{FF4C0037-C0B0-8541-AEDD-5696D88E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407" y="5171638"/>
              <a:ext cx="488883" cy="461415"/>
            </a:xfrm>
            <a:custGeom>
              <a:avLst/>
              <a:gdLst>
                <a:gd name="T0" fmla="*/ 391 w 392"/>
                <a:gd name="T1" fmla="*/ 370 h 371"/>
                <a:gd name="T2" fmla="*/ 0 w 392"/>
                <a:gd name="T3" fmla="*/ 370 h 371"/>
                <a:gd name="T4" fmla="*/ 0 w 392"/>
                <a:gd name="T5" fmla="*/ 0 h 371"/>
                <a:gd name="T6" fmla="*/ 391 w 392"/>
                <a:gd name="T7" fmla="*/ 0 h 371"/>
                <a:gd name="T8" fmla="*/ 391 w 392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371">
                  <a:moveTo>
                    <a:pt x="391" y="370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391" y="0"/>
                  </a:lnTo>
                  <a:lnTo>
                    <a:pt x="391" y="37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335">
              <a:extLst>
                <a:ext uri="{FF2B5EF4-FFF2-40B4-BE49-F238E27FC236}">
                  <a16:creationId xmlns:a16="http://schemas.microsoft.com/office/drawing/2014/main" id="{15BEF633-151E-714A-91CB-EEA07891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6824" y="5281499"/>
              <a:ext cx="1406219" cy="1406219"/>
            </a:xfrm>
            <a:custGeom>
              <a:avLst/>
              <a:gdLst>
                <a:gd name="T0" fmla="*/ 1130 w 1131"/>
                <a:gd name="T1" fmla="*/ 564 h 1130"/>
                <a:gd name="T2" fmla="*/ 1130 w 1131"/>
                <a:gd name="T3" fmla="*/ 564 h 1130"/>
                <a:gd name="T4" fmla="*/ 565 w 1131"/>
                <a:gd name="T5" fmla="*/ 1129 h 1130"/>
                <a:gd name="T6" fmla="*/ 565 w 1131"/>
                <a:gd name="T7" fmla="*/ 1129 h 1130"/>
                <a:gd name="T8" fmla="*/ 0 w 1131"/>
                <a:gd name="T9" fmla="*/ 564 h 1130"/>
                <a:gd name="T10" fmla="*/ 0 w 1131"/>
                <a:gd name="T11" fmla="*/ 564 h 1130"/>
                <a:gd name="T12" fmla="*/ 565 w 1131"/>
                <a:gd name="T13" fmla="*/ 0 h 1130"/>
                <a:gd name="T14" fmla="*/ 565 w 1131"/>
                <a:gd name="T15" fmla="*/ 0 h 1130"/>
                <a:gd name="T16" fmla="*/ 1130 w 1131"/>
                <a:gd name="T17" fmla="*/ 564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1130">
                  <a:moveTo>
                    <a:pt x="1130" y="564"/>
                  </a:moveTo>
                  <a:lnTo>
                    <a:pt x="1130" y="564"/>
                  </a:lnTo>
                  <a:cubicBezTo>
                    <a:pt x="1130" y="876"/>
                    <a:pt x="877" y="1129"/>
                    <a:pt x="565" y="1129"/>
                  </a:cubicBezTo>
                  <a:lnTo>
                    <a:pt x="565" y="1129"/>
                  </a:lnTo>
                  <a:cubicBezTo>
                    <a:pt x="253" y="1129"/>
                    <a:pt x="0" y="876"/>
                    <a:pt x="0" y="564"/>
                  </a:cubicBezTo>
                  <a:lnTo>
                    <a:pt x="0" y="564"/>
                  </a:lnTo>
                  <a:cubicBezTo>
                    <a:pt x="0" y="253"/>
                    <a:pt x="253" y="0"/>
                    <a:pt x="565" y="0"/>
                  </a:cubicBezTo>
                  <a:lnTo>
                    <a:pt x="565" y="0"/>
                  </a:lnTo>
                  <a:cubicBezTo>
                    <a:pt x="877" y="0"/>
                    <a:pt x="1130" y="253"/>
                    <a:pt x="1130" y="5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8" name="Freeform 336">
              <a:extLst>
                <a:ext uri="{FF2B5EF4-FFF2-40B4-BE49-F238E27FC236}">
                  <a16:creationId xmlns:a16="http://schemas.microsoft.com/office/drawing/2014/main" id="{DEBE40B5-C31F-E244-B301-70EAD154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5138" y="5753903"/>
              <a:ext cx="752547" cy="933817"/>
            </a:xfrm>
            <a:custGeom>
              <a:avLst/>
              <a:gdLst>
                <a:gd name="T0" fmla="*/ 155 w 603"/>
                <a:gd name="T1" fmla="*/ 667 h 750"/>
                <a:gd name="T2" fmla="*/ 155 w 603"/>
                <a:gd name="T3" fmla="*/ 667 h 750"/>
                <a:gd name="T4" fmla="*/ 293 w 603"/>
                <a:gd name="T5" fmla="*/ 728 h 750"/>
                <a:gd name="T6" fmla="*/ 293 w 603"/>
                <a:gd name="T7" fmla="*/ 728 h 750"/>
                <a:gd name="T8" fmla="*/ 448 w 603"/>
                <a:gd name="T9" fmla="*/ 749 h 750"/>
                <a:gd name="T10" fmla="*/ 448 w 603"/>
                <a:gd name="T11" fmla="*/ 749 h 750"/>
                <a:gd name="T12" fmla="*/ 526 w 603"/>
                <a:gd name="T13" fmla="*/ 743 h 750"/>
                <a:gd name="T14" fmla="*/ 526 w 603"/>
                <a:gd name="T15" fmla="*/ 743 h 750"/>
                <a:gd name="T16" fmla="*/ 602 w 603"/>
                <a:gd name="T17" fmla="*/ 728 h 750"/>
                <a:gd name="T18" fmla="*/ 602 w 603"/>
                <a:gd name="T19" fmla="*/ 728 h 750"/>
                <a:gd name="T20" fmla="*/ 451 w 603"/>
                <a:gd name="T21" fmla="*/ 490 h 750"/>
                <a:gd name="T22" fmla="*/ 451 w 603"/>
                <a:gd name="T23" fmla="*/ 490 h 750"/>
                <a:gd name="T24" fmla="*/ 394 w 603"/>
                <a:gd name="T25" fmla="*/ 184 h 750"/>
                <a:gd name="T26" fmla="*/ 394 w 603"/>
                <a:gd name="T27" fmla="*/ 184 h 750"/>
                <a:gd name="T28" fmla="*/ 394 w 603"/>
                <a:gd name="T29" fmla="*/ 177 h 750"/>
                <a:gd name="T30" fmla="*/ 394 w 603"/>
                <a:gd name="T31" fmla="*/ 177 h 750"/>
                <a:gd name="T32" fmla="*/ 394 w 603"/>
                <a:gd name="T33" fmla="*/ 169 h 750"/>
                <a:gd name="T34" fmla="*/ 394 w 603"/>
                <a:gd name="T35" fmla="*/ 169 h 750"/>
                <a:gd name="T36" fmla="*/ 379 w 603"/>
                <a:gd name="T37" fmla="*/ 108 h 750"/>
                <a:gd name="T38" fmla="*/ 379 w 603"/>
                <a:gd name="T39" fmla="*/ 108 h 750"/>
                <a:gd name="T40" fmla="*/ 336 w 603"/>
                <a:gd name="T41" fmla="*/ 63 h 750"/>
                <a:gd name="T42" fmla="*/ 336 w 603"/>
                <a:gd name="T43" fmla="*/ 63 h 750"/>
                <a:gd name="T44" fmla="*/ 231 w 603"/>
                <a:gd name="T45" fmla="*/ 16 h 750"/>
                <a:gd name="T46" fmla="*/ 231 w 603"/>
                <a:gd name="T47" fmla="*/ 16 h 750"/>
                <a:gd name="T48" fmla="*/ 124 w 603"/>
                <a:gd name="T49" fmla="*/ 0 h 750"/>
                <a:gd name="T50" fmla="*/ 123 w 603"/>
                <a:gd name="T51" fmla="*/ 0 h 750"/>
                <a:gd name="T52" fmla="*/ 123 w 603"/>
                <a:gd name="T53" fmla="*/ 0 h 750"/>
                <a:gd name="T54" fmla="*/ 123 w 603"/>
                <a:gd name="T55" fmla="*/ 0 h 750"/>
                <a:gd name="T56" fmla="*/ 42 w 603"/>
                <a:gd name="T57" fmla="*/ 32 h 750"/>
                <a:gd name="T58" fmla="*/ 42 w 603"/>
                <a:gd name="T59" fmla="*/ 32 h 750"/>
                <a:gd name="T60" fmla="*/ 3 w 603"/>
                <a:gd name="T61" fmla="*/ 112 h 750"/>
                <a:gd name="T62" fmla="*/ 3 w 603"/>
                <a:gd name="T63" fmla="*/ 112 h 750"/>
                <a:gd name="T64" fmla="*/ 1 w 603"/>
                <a:gd name="T65" fmla="*/ 148 h 750"/>
                <a:gd name="T66" fmla="*/ 1 w 603"/>
                <a:gd name="T67" fmla="*/ 148 h 750"/>
                <a:gd name="T68" fmla="*/ 0 w 603"/>
                <a:gd name="T69" fmla="*/ 184 h 750"/>
                <a:gd name="T70" fmla="*/ 0 w 603"/>
                <a:gd name="T71" fmla="*/ 184 h 750"/>
                <a:gd name="T72" fmla="*/ 42 w 603"/>
                <a:gd name="T73" fmla="*/ 448 h 750"/>
                <a:gd name="T74" fmla="*/ 42 w 603"/>
                <a:gd name="T75" fmla="*/ 448 h 750"/>
                <a:gd name="T76" fmla="*/ 155 w 603"/>
                <a:gd name="T77" fmla="*/ 667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3" h="750">
                  <a:moveTo>
                    <a:pt x="155" y="667"/>
                  </a:moveTo>
                  <a:lnTo>
                    <a:pt x="155" y="667"/>
                  </a:lnTo>
                  <a:cubicBezTo>
                    <a:pt x="197" y="693"/>
                    <a:pt x="244" y="713"/>
                    <a:pt x="293" y="728"/>
                  </a:cubicBezTo>
                  <a:lnTo>
                    <a:pt x="293" y="728"/>
                  </a:lnTo>
                  <a:cubicBezTo>
                    <a:pt x="342" y="741"/>
                    <a:pt x="394" y="749"/>
                    <a:pt x="448" y="749"/>
                  </a:cubicBezTo>
                  <a:lnTo>
                    <a:pt x="448" y="749"/>
                  </a:lnTo>
                  <a:cubicBezTo>
                    <a:pt x="474" y="749"/>
                    <a:pt x="501" y="747"/>
                    <a:pt x="526" y="743"/>
                  </a:cubicBezTo>
                  <a:lnTo>
                    <a:pt x="526" y="743"/>
                  </a:lnTo>
                  <a:cubicBezTo>
                    <a:pt x="552" y="740"/>
                    <a:pt x="577" y="735"/>
                    <a:pt x="602" y="728"/>
                  </a:cubicBezTo>
                  <a:lnTo>
                    <a:pt x="602" y="728"/>
                  </a:lnTo>
                  <a:cubicBezTo>
                    <a:pt x="538" y="663"/>
                    <a:pt x="487" y="582"/>
                    <a:pt x="451" y="490"/>
                  </a:cubicBezTo>
                  <a:lnTo>
                    <a:pt x="451" y="490"/>
                  </a:lnTo>
                  <a:cubicBezTo>
                    <a:pt x="415" y="398"/>
                    <a:pt x="394" y="294"/>
                    <a:pt x="394" y="184"/>
                  </a:cubicBezTo>
                  <a:lnTo>
                    <a:pt x="394" y="184"/>
                  </a:lnTo>
                  <a:cubicBezTo>
                    <a:pt x="394" y="182"/>
                    <a:pt x="394" y="179"/>
                    <a:pt x="394" y="177"/>
                  </a:cubicBezTo>
                  <a:lnTo>
                    <a:pt x="394" y="177"/>
                  </a:lnTo>
                  <a:cubicBezTo>
                    <a:pt x="394" y="174"/>
                    <a:pt x="394" y="172"/>
                    <a:pt x="394" y="169"/>
                  </a:cubicBezTo>
                  <a:lnTo>
                    <a:pt x="394" y="169"/>
                  </a:lnTo>
                  <a:cubicBezTo>
                    <a:pt x="395" y="148"/>
                    <a:pt x="390" y="126"/>
                    <a:pt x="379" y="108"/>
                  </a:cubicBezTo>
                  <a:lnTo>
                    <a:pt x="379" y="108"/>
                  </a:lnTo>
                  <a:cubicBezTo>
                    <a:pt x="369" y="90"/>
                    <a:pt x="354" y="74"/>
                    <a:pt x="336" y="63"/>
                  </a:cubicBezTo>
                  <a:lnTo>
                    <a:pt x="336" y="63"/>
                  </a:lnTo>
                  <a:cubicBezTo>
                    <a:pt x="301" y="43"/>
                    <a:pt x="266" y="27"/>
                    <a:pt x="231" y="16"/>
                  </a:cubicBezTo>
                  <a:lnTo>
                    <a:pt x="231" y="16"/>
                  </a:lnTo>
                  <a:cubicBezTo>
                    <a:pt x="196" y="5"/>
                    <a:pt x="160" y="0"/>
                    <a:pt x="124" y="0"/>
                  </a:cubicBezTo>
                  <a:lnTo>
                    <a:pt x="123" y="0"/>
                  </a:lnTo>
                  <a:lnTo>
                    <a:pt x="123" y="0"/>
                  </a:lnTo>
                  <a:lnTo>
                    <a:pt x="123" y="0"/>
                  </a:lnTo>
                  <a:cubicBezTo>
                    <a:pt x="92" y="0"/>
                    <a:pt x="63" y="12"/>
                    <a:pt x="42" y="32"/>
                  </a:cubicBezTo>
                  <a:lnTo>
                    <a:pt x="42" y="32"/>
                  </a:lnTo>
                  <a:cubicBezTo>
                    <a:pt x="20" y="52"/>
                    <a:pt x="6" y="80"/>
                    <a:pt x="3" y="112"/>
                  </a:cubicBezTo>
                  <a:lnTo>
                    <a:pt x="3" y="112"/>
                  </a:lnTo>
                  <a:cubicBezTo>
                    <a:pt x="2" y="124"/>
                    <a:pt x="1" y="136"/>
                    <a:pt x="1" y="148"/>
                  </a:cubicBezTo>
                  <a:lnTo>
                    <a:pt x="1" y="148"/>
                  </a:lnTo>
                  <a:cubicBezTo>
                    <a:pt x="1" y="160"/>
                    <a:pt x="0" y="172"/>
                    <a:pt x="0" y="184"/>
                  </a:cubicBezTo>
                  <a:lnTo>
                    <a:pt x="0" y="184"/>
                  </a:lnTo>
                  <a:cubicBezTo>
                    <a:pt x="0" y="278"/>
                    <a:pt x="14" y="367"/>
                    <a:pt x="42" y="448"/>
                  </a:cubicBezTo>
                  <a:lnTo>
                    <a:pt x="42" y="448"/>
                  </a:lnTo>
                  <a:cubicBezTo>
                    <a:pt x="68" y="530"/>
                    <a:pt x="107" y="604"/>
                    <a:pt x="155" y="6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9" name="Freeform 337">
              <a:extLst>
                <a:ext uri="{FF2B5EF4-FFF2-40B4-BE49-F238E27FC236}">
                  <a16:creationId xmlns:a16="http://schemas.microsoft.com/office/drawing/2014/main" id="{8C1BE530-CAF4-8745-9245-C6B28C453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1339" y="6358137"/>
              <a:ext cx="148314" cy="170282"/>
            </a:xfrm>
            <a:custGeom>
              <a:avLst/>
              <a:gdLst>
                <a:gd name="T0" fmla="*/ 111 w 117"/>
                <a:gd name="T1" fmla="*/ 72 h 136"/>
                <a:gd name="T2" fmla="*/ 111 w 117"/>
                <a:gd name="T3" fmla="*/ 72 h 136"/>
                <a:gd name="T4" fmla="*/ 67 w 117"/>
                <a:gd name="T5" fmla="*/ 132 h 136"/>
                <a:gd name="T6" fmla="*/ 67 w 117"/>
                <a:gd name="T7" fmla="*/ 132 h 136"/>
                <a:gd name="T8" fmla="*/ 5 w 117"/>
                <a:gd name="T9" fmla="*/ 63 h 136"/>
                <a:gd name="T10" fmla="*/ 5 w 117"/>
                <a:gd name="T11" fmla="*/ 63 h 136"/>
                <a:gd name="T12" fmla="*/ 49 w 117"/>
                <a:gd name="T13" fmla="*/ 3 h 136"/>
                <a:gd name="T14" fmla="*/ 49 w 117"/>
                <a:gd name="T15" fmla="*/ 3 h 136"/>
                <a:gd name="T16" fmla="*/ 111 w 117"/>
                <a:gd name="T17" fmla="*/ 7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36">
                  <a:moveTo>
                    <a:pt x="111" y="72"/>
                  </a:moveTo>
                  <a:lnTo>
                    <a:pt x="111" y="72"/>
                  </a:lnTo>
                  <a:cubicBezTo>
                    <a:pt x="116" y="108"/>
                    <a:pt x="96" y="135"/>
                    <a:pt x="67" y="132"/>
                  </a:cubicBezTo>
                  <a:lnTo>
                    <a:pt x="67" y="132"/>
                  </a:lnTo>
                  <a:cubicBezTo>
                    <a:pt x="38" y="130"/>
                    <a:pt x="10" y="98"/>
                    <a:pt x="5" y="63"/>
                  </a:cubicBezTo>
                  <a:lnTo>
                    <a:pt x="5" y="63"/>
                  </a:lnTo>
                  <a:cubicBezTo>
                    <a:pt x="0" y="27"/>
                    <a:pt x="19" y="0"/>
                    <a:pt x="49" y="3"/>
                  </a:cubicBezTo>
                  <a:lnTo>
                    <a:pt x="49" y="3"/>
                  </a:lnTo>
                  <a:cubicBezTo>
                    <a:pt x="78" y="5"/>
                    <a:pt x="106" y="36"/>
                    <a:pt x="111" y="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0" name="Freeform 338">
              <a:extLst>
                <a:ext uri="{FF2B5EF4-FFF2-40B4-BE49-F238E27FC236}">
                  <a16:creationId xmlns:a16="http://schemas.microsoft.com/office/drawing/2014/main" id="{C3A662C5-7DBC-424D-963E-8CEAC446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9931" y="6088974"/>
              <a:ext cx="137325" cy="175778"/>
            </a:xfrm>
            <a:custGeom>
              <a:avLst/>
              <a:gdLst>
                <a:gd name="T0" fmla="*/ 104 w 110"/>
                <a:gd name="T1" fmla="*/ 87 h 139"/>
                <a:gd name="T2" fmla="*/ 104 w 110"/>
                <a:gd name="T3" fmla="*/ 87 h 139"/>
                <a:gd name="T4" fmla="*/ 46 w 110"/>
                <a:gd name="T5" fmla="*/ 128 h 139"/>
                <a:gd name="T6" fmla="*/ 46 w 110"/>
                <a:gd name="T7" fmla="*/ 128 h 139"/>
                <a:gd name="T8" fmla="*/ 4 w 110"/>
                <a:gd name="T9" fmla="*/ 52 h 139"/>
                <a:gd name="T10" fmla="*/ 4 w 110"/>
                <a:gd name="T11" fmla="*/ 52 h 139"/>
                <a:gd name="T12" fmla="*/ 63 w 110"/>
                <a:gd name="T13" fmla="*/ 10 h 139"/>
                <a:gd name="T14" fmla="*/ 63 w 110"/>
                <a:gd name="T15" fmla="*/ 10 h 139"/>
                <a:gd name="T16" fmla="*/ 104 w 110"/>
                <a:gd name="T17" fmla="*/ 8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39">
                  <a:moveTo>
                    <a:pt x="104" y="87"/>
                  </a:moveTo>
                  <a:lnTo>
                    <a:pt x="104" y="87"/>
                  </a:lnTo>
                  <a:cubicBezTo>
                    <a:pt x="100" y="119"/>
                    <a:pt x="73" y="138"/>
                    <a:pt x="46" y="128"/>
                  </a:cubicBezTo>
                  <a:lnTo>
                    <a:pt x="46" y="128"/>
                  </a:lnTo>
                  <a:cubicBezTo>
                    <a:pt x="18" y="118"/>
                    <a:pt x="0" y="84"/>
                    <a:pt x="4" y="52"/>
                  </a:cubicBezTo>
                  <a:lnTo>
                    <a:pt x="4" y="52"/>
                  </a:lnTo>
                  <a:cubicBezTo>
                    <a:pt x="9" y="19"/>
                    <a:pt x="36" y="0"/>
                    <a:pt x="63" y="10"/>
                  </a:cubicBezTo>
                  <a:lnTo>
                    <a:pt x="63" y="10"/>
                  </a:lnTo>
                  <a:cubicBezTo>
                    <a:pt x="91" y="20"/>
                    <a:pt x="109" y="54"/>
                    <a:pt x="104" y="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1" name="Freeform 339">
              <a:extLst>
                <a:ext uri="{FF2B5EF4-FFF2-40B4-BE49-F238E27FC236}">
                  <a16:creationId xmlns:a16="http://schemas.microsoft.com/office/drawing/2014/main" id="{43FCC439-0694-674B-92D6-593B8786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0629" y="5270512"/>
              <a:ext cx="1257909" cy="1362275"/>
            </a:xfrm>
            <a:custGeom>
              <a:avLst/>
              <a:gdLst>
                <a:gd name="T0" fmla="*/ 1006 w 1010"/>
                <a:gd name="T1" fmla="*/ 565 h 1093"/>
                <a:gd name="T2" fmla="*/ 1006 w 1010"/>
                <a:gd name="T3" fmla="*/ 565 h 1093"/>
                <a:gd name="T4" fmla="*/ 464 w 1010"/>
                <a:gd name="T5" fmla="*/ 7 h 1093"/>
                <a:gd name="T6" fmla="*/ 464 w 1010"/>
                <a:gd name="T7" fmla="*/ 7 h 1093"/>
                <a:gd name="T8" fmla="*/ 0 w 1010"/>
                <a:gd name="T9" fmla="*/ 219 h 1093"/>
                <a:gd name="T10" fmla="*/ 0 w 1010"/>
                <a:gd name="T11" fmla="*/ 219 h 1093"/>
                <a:gd name="T12" fmla="*/ 255 w 1010"/>
                <a:gd name="T13" fmla="*/ 177 h 1093"/>
                <a:gd name="T14" fmla="*/ 255 w 1010"/>
                <a:gd name="T15" fmla="*/ 177 h 1093"/>
                <a:gd name="T16" fmla="*/ 782 w 1010"/>
                <a:gd name="T17" fmla="*/ 720 h 1093"/>
                <a:gd name="T18" fmla="*/ 782 w 1010"/>
                <a:gd name="T19" fmla="*/ 720 h 1093"/>
                <a:gd name="T20" fmla="*/ 659 w 1010"/>
                <a:gd name="T21" fmla="*/ 1092 h 1093"/>
                <a:gd name="T22" fmla="*/ 659 w 1010"/>
                <a:gd name="T23" fmla="*/ 1092 h 1093"/>
                <a:gd name="T24" fmla="*/ 1006 w 1010"/>
                <a:gd name="T25" fmla="*/ 565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0" h="1093">
                  <a:moveTo>
                    <a:pt x="1006" y="565"/>
                  </a:moveTo>
                  <a:lnTo>
                    <a:pt x="1006" y="565"/>
                  </a:lnTo>
                  <a:cubicBezTo>
                    <a:pt x="1002" y="267"/>
                    <a:pt x="762" y="19"/>
                    <a:pt x="464" y="7"/>
                  </a:cubicBezTo>
                  <a:lnTo>
                    <a:pt x="464" y="7"/>
                  </a:lnTo>
                  <a:cubicBezTo>
                    <a:pt x="277" y="0"/>
                    <a:pt x="108" y="84"/>
                    <a:pt x="0" y="219"/>
                  </a:cubicBezTo>
                  <a:lnTo>
                    <a:pt x="0" y="219"/>
                  </a:lnTo>
                  <a:cubicBezTo>
                    <a:pt x="78" y="187"/>
                    <a:pt x="164" y="171"/>
                    <a:pt x="255" y="177"/>
                  </a:cubicBezTo>
                  <a:lnTo>
                    <a:pt x="255" y="177"/>
                  </a:lnTo>
                  <a:cubicBezTo>
                    <a:pt x="542" y="196"/>
                    <a:pt x="771" y="433"/>
                    <a:pt x="782" y="720"/>
                  </a:cubicBezTo>
                  <a:lnTo>
                    <a:pt x="782" y="720"/>
                  </a:lnTo>
                  <a:cubicBezTo>
                    <a:pt x="787" y="861"/>
                    <a:pt x="740" y="991"/>
                    <a:pt x="659" y="1092"/>
                  </a:cubicBezTo>
                  <a:lnTo>
                    <a:pt x="659" y="1092"/>
                  </a:lnTo>
                  <a:cubicBezTo>
                    <a:pt x="864" y="1006"/>
                    <a:pt x="1009" y="802"/>
                    <a:pt x="1006" y="565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2" name="Freeform 340">
              <a:extLst>
                <a:ext uri="{FF2B5EF4-FFF2-40B4-BE49-F238E27FC236}">
                  <a16:creationId xmlns:a16="http://schemas.microsoft.com/office/drawing/2014/main" id="{B9651F36-6322-2047-95E4-5D65351AE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0061" y="5506711"/>
              <a:ext cx="1268896" cy="1609465"/>
            </a:xfrm>
            <a:custGeom>
              <a:avLst/>
              <a:gdLst>
                <a:gd name="T0" fmla="*/ 346 w 1020"/>
                <a:gd name="T1" fmla="*/ 18 h 1292"/>
                <a:gd name="T2" fmla="*/ 346 w 1020"/>
                <a:gd name="T3" fmla="*/ 18 h 1292"/>
                <a:gd name="T4" fmla="*/ 337 w 1020"/>
                <a:gd name="T5" fmla="*/ 18 h 1292"/>
                <a:gd name="T6" fmla="*/ 337 w 1020"/>
                <a:gd name="T7" fmla="*/ 18 h 1292"/>
                <a:gd name="T8" fmla="*/ 106 w 1020"/>
                <a:gd name="T9" fmla="*/ 148 h 1292"/>
                <a:gd name="T10" fmla="*/ 106 w 1020"/>
                <a:gd name="T11" fmla="*/ 148 h 1292"/>
                <a:gd name="T12" fmla="*/ 67 w 1020"/>
                <a:gd name="T13" fmla="*/ 652 h 1292"/>
                <a:gd name="T14" fmla="*/ 67 w 1020"/>
                <a:gd name="T15" fmla="*/ 652 h 1292"/>
                <a:gd name="T16" fmla="*/ 682 w 1020"/>
                <a:gd name="T17" fmla="*/ 1277 h 1292"/>
                <a:gd name="T18" fmla="*/ 682 w 1020"/>
                <a:gd name="T19" fmla="*/ 1277 h 1292"/>
                <a:gd name="T20" fmla="*/ 913 w 1020"/>
                <a:gd name="T21" fmla="*/ 1147 h 1292"/>
                <a:gd name="T22" fmla="*/ 913 w 1020"/>
                <a:gd name="T23" fmla="*/ 1147 h 1292"/>
                <a:gd name="T24" fmla="*/ 952 w 1020"/>
                <a:gd name="T25" fmla="*/ 644 h 1292"/>
                <a:gd name="T26" fmla="*/ 952 w 1020"/>
                <a:gd name="T27" fmla="*/ 644 h 1292"/>
                <a:gd name="T28" fmla="*/ 346 w 1020"/>
                <a:gd name="T29" fmla="*/ 18 h 1292"/>
                <a:gd name="T30" fmla="*/ 673 w 1020"/>
                <a:gd name="T31" fmla="*/ 1291 h 1292"/>
                <a:gd name="T32" fmla="*/ 673 w 1020"/>
                <a:gd name="T33" fmla="*/ 1291 h 1292"/>
                <a:gd name="T34" fmla="*/ 55 w 1020"/>
                <a:gd name="T35" fmla="*/ 655 h 1292"/>
                <a:gd name="T36" fmla="*/ 55 w 1020"/>
                <a:gd name="T37" fmla="*/ 655 h 1292"/>
                <a:gd name="T38" fmla="*/ 96 w 1020"/>
                <a:gd name="T39" fmla="*/ 139 h 1292"/>
                <a:gd name="T40" fmla="*/ 96 w 1020"/>
                <a:gd name="T41" fmla="*/ 139 h 1292"/>
                <a:gd name="T42" fmla="*/ 336 w 1020"/>
                <a:gd name="T43" fmla="*/ 3 h 1292"/>
                <a:gd name="T44" fmla="*/ 336 w 1020"/>
                <a:gd name="T45" fmla="*/ 3 h 1292"/>
                <a:gd name="T46" fmla="*/ 964 w 1020"/>
                <a:gd name="T47" fmla="*/ 640 h 1292"/>
                <a:gd name="T48" fmla="*/ 964 w 1020"/>
                <a:gd name="T49" fmla="*/ 640 h 1292"/>
                <a:gd name="T50" fmla="*/ 923 w 1020"/>
                <a:gd name="T51" fmla="*/ 1155 h 1292"/>
                <a:gd name="T52" fmla="*/ 923 w 1020"/>
                <a:gd name="T53" fmla="*/ 1155 h 1292"/>
                <a:gd name="T54" fmla="*/ 682 w 1020"/>
                <a:gd name="T55" fmla="*/ 1291 h 1292"/>
                <a:gd name="T56" fmla="*/ 682 w 1020"/>
                <a:gd name="T57" fmla="*/ 1291 h 1292"/>
                <a:gd name="T58" fmla="*/ 673 w 1020"/>
                <a:gd name="T59" fmla="*/ 1291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0" h="1292">
                  <a:moveTo>
                    <a:pt x="346" y="18"/>
                  </a:moveTo>
                  <a:lnTo>
                    <a:pt x="346" y="18"/>
                  </a:lnTo>
                  <a:cubicBezTo>
                    <a:pt x="343" y="18"/>
                    <a:pt x="340" y="18"/>
                    <a:pt x="337" y="18"/>
                  </a:cubicBezTo>
                  <a:lnTo>
                    <a:pt x="337" y="18"/>
                  </a:lnTo>
                  <a:cubicBezTo>
                    <a:pt x="241" y="19"/>
                    <a:pt x="161" y="64"/>
                    <a:pt x="106" y="148"/>
                  </a:cubicBezTo>
                  <a:lnTo>
                    <a:pt x="106" y="148"/>
                  </a:lnTo>
                  <a:cubicBezTo>
                    <a:pt x="27" y="270"/>
                    <a:pt x="13" y="453"/>
                    <a:pt x="67" y="652"/>
                  </a:cubicBezTo>
                  <a:lnTo>
                    <a:pt x="67" y="652"/>
                  </a:lnTo>
                  <a:cubicBezTo>
                    <a:pt x="161" y="1000"/>
                    <a:pt x="438" y="1280"/>
                    <a:pt x="682" y="1277"/>
                  </a:cubicBezTo>
                  <a:lnTo>
                    <a:pt x="682" y="1277"/>
                  </a:lnTo>
                  <a:cubicBezTo>
                    <a:pt x="779" y="1276"/>
                    <a:pt x="859" y="1230"/>
                    <a:pt x="913" y="1147"/>
                  </a:cubicBezTo>
                  <a:lnTo>
                    <a:pt x="913" y="1147"/>
                  </a:lnTo>
                  <a:cubicBezTo>
                    <a:pt x="992" y="1026"/>
                    <a:pt x="1006" y="842"/>
                    <a:pt x="952" y="644"/>
                  </a:cubicBezTo>
                  <a:lnTo>
                    <a:pt x="952" y="644"/>
                  </a:lnTo>
                  <a:cubicBezTo>
                    <a:pt x="859" y="299"/>
                    <a:pt x="588" y="21"/>
                    <a:pt x="346" y="18"/>
                  </a:cubicBezTo>
                  <a:close/>
                  <a:moveTo>
                    <a:pt x="673" y="1291"/>
                  </a:moveTo>
                  <a:lnTo>
                    <a:pt x="673" y="1291"/>
                  </a:lnTo>
                  <a:cubicBezTo>
                    <a:pt x="425" y="1287"/>
                    <a:pt x="150" y="1005"/>
                    <a:pt x="55" y="655"/>
                  </a:cubicBezTo>
                  <a:lnTo>
                    <a:pt x="55" y="655"/>
                  </a:lnTo>
                  <a:cubicBezTo>
                    <a:pt x="0" y="452"/>
                    <a:pt x="15" y="264"/>
                    <a:pt x="96" y="139"/>
                  </a:cubicBezTo>
                  <a:lnTo>
                    <a:pt x="96" y="139"/>
                  </a:lnTo>
                  <a:cubicBezTo>
                    <a:pt x="152" y="52"/>
                    <a:pt x="236" y="5"/>
                    <a:pt x="336" y="3"/>
                  </a:cubicBezTo>
                  <a:lnTo>
                    <a:pt x="336" y="3"/>
                  </a:lnTo>
                  <a:cubicBezTo>
                    <a:pt x="587" y="0"/>
                    <a:pt x="868" y="286"/>
                    <a:pt x="964" y="640"/>
                  </a:cubicBezTo>
                  <a:lnTo>
                    <a:pt x="964" y="640"/>
                  </a:lnTo>
                  <a:cubicBezTo>
                    <a:pt x="1019" y="843"/>
                    <a:pt x="1005" y="1031"/>
                    <a:pt x="923" y="1155"/>
                  </a:cubicBezTo>
                  <a:lnTo>
                    <a:pt x="923" y="1155"/>
                  </a:lnTo>
                  <a:cubicBezTo>
                    <a:pt x="867" y="1243"/>
                    <a:pt x="783" y="1290"/>
                    <a:pt x="682" y="1291"/>
                  </a:cubicBezTo>
                  <a:lnTo>
                    <a:pt x="682" y="1291"/>
                  </a:lnTo>
                  <a:cubicBezTo>
                    <a:pt x="679" y="1291"/>
                    <a:pt x="676" y="1291"/>
                    <a:pt x="673" y="12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3" name="Freeform 341">
              <a:extLst>
                <a:ext uri="{FF2B5EF4-FFF2-40B4-BE49-F238E27FC236}">
                  <a16:creationId xmlns:a16="http://schemas.microsoft.com/office/drawing/2014/main" id="{EFA5CCD0-E6B3-5A41-8412-FB7CDC54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5966" y="6687720"/>
              <a:ext cx="1422700" cy="977763"/>
            </a:xfrm>
            <a:custGeom>
              <a:avLst/>
              <a:gdLst>
                <a:gd name="T0" fmla="*/ 1099 w 1144"/>
                <a:gd name="T1" fmla="*/ 0 h 786"/>
                <a:gd name="T2" fmla="*/ 0 w 1144"/>
                <a:gd name="T3" fmla="*/ 785 h 786"/>
                <a:gd name="T4" fmla="*/ 1143 w 1144"/>
                <a:gd name="T5" fmla="*/ 785 h 786"/>
                <a:gd name="T6" fmla="*/ 1099 w 1144"/>
                <a:gd name="T7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4" h="786">
                  <a:moveTo>
                    <a:pt x="1099" y="0"/>
                  </a:moveTo>
                  <a:lnTo>
                    <a:pt x="0" y="785"/>
                  </a:lnTo>
                  <a:lnTo>
                    <a:pt x="1143" y="785"/>
                  </a:lnTo>
                  <a:lnTo>
                    <a:pt x="1099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4" name="Freeform 342">
              <a:extLst>
                <a:ext uri="{FF2B5EF4-FFF2-40B4-BE49-F238E27FC236}">
                  <a16:creationId xmlns:a16="http://schemas.microsoft.com/office/drawing/2014/main" id="{2DC0FB76-C07E-BA43-B678-92590D60D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5279" y="4556418"/>
              <a:ext cx="450430" cy="269158"/>
            </a:xfrm>
            <a:custGeom>
              <a:avLst/>
              <a:gdLst>
                <a:gd name="T0" fmla="*/ 362 w 363"/>
                <a:gd name="T1" fmla="*/ 0 h 218"/>
                <a:gd name="T2" fmla="*/ 0 w 363"/>
                <a:gd name="T3" fmla="*/ 0 h 218"/>
                <a:gd name="T4" fmla="*/ 0 w 363"/>
                <a:gd name="T5" fmla="*/ 217 h 218"/>
                <a:gd name="T6" fmla="*/ 362 w 363"/>
                <a:gd name="T7" fmla="*/ 217 h 218"/>
                <a:gd name="T8" fmla="*/ 362 w 363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18">
                  <a:moveTo>
                    <a:pt x="362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362" y="217"/>
                  </a:lnTo>
                  <a:lnTo>
                    <a:pt x="36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5" name="Freeform 343">
              <a:extLst>
                <a:ext uri="{FF2B5EF4-FFF2-40B4-BE49-F238E27FC236}">
                  <a16:creationId xmlns:a16="http://schemas.microsoft.com/office/drawing/2014/main" id="{A80C25BC-988A-0A45-A1B3-F2FB9E0F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095" y="4666279"/>
              <a:ext cx="175778" cy="159297"/>
            </a:xfrm>
            <a:custGeom>
              <a:avLst/>
              <a:gdLst>
                <a:gd name="T0" fmla="*/ 140 w 141"/>
                <a:gd name="T1" fmla="*/ 0 h 129"/>
                <a:gd name="T2" fmla="*/ 0 w 141"/>
                <a:gd name="T3" fmla="*/ 0 h 129"/>
                <a:gd name="T4" fmla="*/ 0 w 141"/>
                <a:gd name="T5" fmla="*/ 128 h 129"/>
                <a:gd name="T6" fmla="*/ 140 w 141"/>
                <a:gd name="T7" fmla="*/ 128 h 129"/>
                <a:gd name="T8" fmla="*/ 140 w 14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29">
                  <a:moveTo>
                    <a:pt x="140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140" y="128"/>
                  </a:lnTo>
                  <a:lnTo>
                    <a:pt x="140" y="0"/>
                  </a:lnTo>
                </a:path>
              </a:pathLst>
            </a:custGeom>
            <a:solidFill>
              <a:srgbClr val="C645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6" name="Freeform 344">
              <a:extLst>
                <a:ext uri="{FF2B5EF4-FFF2-40B4-BE49-F238E27FC236}">
                  <a16:creationId xmlns:a16="http://schemas.microsoft.com/office/drawing/2014/main" id="{3E370D4D-EC6F-574E-90B5-67BC837C4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7958" y="4666277"/>
              <a:ext cx="65917" cy="65917"/>
            </a:xfrm>
            <a:custGeom>
              <a:avLst/>
              <a:gdLst>
                <a:gd name="T0" fmla="*/ 51 w 52"/>
                <a:gd name="T1" fmla="*/ 0 h 52"/>
                <a:gd name="T2" fmla="*/ 0 w 52"/>
                <a:gd name="T3" fmla="*/ 0 h 52"/>
                <a:gd name="T4" fmla="*/ 0 w 52"/>
                <a:gd name="T5" fmla="*/ 51 h 52"/>
                <a:gd name="T6" fmla="*/ 51 w 52"/>
                <a:gd name="T7" fmla="*/ 51 h 52"/>
                <a:gd name="T8" fmla="*/ 51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1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1" y="51"/>
                  </a:lnTo>
                  <a:lnTo>
                    <a:pt x="5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7" name="Freeform 345">
              <a:extLst>
                <a:ext uri="{FF2B5EF4-FFF2-40B4-BE49-F238E27FC236}">
                  <a16:creationId xmlns:a16="http://schemas.microsoft.com/office/drawing/2014/main" id="{9E78A64A-CD38-D141-B9E7-1F687DFB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7820" y="4490499"/>
              <a:ext cx="93380" cy="65917"/>
            </a:xfrm>
            <a:custGeom>
              <a:avLst/>
              <a:gdLst>
                <a:gd name="T0" fmla="*/ 73 w 74"/>
                <a:gd name="T1" fmla="*/ 50 h 51"/>
                <a:gd name="T2" fmla="*/ 0 w 74"/>
                <a:gd name="T3" fmla="*/ 50 h 51"/>
                <a:gd name="T4" fmla="*/ 0 w 74"/>
                <a:gd name="T5" fmla="*/ 0 h 51"/>
                <a:gd name="T6" fmla="*/ 73 w 74"/>
                <a:gd name="T7" fmla="*/ 0 h 51"/>
                <a:gd name="T8" fmla="*/ 73 w 74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1">
                  <a:moveTo>
                    <a:pt x="73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5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8" name="Freeform 346">
              <a:extLst>
                <a:ext uri="{FF2B5EF4-FFF2-40B4-BE49-F238E27FC236}">
                  <a16:creationId xmlns:a16="http://schemas.microsoft.com/office/drawing/2014/main" id="{326F5F39-131B-BD4D-B3F1-C2576CC5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0656" y="4825576"/>
              <a:ext cx="939313" cy="1181007"/>
            </a:xfrm>
            <a:custGeom>
              <a:avLst/>
              <a:gdLst>
                <a:gd name="T0" fmla="*/ 754 w 755"/>
                <a:gd name="T1" fmla="*/ 946 h 947"/>
                <a:gd name="T2" fmla="*/ 379 w 755"/>
                <a:gd name="T3" fmla="*/ 946 h 947"/>
                <a:gd name="T4" fmla="*/ 379 w 755"/>
                <a:gd name="T5" fmla="*/ 946 h 947"/>
                <a:gd name="T6" fmla="*/ 134 w 755"/>
                <a:gd name="T7" fmla="*/ 738 h 947"/>
                <a:gd name="T8" fmla="*/ 0 w 755"/>
                <a:gd name="T9" fmla="*/ 280 h 947"/>
                <a:gd name="T10" fmla="*/ 0 w 755"/>
                <a:gd name="T11" fmla="*/ 0 h 947"/>
                <a:gd name="T12" fmla="*/ 754 w 755"/>
                <a:gd name="T13" fmla="*/ 0 h 947"/>
                <a:gd name="T14" fmla="*/ 754 w 755"/>
                <a:gd name="T15" fmla="*/ 946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947">
                  <a:moveTo>
                    <a:pt x="754" y="946"/>
                  </a:moveTo>
                  <a:lnTo>
                    <a:pt x="379" y="946"/>
                  </a:lnTo>
                  <a:lnTo>
                    <a:pt x="379" y="946"/>
                  </a:lnTo>
                  <a:cubicBezTo>
                    <a:pt x="258" y="946"/>
                    <a:pt x="154" y="858"/>
                    <a:pt x="134" y="738"/>
                  </a:cubicBezTo>
                  <a:lnTo>
                    <a:pt x="0" y="280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54" y="94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9" name="Freeform 347">
              <a:extLst>
                <a:ext uri="{FF2B5EF4-FFF2-40B4-BE49-F238E27FC236}">
                  <a16:creationId xmlns:a16="http://schemas.microsoft.com/office/drawing/2014/main" id="{69C270E6-8CAC-A242-BE6A-88CD930E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5277" y="4825576"/>
              <a:ext cx="2614690" cy="1312839"/>
            </a:xfrm>
            <a:custGeom>
              <a:avLst/>
              <a:gdLst>
                <a:gd name="T0" fmla="*/ 1690 w 2098"/>
                <a:gd name="T1" fmla="*/ 0 h 1054"/>
                <a:gd name="T2" fmla="*/ 1408 w 2098"/>
                <a:gd name="T3" fmla="*/ 0 h 1054"/>
                <a:gd name="T4" fmla="*/ 1124 w 2098"/>
                <a:gd name="T5" fmla="*/ 0 h 1054"/>
                <a:gd name="T6" fmla="*/ 562 w 2098"/>
                <a:gd name="T7" fmla="*/ 0 h 1054"/>
                <a:gd name="T8" fmla="*/ 0 w 2098"/>
                <a:gd name="T9" fmla="*/ 0 h 1054"/>
                <a:gd name="T10" fmla="*/ 0 w 2098"/>
                <a:gd name="T11" fmla="*/ 75 h 1054"/>
                <a:gd name="T12" fmla="*/ 0 w 2098"/>
                <a:gd name="T13" fmla="*/ 151 h 1054"/>
                <a:gd name="T14" fmla="*/ 0 w 2098"/>
                <a:gd name="T15" fmla="*/ 151 h 1054"/>
                <a:gd name="T16" fmla="*/ 38 w 2098"/>
                <a:gd name="T17" fmla="*/ 242 h 1054"/>
                <a:gd name="T18" fmla="*/ 38 w 2098"/>
                <a:gd name="T19" fmla="*/ 242 h 1054"/>
                <a:gd name="T20" fmla="*/ 130 w 2098"/>
                <a:gd name="T21" fmla="*/ 280 h 1054"/>
                <a:gd name="T22" fmla="*/ 340 w 2098"/>
                <a:gd name="T23" fmla="*/ 280 h 1054"/>
                <a:gd name="T24" fmla="*/ 550 w 2098"/>
                <a:gd name="T25" fmla="*/ 280 h 1054"/>
                <a:gd name="T26" fmla="*/ 550 w 2098"/>
                <a:gd name="T27" fmla="*/ 465 h 1054"/>
                <a:gd name="T28" fmla="*/ 550 w 2098"/>
                <a:gd name="T29" fmla="*/ 650 h 1054"/>
                <a:gd name="T30" fmla="*/ 701 w 2098"/>
                <a:gd name="T31" fmla="*/ 650 h 1054"/>
                <a:gd name="T32" fmla="*/ 853 w 2098"/>
                <a:gd name="T33" fmla="*/ 650 h 1054"/>
                <a:gd name="T34" fmla="*/ 853 w 2098"/>
                <a:gd name="T35" fmla="*/ 852 h 1054"/>
                <a:gd name="T36" fmla="*/ 853 w 2098"/>
                <a:gd name="T37" fmla="*/ 1053 h 1054"/>
                <a:gd name="T38" fmla="*/ 858 w 2098"/>
                <a:gd name="T39" fmla="*/ 1053 h 1054"/>
                <a:gd name="T40" fmla="*/ 864 w 2098"/>
                <a:gd name="T41" fmla="*/ 1053 h 1054"/>
                <a:gd name="T42" fmla="*/ 864 w 2098"/>
                <a:gd name="T43" fmla="*/ 1053 h 1054"/>
                <a:gd name="T44" fmla="*/ 1048 w 2098"/>
                <a:gd name="T45" fmla="*/ 977 h 1054"/>
                <a:gd name="T46" fmla="*/ 1048 w 2098"/>
                <a:gd name="T47" fmla="*/ 977 h 1054"/>
                <a:gd name="T48" fmla="*/ 1124 w 2098"/>
                <a:gd name="T49" fmla="*/ 793 h 1054"/>
                <a:gd name="T50" fmla="*/ 1124 w 2098"/>
                <a:gd name="T51" fmla="*/ 722 h 1054"/>
                <a:gd name="T52" fmla="*/ 1124 w 2098"/>
                <a:gd name="T53" fmla="*/ 650 h 1054"/>
                <a:gd name="T54" fmla="*/ 1124 w 2098"/>
                <a:gd name="T55" fmla="*/ 465 h 1054"/>
                <a:gd name="T56" fmla="*/ 1124 w 2098"/>
                <a:gd name="T57" fmla="*/ 280 h 1054"/>
                <a:gd name="T58" fmla="*/ 1408 w 2098"/>
                <a:gd name="T59" fmla="*/ 280 h 1054"/>
                <a:gd name="T60" fmla="*/ 1690 w 2098"/>
                <a:gd name="T61" fmla="*/ 280 h 1054"/>
                <a:gd name="T62" fmla="*/ 1755 w 2098"/>
                <a:gd name="T63" fmla="*/ 495 h 1054"/>
                <a:gd name="T64" fmla="*/ 1820 w 2098"/>
                <a:gd name="T65" fmla="*/ 710 h 1054"/>
                <a:gd name="T66" fmla="*/ 1820 w 2098"/>
                <a:gd name="T67" fmla="*/ 710 h 1054"/>
                <a:gd name="T68" fmla="*/ 1915 w 2098"/>
                <a:gd name="T69" fmla="*/ 878 h 1054"/>
                <a:gd name="T70" fmla="*/ 1915 w 2098"/>
                <a:gd name="T71" fmla="*/ 878 h 1054"/>
                <a:gd name="T72" fmla="*/ 2097 w 2098"/>
                <a:gd name="T73" fmla="*/ 946 h 1054"/>
                <a:gd name="T74" fmla="*/ 2097 w 2098"/>
                <a:gd name="T75" fmla="*/ 473 h 1054"/>
                <a:gd name="T76" fmla="*/ 2097 w 2098"/>
                <a:gd name="T77" fmla="*/ 0 h 1054"/>
                <a:gd name="T78" fmla="*/ 1894 w 2098"/>
                <a:gd name="T79" fmla="*/ 0 h 1054"/>
                <a:gd name="T80" fmla="*/ 1690 w 2098"/>
                <a:gd name="T81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8" h="1054">
                  <a:moveTo>
                    <a:pt x="1690" y="0"/>
                  </a:moveTo>
                  <a:lnTo>
                    <a:pt x="1408" y="0"/>
                  </a:lnTo>
                  <a:lnTo>
                    <a:pt x="1124" y="0"/>
                  </a:lnTo>
                  <a:lnTo>
                    <a:pt x="562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0" y="151"/>
                  </a:lnTo>
                  <a:lnTo>
                    <a:pt x="0" y="151"/>
                  </a:lnTo>
                  <a:cubicBezTo>
                    <a:pt x="0" y="186"/>
                    <a:pt x="15" y="218"/>
                    <a:pt x="38" y="242"/>
                  </a:cubicBezTo>
                  <a:lnTo>
                    <a:pt x="38" y="242"/>
                  </a:lnTo>
                  <a:cubicBezTo>
                    <a:pt x="61" y="266"/>
                    <a:pt x="94" y="280"/>
                    <a:pt x="130" y="280"/>
                  </a:cubicBezTo>
                  <a:lnTo>
                    <a:pt x="340" y="280"/>
                  </a:lnTo>
                  <a:lnTo>
                    <a:pt x="550" y="280"/>
                  </a:lnTo>
                  <a:lnTo>
                    <a:pt x="550" y="465"/>
                  </a:lnTo>
                  <a:lnTo>
                    <a:pt x="550" y="650"/>
                  </a:lnTo>
                  <a:lnTo>
                    <a:pt x="701" y="650"/>
                  </a:lnTo>
                  <a:lnTo>
                    <a:pt x="853" y="650"/>
                  </a:lnTo>
                  <a:lnTo>
                    <a:pt x="853" y="852"/>
                  </a:lnTo>
                  <a:lnTo>
                    <a:pt x="853" y="1053"/>
                  </a:lnTo>
                  <a:lnTo>
                    <a:pt x="858" y="1053"/>
                  </a:lnTo>
                  <a:lnTo>
                    <a:pt x="864" y="1053"/>
                  </a:lnTo>
                  <a:lnTo>
                    <a:pt x="864" y="1053"/>
                  </a:lnTo>
                  <a:cubicBezTo>
                    <a:pt x="936" y="1053"/>
                    <a:pt x="1001" y="1024"/>
                    <a:pt x="1048" y="977"/>
                  </a:cubicBezTo>
                  <a:lnTo>
                    <a:pt x="1048" y="977"/>
                  </a:lnTo>
                  <a:cubicBezTo>
                    <a:pt x="1096" y="930"/>
                    <a:pt x="1124" y="865"/>
                    <a:pt x="1124" y="793"/>
                  </a:cubicBezTo>
                  <a:lnTo>
                    <a:pt x="1124" y="722"/>
                  </a:lnTo>
                  <a:lnTo>
                    <a:pt x="1124" y="650"/>
                  </a:lnTo>
                  <a:lnTo>
                    <a:pt x="1124" y="465"/>
                  </a:lnTo>
                  <a:lnTo>
                    <a:pt x="1124" y="280"/>
                  </a:lnTo>
                  <a:lnTo>
                    <a:pt x="1408" y="280"/>
                  </a:lnTo>
                  <a:lnTo>
                    <a:pt x="1690" y="280"/>
                  </a:lnTo>
                  <a:lnTo>
                    <a:pt x="1755" y="495"/>
                  </a:lnTo>
                  <a:lnTo>
                    <a:pt x="1820" y="710"/>
                  </a:lnTo>
                  <a:lnTo>
                    <a:pt x="1820" y="710"/>
                  </a:lnTo>
                  <a:cubicBezTo>
                    <a:pt x="1831" y="777"/>
                    <a:pt x="1866" y="837"/>
                    <a:pt x="1915" y="878"/>
                  </a:cubicBezTo>
                  <a:lnTo>
                    <a:pt x="1915" y="878"/>
                  </a:lnTo>
                  <a:cubicBezTo>
                    <a:pt x="1965" y="921"/>
                    <a:pt x="2029" y="946"/>
                    <a:pt x="2097" y="946"/>
                  </a:cubicBezTo>
                  <a:lnTo>
                    <a:pt x="2097" y="473"/>
                  </a:lnTo>
                  <a:lnTo>
                    <a:pt x="2097" y="0"/>
                  </a:lnTo>
                  <a:lnTo>
                    <a:pt x="1894" y="0"/>
                  </a:lnTo>
                  <a:lnTo>
                    <a:pt x="16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0" name="Freeform 348">
              <a:extLst>
                <a:ext uri="{FF2B5EF4-FFF2-40B4-BE49-F238E27FC236}">
                  <a16:creationId xmlns:a16="http://schemas.microsoft.com/office/drawing/2014/main" id="{2E269502-F0A6-3A44-986C-A83D16642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5279" y="4951918"/>
              <a:ext cx="999734" cy="27464"/>
            </a:xfrm>
            <a:custGeom>
              <a:avLst/>
              <a:gdLst>
                <a:gd name="T0" fmla="*/ 800 w 801"/>
                <a:gd name="T1" fmla="*/ 20 h 21"/>
                <a:gd name="T2" fmla="*/ 0 w 801"/>
                <a:gd name="T3" fmla="*/ 20 h 21"/>
                <a:gd name="T4" fmla="*/ 0 w 801"/>
                <a:gd name="T5" fmla="*/ 0 h 21"/>
                <a:gd name="T6" fmla="*/ 800 w 801"/>
                <a:gd name="T7" fmla="*/ 0 h 21"/>
                <a:gd name="T8" fmla="*/ 800 w 801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21">
                  <a:moveTo>
                    <a:pt x="800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1" name="Freeform 349">
              <a:extLst>
                <a:ext uri="{FF2B5EF4-FFF2-40B4-BE49-F238E27FC236}">
                  <a16:creationId xmlns:a16="http://schemas.microsoft.com/office/drawing/2014/main" id="{25BFC312-7325-8B47-A345-BEBC6E4F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1907" y="5171638"/>
              <a:ext cx="379022" cy="966776"/>
            </a:xfrm>
            <a:custGeom>
              <a:avLst/>
              <a:gdLst>
                <a:gd name="T0" fmla="*/ 237 w 304"/>
                <a:gd name="T1" fmla="*/ 370 h 774"/>
                <a:gd name="T2" fmla="*/ 154 w 304"/>
                <a:gd name="T3" fmla="*/ 370 h 774"/>
                <a:gd name="T4" fmla="*/ 71 w 304"/>
                <a:gd name="T5" fmla="*/ 370 h 774"/>
                <a:gd name="T6" fmla="*/ 71 w 304"/>
                <a:gd name="T7" fmla="*/ 185 h 774"/>
                <a:gd name="T8" fmla="*/ 71 w 304"/>
                <a:gd name="T9" fmla="*/ 0 h 774"/>
                <a:gd name="T10" fmla="*/ 36 w 304"/>
                <a:gd name="T11" fmla="*/ 0 h 774"/>
                <a:gd name="T12" fmla="*/ 0 w 304"/>
                <a:gd name="T13" fmla="*/ 0 h 774"/>
                <a:gd name="T14" fmla="*/ 0 w 304"/>
                <a:gd name="T15" fmla="*/ 185 h 774"/>
                <a:gd name="T16" fmla="*/ 0 w 304"/>
                <a:gd name="T17" fmla="*/ 370 h 774"/>
                <a:gd name="T18" fmla="*/ 0 w 304"/>
                <a:gd name="T19" fmla="*/ 370 h 774"/>
                <a:gd name="T20" fmla="*/ 19 w 304"/>
                <a:gd name="T21" fmla="*/ 417 h 774"/>
                <a:gd name="T22" fmla="*/ 19 w 304"/>
                <a:gd name="T23" fmla="*/ 417 h 774"/>
                <a:gd name="T24" fmla="*/ 66 w 304"/>
                <a:gd name="T25" fmla="*/ 436 h 774"/>
                <a:gd name="T26" fmla="*/ 151 w 304"/>
                <a:gd name="T27" fmla="*/ 436 h 774"/>
                <a:gd name="T28" fmla="*/ 237 w 304"/>
                <a:gd name="T29" fmla="*/ 436 h 774"/>
                <a:gd name="T30" fmla="*/ 237 w 304"/>
                <a:gd name="T31" fmla="*/ 572 h 774"/>
                <a:gd name="T32" fmla="*/ 237 w 304"/>
                <a:gd name="T33" fmla="*/ 707 h 774"/>
                <a:gd name="T34" fmla="*/ 237 w 304"/>
                <a:gd name="T35" fmla="*/ 707 h 774"/>
                <a:gd name="T36" fmla="*/ 256 w 304"/>
                <a:gd name="T37" fmla="*/ 754 h 774"/>
                <a:gd name="T38" fmla="*/ 256 w 304"/>
                <a:gd name="T39" fmla="*/ 754 h 774"/>
                <a:gd name="T40" fmla="*/ 303 w 304"/>
                <a:gd name="T41" fmla="*/ 773 h 774"/>
                <a:gd name="T42" fmla="*/ 303 w 304"/>
                <a:gd name="T43" fmla="*/ 604 h 774"/>
                <a:gd name="T44" fmla="*/ 303 w 304"/>
                <a:gd name="T45" fmla="*/ 436 h 774"/>
                <a:gd name="T46" fmla="*/ 303 w 304"/>
                <a:gd name="T47" fmla="*/ 403 h 774"/>
                <a:gd name="T48" fmla="*/ 303 w 304"/>
                <a:gd name="T49" fmla="*/ 370 h 774"/>
                <a:gd name="T50" fmla="*/ 270 w 304"/>
                <a:gd name="T51" fmla="*/ 370 h 774"/>
                <a:gd name="T52" fmla="*/ 237 w 304"/>
                <a:gd name="T53" fmla="*/ 37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4" h="774">
                  <a:moveTo>
                    <a:pt x="237" y="370"/>
                  </a:moveTo>
                  <a:lnTo>
                    <a:pt x="154" y="370"/>
                  </a:lnTo>
                  <a:lnTo>
                    <a:pt x="71" y="370"/>
                  </a:lnTo>
                  <a:lnTo>
                    <a:pt x="71" y="185"/>
                  </a:lnTo>
                  <a:lnTo>
                    <a:pt x="71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0" y="370"/>
                  </a:lnTo>
                  <a:lnTo>
                    <a:pt x="0" y="370"/>
                  </a:lnTo>
                  <a:cubicBezTo>
                    <a:pt x="0" y="389"/>
                    <a:pt x="7" y="405"/>
                    <a:pt x="19" y="417"/>
                  </a:cubicBezTo>
                  <a:lnTo>
                    <a:pt x="19" y="417"/>
                  </a:lnTo>
                  <a:cubicBezTo>
                    <a:pt x="31" y="429"/>
                    <a:pt x="47" y="436"/>
                    <a:pt x="66" y="436"/>
                  </a:cubicBezTo>
                  <a:lnTo>
                    <a:pt x="151" y="436"/>
                  </a:lnTo>
                  <a:lnTo>
                    <a:pt x="237" y="436"/>
                  </a:lnTo>
                  <a:lnTo>
                    <a:pt x="237" y="572"/>
                  </a:lnTo>
                  <a:lnTo>
                    <a:pt x="237" y="707"/>
                  </a:lnTo>
                  <a:lnTo>
                    <a:pt x="237" y="707"/>
                  </a:lnTo>
                  <a:cubicBezTo>
                    <a:pt x="237" y="725"/>
                    <a:pt x="244" y="742"/>
                    <a:pt x="256" y="754"/>
                  </a:cubicBezTo>
                  <a:lnTo>
                    <a:pt x="256" y="754"/>
                  </a:lnTo>
                  <a:cubicBezTo>
                    <a:pt x="268" y="766"/>
                    <a:pt x="284" y="773"/>
                    <a:pt x="303" y="773"/>
                  </a:cubicBezTo>
                  <a:lnTo>
                    <a:pt x="303" y="604"/>
                  </a:lnTo>
                  <a:lnTo>
                    <a:pt x="303" y="436"/>
                  </a:lnTo>
                  <a:lnTo>
                    <a:pt x="303" y="403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37" y="37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6B9983-C096-6E40-AA7F-09B95A5F83C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3B765-49B9-C24D-BB30-32DC6731E98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7EE4C-BD30-AA48-8C5E-F5A4FEED9AF7}"/>
              </a:ext>
            </a:extLst>
          </p:cNvPr>
          <p:cNvSpPr txBox="1"/>
          <p:nvPr/>
        </p:nvSpPr>
        <p:spPr>
          <a:xfrm>
            <a:off x="2041869" y="912442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425EC-753C-D947-A55C-96BEB22DA86B}"/>
              </a:ext>
            </a:extLst>
          </p:cNvPr>
          <p:cNvSpPr txBox="1"/>
          <p:nvPr/>
        </p:nvSpPr>
        <p:spPr>
          <a:xfrm>
            <a:off x="2041869" y="978275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FF913-A33A-A345-84C7-2F690F583161}"/>
              </a:ext>
            </a:extLst>
          </p:cNvPr>
          <p:cNvSpPr txBox="1"/>
          <p:nvPr/>
        </p:nvSpPr>
        <p:spPr>
          <a:xfrm>
            <a:off x="7410823" y="912442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54618-5362-AE42-8F27-74CCA61CF4F6}"/>
              </a:ext>
            </a:extLst>
          </p:cNvPr>
          <p:cNvSpPr txBox="1"/>
          <p:nvPr/>
        </p:nvSpPr>
        <p:spPr>
          <a:xfrm>
            <a:off x="7410823" y="978275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C9D7-CE74-E240-A7BD-7AECE6C81D3F}"/>
              </a:ext>
            </a:extLst>
          </p:cNvPr>
          <p:cNvSpPr txBox="1"/>
          <p:nvPr/>
        </p:nvSpPr>
        <p:spPr>
          <a:xfrm>
            <a:off x="12758899" y="912442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CC69F-8703-4D47-BF49-44E59653B6F1}"/>
              </a:ext>
            </a:extLst>
          </p:cNvPr>
          <p:cNvSpPr txBox="1"/>
          <p:nvPr/>
        </p:nvSpPr>
        <p:spPr>
          <a:xfrm>
            <a:off x="12758899" y="978275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4D6F4-625B-E644-BB83-67B5392B64FC}"/>
              </a:ext>
            </a:extLst>
          </p:cNvPr>
          <p:cNvSpPr txBox="1"/>
          <p:nvPr/>
        </p:nvSpPr>
        <p:spPr>
          <a:xfrm>
            <a:off x="18127853" y="912442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9B767-AEAE-3848-AF77-C06882CDA3FB}"/>
              </a:ext>
            </a:extLst>
          </p:cNvPr>
          <p:cNvSpPr txBox="1"/>
          <p:nvPr/>
        </p:nvSpPr>
        <p:spPr>
          <a:xfrm>
            <a:off x="18127853" y="978275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CF9D1637-273A-814D-A2B0-9C22DD9AA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6245595"/>
          </a:xfrm>
          <a:custGeom>
            <a:avLst/>
            <a:gdLst>
              <a:gd name="T0" fmla="*/ 19569 w 19570"/>
              <a:gd name="T1" fmla="*/ 5014 h 5015"/>
              <a:gd name="T2" fmla="*/ 0 w 19570"/>
              <a:gd name="T3" fmla="*/ 5014 h 5015"/>
              <a:gd name="T4" fmla="*/ 0 w 19570"/>
              <a:gd name="T5" fmla="*/ 0 h 5015"/>
              <a:gd name="T6" fmla="*/ 19569 w 19570"/>
              <a:gd name="T7" fmla="*/ 0 h 5015"/>
              <a:gd name="T8" fmla="*/ 19569 w 19570"/>
              <a:gd name="T9" fmla="*/ 5014 h 5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5015">
                <a:moveTo>
                  <a:pt x="19569" y="5014"/>
                </a:moveTo>
                <a:lnTo>
                  <a:pt x="0" y="5014"/>
                </a:lnTo>
                <a:lnTo>
                  <a:pt x="0" y="0"/>
                </a:lnTo>
                <a:lnTo>
                  <a:pt x="19569" y="0"/>
                </a:lnTo>
                <a:lnTo>
                  <a:pt x="19569" y="5014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64">
            <a:extLst>
              <a:ext uri="{FF2B5EF4-FFF2-40B4-BE49-F238E27FC236}">
                <a16:creationId xmlns:a16="http://schemas.microsoft.com/office/drawing/2014/main" id="{D7EAC486-D353-2D46-B7F0-45428E129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055" y="8983814"/>
            <a:ext cx="4202178" cy="9942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CCF2D6-E33D-4947-99CB-8B4274DD98DE}"/>
              </a:ext>
            </a:extLst>
          </p:cNvPr>
          <p:cNvGrpSpPr/>
          <p:nvPr/>
        </p:nvGrpSpPr>
        <p:grpSpPr>
          <a:xfrm>
            <a:off x="2922055" y="4160917"/>
            <a:ext cx="4207675" cy="4081332"/>
            <a:chOff x="2922055" y="4160917"/>
            <a:chExt cx="4207675" cy="4081332"/>
          </a:xfrm>
        </p:grpSpPr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D2C3BA2E-3243-384E-915B-775F461E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055" y="7632522"/>
              <a:ext cx="4207674" cy="609727"/>
            </a:xfrm>
            <a:custGeom>
              <a:avLst/>
              <a:gdLst>
                <a:gd name="T0" fmla="*/ 3375 w 3376"/>
                <a:gd name="T1" fmla="*/ 487 h 488"/>
                <a:gd name="T2" fmla="*/ 0 w 3376"/>
                <a:gd name="T3" fmla="*/ 487 h 488"/>
                <a:gd name="T4" fmla="*/ 0 w 3376"/>
                <a:gd name="T5" fmla="*/ 0 h 488"/>
                <a:gd name="T6" fmla="*/ 3375 w 3376"/>
                <a:gd name="T7" fmla="*/ 0 h 488"/>
                <a:gd name="T8" fmla="*/ 3375 w 3376"/>
                <a:gd name="T9" fmla="*/ 48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6" h="488">
                  <a:moveTo>
                    <a:pt x="3375" y="487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3375" y="0"/>
                  </a:lnTo>
                  <a:lnTo>
                    <a:pt x="3375" y="4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B9DA08E6-D7AC-0E4E-A504-A86833A09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055" y="4160917"/>
              <a:ext cx="4207674" cy="3471605"/>
            </a:xfrm>
            <a:custGeom>
              <a:avLst/>
              <a:gdLst>
                <a:gd name="T0" fmla="*/ 2991 w 3376"/>
                <a:gd name="T1" fmla="*/ 0 h 2788"/>
                <a:gd name="T2" fmla="*/ 1687 w 3376"/>
                <a:gd name="T3" fmla="*/ 0 h 2788"/>
                <a:gd name="T4" fmla="*/ 384 w 3376"/>
                <a:gd name="T5" fmla="*/ 0 h 2788"/>
                <a:gd name="T6" fmla="*/ 384 w 3376"/>
                <a:gd name="T7" fmla="*/ 0 h 2788"/>
                <a:gd name="T8" fmla="*/ 113 w 3376"/>
                <a:gd name="T9" fmla="*/ 112 h 2788"/>
                <a:gd name="T10" fmla="*/ 113 w 3376"/>
                <a:gd name="T11" fmla="*/ 112 h 2788"/>
                <a:gd name="T12" fmla="*/ 0 w 3376"/>
                <a:gd name="T13" fmla="*/ 383 h 2788"/>
                <a:gd name="T14" fmla="*/ 0 w 3376"/>
                <a:gd name="T15" fmla="*/ 1586 h 2788"/>
                <a:gd name="T16" fmla="*/ 0 w 3376"/>
                <a:gd name="T17" fmla="*/ 2787 h 2788"/>
                <a:gd name="T18" fmla="*/ 1687 w 3376"/>
                <a:gd name="T19" fmla="*/ 2787 h 2788"/>
                <a:gd name="T20" fmla="*/ 3375 w 3376"/>
                <a:gd name="T21" fmla="*/ 2787 h 2788"/>
                <a:gd name="T22" fmla="*/ 3375 w 3376"/>
                <a:gd name="T23" fmla="*/ 1586 h 2788"/>
                <a:gd name="T24" fmla="*/ 3375 w 3376"/>
                <a:gd name="T25" fmla="*/ 383 h 2788"/>
                <a:gd name="T26" fmla="*/ 3375 w 3376"/>
                <a:gd name="T27" fmla="*/ 383 h 2788"/>
                <a:gd name="T28" fmla="*/ 3262 w 3376"/>
                <a:gd name="T29" fmla="*/ 112 h 2788"/>
                <a:gd name="T30" fmla="*/ 3262 w 3376"/>
                <a:gd name="T31" fmla="*/ 112 h 2788"/>
                <a:gd name="T32" fmla="*/ 2991 w 3376"/>
                <a:gd name="T33" fmla="*/ 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76" h="2788">
                  <a:moveTo>
                    <a:pt x="2991" y="0"/>
                  </a:moveTo>
                  <a:lnTo>
                    <a:pt x="1687" y="0"/>
                  </a:lnTo>
                  <a:lnTo>
                    <a:pt x="384" y="0"/>
                  </a:lnTo>
                  <a:lnTo>
                    <a:pt x="384" y="0"/>
                  </a:lnTo>
                  <a:cubicBezTo>
                    <a:pt x="278" y="0"/>
                    <a:pt x="182" y="43"/>
                    <a:pt x="113" y="112"/>
                  </a:cubicBezTo>
                  <a:lnTo>
                    <a:pt x="113" y="112"/>
                  </a:lnTo>
                  <a:cubicBezTo>
                    <a:pt x="43" y="182"/>
                    <a:pt x="0" y="278"/>
                    <a:pt x="0" y="383"/>
                  </a:cubicBezTo>
                  <a:lnTo>
                    <a:pt x="0" y="1586"/>
                  </a:lnTo>
                  <a:lnTo>
                    <a:pt x="0" y="2787"/>
                  </a:lnTo>
                  <a:lnTo>
                    <a:pt x="1687" y="2787"/>
                  </a:lnTo>
                  <a:lnTo>
                    <a:pt x="3375" y="2787"/>
                  </a:lnTo>
                  <a:lnTo>
                    <a:pt x="3375" y="1586"/>
                  </a:lnTo>
                  <a:lnTo>
                    <a:pt x="3375" y="383"/>
                  </a:lnTo>
                  <a:lnTo>
                    <a:pt x="3375" y="383"/>
                  </a:lnTo>
                  <a:cubicBezTo>
                    <a:pt x="3375" y="278"/>
                    <a:pt x="3332" y="182"/>
                    <a:pt x="3262" y="112"/>
                  </a:cubicBezTo>
                  <a:lnTo>
                    <a:pt x="3262" y="112"/>
                  </a:lnTo>
                  <a:cubicBezTo>
                    <a:pt x="3193" y="43"/>
                    <a:pt x="3097" y="0"/>
                    <a:pt x="299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4EB7152E-6115-CF4C-AE9B-72BC3F940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093" y="7857738"/>
              <a:ext cx="181269" cy="186763"/>
            </a:xfrm>
            <a:custGeom>
              <a:avLst/>
              <a:gdLst>
                <a:gd name="T0" fmla="*/ 146 w 147"/>
                <a:gd name="T1" fmla="*/ 73 h 148"/>
                <a:gd name="T2" fmla="*/ 146 w 147"/>
                <a:gd name="T3" fmla="*/ 73 h 148"/>
                <a:gd name="T4" fmla="*/ 73 w 147"/>
                <a:gd name="T5" fmla="*/ 147 h 148"/>
                <a:gd name="T6" fmla="*/ 73 w 147"/>
                <a:gd name="T7" fmla="*/ 147 h 148"/>
                <a:gd name="T8" fmla="*/ 0 w 147"/>
                <a:gd name="T9" fmla="*/ 73 h 148"/>
                <a:gd name="T10" fmla="*/ 0 w 147"/>
                <a:gd name="T11" fmla="*/ 73 h 148"/>
                <a:gd name="T12" fmla="*/ 73 w 147"/>
                <a:gd name="T13" fmla="*/ 0 h 148"/>
                <a:gd name="T14" fmla="*/ 73 w 147"/>
                <a:gd name="T15" fmla="*/ 0 h 148"/>
                <a:gd name="T16" fmla="*/ 146 w 147"/>
                <a:gd name="T17" fmla="*/ 7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8">
                  <a:moveTo>
                    <a:pt x="146" y="73"/>
                  </a:moveTo>
                  <a:lnTo>
                    <a:pt x="146" y="73"/>
                  </a:lnTo>
                  <a:cubicBezTo>
                    <a:pt x="146" y="114"/>
                    <a:pt x="113" y="147"/>
                    <a:pt x="73" y="147"/>
                  </a:cubicBezTo>
                  <a:lnTo>
                    <a:pt x="73" y="147"/>
                  </a:lnTo>
                  <a:cubicBezTo>
                    <a:pt x="32" y="147"/>
                    <a:pt x="0" y="114"/>
                    <a:pt x="0" y="73"/>
                  </a:cubicBezTo>
                  <a:lnTo>
                    <a:pt x="0" y="73"/>
                  </a:lnTo>
                  <a:cubicBezTo>
                    <a:pt x="0" y="33"/>
                    <a:pt x="32" y="0"/>
                    <a:pt x="73" y="0"/>
                  </a:cubicBezTo>
                  <a:lnTo>
                    <a:pt x="73" y="0"/>
                  </a:lnTo>
                  <a:cubicBezTo>
                    <a:pt x="113" y="0"/>
                    <a:pt x="146" y="33"/>
                    <a:pt x="146" y="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038D656F-3B18-7D47-B364-7043134E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647" y="7802807"/>
              <a:ext cx="296624" cy="296624"/>
            </a:xfrm>
            <a:custGeom>
              <a:avLst/>
              <a:gdLst>
                <a:gd name="T0" fmla="*/ 237 w 238"/>
                <a:gd name="T1" fmla="*/ 118 h 238"/>
                <a:gd name="T2" fmla="*/ 237 w 238"/>
                <a:gd name="T3" fmla="*/ 118 h 238"/>
                <a:gd name="T4" fmla="*/ 118 w 238"/>
                <a:gd name="T5" fmla="*/ 237 h 238"/>
                <a:gd name="T6" fmla="*/ 118 w 238"/>
                <a:gd name="T7" fmla="*/ 237 h 238"/>
                <a:gd name="T8" fmla="*/ 0 w 238"/>
                <a:gd name="T9" fmla="*/ 118 h 238"/>
                <a:gd name="T10" fmla="*/ 0 w 238"/>
                <a:gd name="T11" fmla="*/ 118 h 238"/>
                <a:gd name="T12" fmla="*/ 118 w 238"/>
                <a:gd name="T13" fmla="*/ 0 h 238"/>
                <a:gd name="T14" fmla="*/ 118 w 238"/>
                <a:gd name="T15" fmla="*/ 0 h 238"/>
                <a:gd name="T16" fmla="*/ 237 w 238"/>
                <a:gd name="T17" fmla="*/ 1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38">
                  <a:moveTo>
                    <a:pt x="237" y="118"/>
                  </a:moveTo>
                  <a:lnTo>
                    <a:pt x="237" y="118"/>
                  </a:lnTo>
                  <a:cubicBezTo>
                    <a:pt x="237" y="184"/>
                    <a:pt x="184" y="237"/>
                    <a:pt x="118" y="237"/>
                  </a:cubicBezTo>
                  <a:lnTo>
                    <a:pt x="118" y="237"/>
                  </a:lnTo>
                  <a:cubicBezTo>
                    <a:pt x="53" y="237"/>
                    <a:pt x="0" y="184"/>
                    <a:pt x="0" y="118"/>
                  </a:cubicBezTo>
                  <a:lnTo>
                    <a:pt x="0" y="118"/>
                  </a:lnTo>
                  <a:cubicBezTo>
                    <a:pt x="0" y="53"/>
                    <a:pt x="53" y="0"/>
                    <a:pt x="118" y="0"/>
                  </a:cubicBezTo>
                  <a:lnTo>
                    <a:pt x="118" y="0"/>
                  </a:lnTo>
                  <a:cubicBezTo>
                    <a:pt x="184" y="0"/>
                    <a:pt x="237" y="53"/>
                    <a:pt x="237" y="1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CD1DA4F5-499B-FC45-AAC4-F33F5E16C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802" y="4616839"/>
              <a:ext cx="1636928" cy="1790734"/>
            </a:xfrm>
            <a:custGeom>
              <a:avLst/>
              <a:gdLst>
                <a:gd name="T0" fmla="*/ 1311 w 1312"/>
                <a:gd name="T1" fmla="*/ 0 h 1438"/>
                <a:gd name="T2" fmla="*/ 0 w 1312"/>
                <a:gd name="T3" fmla="*/ 758 h 1438"/>
                <a:gd name="T4" fmla="*/ 1311 w 1312"/>
                <a:gd name="T5" fmla="*/ 1437 h 1438"/>
                <a:gd name="T6" fmla="*/ 1311 w 1312"/>
                <a:gd name="T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2" h="1438">
                  <a:moveTo>
                    <a:pt x="1311" y="0"/>
                  </a:moveTo>
                  <a:lnTo>
                    <a:pt x="0" y="758"/>
                  </a:lnTo>
                  <a:lnTo>
                    <a:pt x="1311" y="1437"/>
                  </a:lnTo>
                  <a:lnTo>
                    <a:pt x="131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0F1A5405-6F9F-C542-93D0-8883FE61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802" y="4616839"/>
              <a:ext cx="1636928" cy="950298"/>
            </a:xfrm>
            <a:custGeom>
              <a:avLst/>
              <a:gdLst>
                <a:gd name="T0" fmla="*/ 1311 w 1312"/>
                <a:gd name="T1" fmla="*/ 0 h 761"/>
                <a:gd name="T2" fmla="*/ 0 w 1312"/>
                <a:gd name="T3" fmla="*/ 758 h 761"/>
                <a:gd name="T4" fmla="*/ 3 w 1312"/>
                <a:gd name="T5" fmla="*/ 760 h 761"/>
                <a:gd name="T6" fmla="*/ 1311 w 1312"/>
                <a:gd name="T7" fmla="*/ 760 h 761"/>
                <a:gd name="T8" fmla="*/ 1311 w 1312"/>
                <a:gd name="T9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761">
                  <a:moveTo>
                    <a:pt x="1311" y="0"/>
                  </a:moveTo>
                  <a:lnTo>
                    <a:pt x="0" y="758"/>
                  </a:lnTo>
                  <a:lnTo>
                    <a:pt x="3" y="760"/>
                  </a:lnTo>
                  <a:lnTo>
                    <a:pt x="1311" y="760"/>
                  </a:lnTo>
                  <a:lnTo>
                    <a:pt x="1311" y="0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FAA442D8-3851-3641-8C55-CB56A1ECA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548" y="4622334"/>
              <a:ext cx="1636928" cy="1790734"/>
            </a:xfrm>
            <a:custGeom>
              <a:avLst/>
              <a:gdLst>
                <a:gd name="T0" fmla="*/ 0 w 1312"/>
                <a:gd name="T1" fmla="*/ 0 h 1439"/>
                <a:gd name="T2" fmla="*/ 1311 w 1312"/>
                <a:gd name="T3" fmla="*/ 759 h 1439"/>
                <a:gd name="T4" fmla="*/ 0 w 1312"/>
                <a:gd name="T5" fmla="*/ 1438 h 1439"/>
                <a:gd name="T6" fmla="*/ 0 w 1312"/>
                <a:gd name="T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2" h="1439">
                  <a:moveTo>
                    <a:pt x="0" y="0"/>
                  </a:moveTo>
                  <a:lnTo>
                    <a:pt x="1311" y="759"/>
                  </a:lnTo>
                  <a:lnTo>
                    <a:pt x="0" y="1438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452E7CD0-478A-CE44-9A7B-2BEA3EDEC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548" y="5567138"/>
              <a:ext cx="1636928" cy="845930"/>
            </a:xfrm>
            <a:custGeom>
              <a:avLst/>
              <a:gdLst>
                <a:gd name="T0" fmla="*/ 0 w 1312"/>
                <a:gd name="T1" fmla="*/ 679 h 680"/>
                <a:gd name="T2" fmla="*/ 1311 w 1312"/>
                <a:gd name="T3" fmla="*/ 0 h 680"/>
                <a:gd name="T4" fmla="*/ 0 w 1312"/>
                <a:gd name="T5" fmla="*/ 0 h 680"/>
                <a:gd name="T6" fmla="*/ 0 w 1312"/>
                <a:gd name="T7" fmla="*/ 679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2" h="680">
                  <a:moveTo>
                    <a:pt x="0" y="679"/>
                  </a:moveTo>
                  <a:lnTo>
                    <a:pt x="1311" y="0"/>
                  </a:lnTo>
                  <a:lnTo>
                    <a:pt x="0" y="0"/>
                  </a:lnTo>
                  <a:lnTo>
                    <a:pt x="0" y="679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1951025-EB3F-5942-9C2B-98240E7C2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932" y="6825045"/>
              <a:ext cx="1680873" cy="807479"/>
            </a:xfrm>
            <a:custGeom>
              <a:avLst/>
              <a:gdLst>
                <a:gd name="T0" fmla="*/ 0 w 1348"/>
                <a:gd name="T1" fmla="*/ 648 h 649"/>
                <a:gd name="T2" fmla="*/ 0 w 1348"/>
                <a:gd name="T3" fmla="*/ 411 h 649"/>
                <a:gd name="T4" fmla="*/ 0 w 1348"/>
                <a:gd name="T5" fmla="*/ 173 h 649"/>
                <a:gd name="T6" fmla="*/ 0 w 1348"/>
                <a:gd name="T7" fmla="*/ 173 h 649"/>
                <a:gd name="T8" fmla="*/ 51 w 1348"/>
                <a:gd name="T9" fmla="*/ 50 h 649"/>
                <a:gd name="T10" fmla="*/ 51 w 1348"/>
                <a:gd name="T11" fmla="*/ 50 h 649"/>
                <a:gd name="T12" fmla="*/ 175 w 1348"/>
                <a:gd name="T13" fmla="*/ 0 h 649"/>
                <a:gd name="T14" fmla="*/ 673 w 1348"/>
                <a:gd name="T15" fmla="*/ 0 h 649"/>
                <a:gd name="T16" fmla="*/ 1171 w 1348"/>
                <a:gd name="T17" fmla="*/ 0 h 649"/>
                <a:gd name="T18" fmla="*/ 1171 w 1348"/>
                <a:gd name="T19" fmla="*/ 0 h 649"/>
                <a:gd name="T20" fmla="*/ 1295 w 1348"/>
                <a:gd name="T21" fmla="*/ 50 h 649"/>
                <a:gd name="T22" fmla="*/ 1295 w 1348"/>
                <a:gd name="T23" fmla="*/ 50 h 649"/>
                <a:gd name="T24" fmla="*/ 1347 w 1348"/>
                <a:gd name="T25" fmla="*/ 173 h 649"/>
                <a:gd name="T26" fmla="*/ 1347 w 1348"/>
                <a:gd name="T27" fmla="*/ 411 h 649"/>
                <a:gd name="T28" fmla="*/ 1347 w 1348"/>
                <a:gd name="T29" fmla="*/ 648 h 649"/>
                <a:gd name="T30" fmla="*/ 0 w 1348"/>
                <a:gd name="T31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8" h="649">
                  <a:moveTo>
                    <a:pt x="0" y="648"/>
                  </a:moveTo>
                  <a:lnTo>
                    <a:pt x="0" y="411"/>
                  </a:lnTo>
                  <a:lnTo>
                    <a:pt x="0" y="173"/>
                  </a:lnTo>
                  <a:lnTo>
                    <a:pt x="0" y="173"/>
                  </a:lnTo>
                  <a:cubicBezTo>
                    <a:pt x="0" y="125"/>
                    <a:pt x="19" y="81"/>
                    <a:pt x="51" y="50"/>
                  </a:cubicBezTo>
                  <a:lnTo>
                    <a:pt x="51" y="50"/>
                  </a:lnTo>
                  <a:cubicBezTo>
                    <a:pt x="83" y="19"/>
                    <a:pt x="126" y="0"/>
                    <a:pt x="175" y="0"/>
                  </a:cubicBezTo>
                  <a:lnTo>
                    <a:pt x="673" y="0"/>
                  </a:lnTo>
                  <a:lnTo>
                    <a:pt x="1171" y="0"/>
                  </a:lnTo>
                  <a:lnTo>
                    <a:pt x="1171" y="0"/>
                  </a:lnTo>
                  <a:cubicBezTo>
                    <a:pt x="1219" y="0"/>
                    <a:pt x="1263" y="19"/>
                    <a:pt x="1295" y="50"/>
                  </a:cubicBezTo>
                  <a:lnTo>
                    <a:pt x="1295" y="50"/>
                  </a:lnTo>
                  <a:cubicBezTo>
                    <a:pt x="1327" y="81"/>
                    <a:pt x="1347" y="125"/>
                    <a:pt x="1347" y="173"/>
                  </a:cubicBezTo>
                  <a:lnTo>
                    <a:pt x="1347" y="411"/>
                  </a:lnTo>
                  <a:lnTo>
                    <a:pt x="1347" y="648"/>
                  </a:lnTo>
                  <a:lnTo>
                    <a:pt x="0" y="64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841976DC-BF94-C841-BC07-A85A21F2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934" y="6825045"/>
              <a:ext cx="823956" cy="807479"/>
            </a:xfrm>
            <a:custGeom>
              <a:avLst/>
              <a:gdLst>
                <a:gd name="T0" fmla="*/ 175 w 662"/>
                <a:gd name="T1" fmla="*/ 0 h 649"/>
                <a:gd name="T2" fmla="*/ 175 w 662"/>
                <a:gd name="T3" fmla="*/ 0 h 649"/>
                <a:gd name="T4" fmla="*/ 51 w 662"/>
                <a:gd name="T5" fmla="*/ 50 h 649"/>
                <a:gd name="T6" fmla="*/ 51 w 662"/>
                <a:gd name="T7" fmla="*/ 50 h 649"/>
                <a:gd name="T8" fmla="*/ 0 w 662"/>
                <a:gd name="T9" fmla="*/ 173 h 649"/>
                <a:gd name="T10" fmla="*/ 0 w 662"/>
                <a:gd name="T11" fmla="*/ 411 h 649"/>
                <a:gd name="T12" fmla="*/ 0 w 662"/>
                <a:gd name="T13" fmla="*/ 648 h 649"/>
                <a:gd name="T14" fmla="*/ 331 w 662"/>
                <a:gd name="T15" fmla="*/ 648 h 649"/>
                <a:gd name="T16" fmla="*/ 661 w 662"/>
                <a:gd name="T17" fmla="*/ 648 h 649"/>
                <a:gd name="T18" fmla="*/ 661 w 662"/>
                <a:gd name="T19" fmla="*/ 323 h 649"/>
                <a:gd name="T20" fmla="*/ 661 w 662"/>
                <a:gd name="T21" fmla="*/ 0 h 649"/>
                <a:gd name="T22" fmla="*/ 418 w 662"/>
                <a:gd name="T23" fmla="*/ 0 h 649"/>
                <a:gd name="T24" fmla="*/ 175 w 662"/>
                <a:gd name="T25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2" h="649">
                  <a:moveTo>
                    <a:pt x="175" y="0"/>
                  </a:moveTo>
                  <a:lnTo>
                    <a:pt x="175" y="0"/>
                  </a:lnTo>
                  <a:cubicBezTo>
                    <a:pt x="126" y="0"/>
                    <a:pt x="83" y="19"/>
                    <a:pt x="51" y="50"/>
                  </a:cubicBezTo>
                  <a:lnTo>
                    <a:pt x="51" y="50"/>
                  </a:lnTo>
                  <a:cubicBezTo>
                    <a:pt x="19" y="81"/>
                    <a:pt x="0" y="125"/>
                    <a:pt x="0" y="173"/>
                  </a:cubicBezTo>
                  <a:lnTo>
                    <a:pt x="0" y="411"/>
                  </a:lnTo>
                  <a:lnTo>
                    <a:pt x="0" y="648"/>
                  </a:lnTo>
                  <a:lnTo>
                    <a:pt x="331" y="648"/>
                  </a:lnTo>
                  <a:lnTo>
                    <a:pt x="661" y="648"/>
                  </a:lnTo>
                  <a:lnTo>
                    <a:pt x="661" y="323"/>
                  </a:lnTo>
                  <a:lnTo>
                    <a:pt x="661" y="0"/>
                  </a:lnTo>
                  <a:lnTo>
                    <a:pt x="418" y="0"/>
                  </a:lnTo>
                  <a:lnTo>
                    <a:pt x="175" y="0"/>
                  </a:lnTo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20824D76-A808-1C47-A102-991534527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052" y="6605321"/>
              <a:ext cx="1065652" cy="225216"/>
            </a:xfrm>
            <a:custGeom>
              <a:avLst/>
              <a:gdLst>
                <a:gd name="T0" fmla="*/ 0 w 857"/>
                <a:gd name="T1" fmla="*/ 47 h 180"/>
                <a:gd name="T2" fmla="*/ 0 w 857"/>
                <a:gd name="T3" fmla="*/ 112 h 180"/>
                <a:gd name="T4" fmla="*/ 0 w 857"/>
                <a:gd name="T5" fmla="*/ 179 h 180"/>
                <a:gd name="T6" fmla="*/ 428 w 857"/>
                <a:gd name="T7" fmla="*/ 179 h 180"/>
                <a:gd name="T8" fmla="*/ 856 w 857"/>
                <a:gd name="T9" fmla="*/ 179 h 180"/>
                <a:gd name="T10" fmla="*/ 856 w 857"/>
                <a:gd name="T11" fmla="*/ 112 h 180"/>
                <a:gd name="T12" fmla="*/ 856 w 857"/>
                <a:gd name="T13" fmla="*/ 47 h 180"/>
                <a:gd name="T14" fmla="*/ 856 w 857"/>
                <a:gd name="T15" fmla="*/ 47 h 180"/>
                <a:gd name="T16" fmla="*/ 843 w 857"/>
                <a:gd name="T17" fmla="*/ 14 h 180"/>
                <a:gd name="T18" fmla="*/ 843 w 857"/>
                <a:gd name="T19" fmla="*/ 14 h 180"/>
                <a:gd name="T20" fmla="*/ 810 w 857"/>
                <a:gd name="T21" fmla="*/ 0 h 180"/>
                <a:gd name="T22" fmla="*/ 428 w 857"/>
                <a:gd name="T23" fmla="*/ 0 h 180"/>
                <a:gd name="T24" fmla="*/ 47 w 857"/>
                <a:gd name="T25" fmla="*/ 0 h 180"/>
                <a:gd name="T26" fmla="*/ 47 w 857"/>
                <a:gd name="T27" fmla="*/ 0 h 180"/>
                <a:gd name="T28" fmla="*/ 13 w 857"/>
                <a:gd name="T29" fmla="*/ 14 h 180"/>
                <a:gd name="T30" fmla="*/ 13 w 857"/>
                <a:gd name="T31" fmla="*/ 14 h 180"/>
                <a:gd name="T32" fmla="*/ 0 w 857"/>
                <a:gd name="T33" fmla="*/ 4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7" h="180">
                  <a:moveTo>
                    <a:pt x="0" y="47"/>
                  </a:moveTo>
                  <a:lnTo>
                    <a:pt x="0" y="112"/>
                  </a:lnTo>
                  <a:lnTo>
                    <a:pt x="0" y="179"/>
                  </a:lnTo>
                  <a:lnTo>
                    <a:pt x="428" y="179"/>
                  </a:lnTo>
                  <a:lnTo>
                    <a:pt x="856" y="179"/>
                  </a:lnTo>
                  <a:lnTo>
                    <a:pt x="856" y="112"/>
                  </a:lnTo>
                  <a:lnTo>
                    <a:pt x="856" y="47"/>
                  </a:lnTo>
                  <a:lnTo>
                    <a:pt x="856" y="47"/>
                  </a:lnTo>
                  <a:cubicBezTo>
                    <a:pt x="856" y="34"/>
                    <a:pt x="851" y="23"/>
                    <a:pt x="843" y="14"/>
                  </a:cubicBezTo>
                  <a:lnTo>
                    <a:pt x="843" y="14"/>
                  </a:lnTo>
                  <a:cubicBezTo>
                    <a:pt x="834" y="5"/>
                    <a:pt x="823" y="0"/>
                    <a:pt x="810" y="0"/>
                  </a:cubicBezTo>
                  <a:lnTo>
                    <a:pt x="428" y="0"/>
                  </a:lnTo>
                  <a:lnTo>
                    <a:pt x="47" y="0"/>
                  </a:lnTo>
                  <a:lnTo>
                    <a:pt x="47" y="0"/>
                  </a:lnTo>
                  <a:cubicBezTo>
                    <a:pt x="34" y="0"/>
                    <a:pt x="22" y="5"/>
                    <a:pt x="13" y="14"/>
                  </a:cubicBezTo>
                  <a:lnTo>
                    <a:pt x="13" y="14"/>
                  </a:lnTo>
                  <a:cubicBezTo>
                    <a:pt x="5" y="23"/>
                    <a:pt x="0" y="34"/>
                    <a:pt x="0" y="4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53A7C77-2E4D-3340-9C68-62D51666B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898" y="4803604"/>
              <a:ext cx="829449" cy="1796228"/>
            </a:xfrm>
            <a:custGeom>
              <a:avLst/>
              <a:gdLst>
                <a:gd name="T0" fmla="*/ 666 w 667"/>
                <a:gd name="T1" fmla="*/ 1443 h 1444"/>
                <a:gd name="T2" fmla="*/ 333 w 667"/>
                <a:gd name="T3" fmla="*/ 1443 h 1444"/>
                <a:gd name="T4" fmla="*/ 0 w 667"/>
                <a:gd name="T5" fmla="*/ 1443 h 1444"/>
                <a:gd name="T6" fmla="*/ 0 w 667"/>
                <a:gd name="T7" fmla="*/ 888 h 1444"/>
                <a:gd name="T8" fmla="*/ 0 w 667"/>
                <a:gd name="T9" fmla="*/ 334 h 1444"/>
                <a:gd name="T10" fmla="*/ 0 w 667"/>
                <a:gd name="T11" fmla="*/ 334 h 1444"/>
                <a:gd name="T12" fmla="*/ 97 w 667"/>
                <a:gd name="T13" fmla="*/ 98 h 1444"/>
                <a:gd name="T14" fmla="*/ 97 w 667"/>
                <a:gd name="T15" fmla="*/ 98 h 1444"/>
                <a:gd name="T16" fmla="*/ 333 w 667"/>
                <a:gd name="T17" fmla="*/ 0 h 1444"/>
                <a:gd name="T18" fmla="*/ 333 w 667"/>
                <a:gd name="T19" fmla="*/ 0 h 1444"/>
                <a:gd name="T20" fmla="*/ 333 w 667"/>
                <a:gd name="T21" fmla="*/ 0 h 1444"/>
                <a:gd name="T22" fmla="*/ 333 w 667"/>
                <a:gd name="T23" fmla="*/ 0 h 1444"/>
                <a:gd name="T24" fmla="*/ 568 w 667"/>
                <a:gd name="T25" fmla="*/ 98 h 1444"/>
                <a:gd name="T26" fmla="*/ 568 w 667"/>
                <a:gd name="T27" fmla="*/ 98 h 1444"/>
                <a:gd name="T28" fmla="*/ 666 w 667"/>
                <a:gd name="T29" fmla="*/ 334 h 1444"/>
                <a:gd name="T30" fmla="*/ 666 w 667"/>
                <a:gd name="T31" fmla="*/ 888 h 1444"/>
                <a:gd name="T32" fmla="*/ 666 w 667"/>
                <a:gd name="T33" fmla="*/ 1443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7" h="1444">
                  <a:moveTo>
                    <a:pt x="666" y="1443"/>
                  </a:moveTo>
                  <a:lnTo>
                    <a:pt x="333" y="1443"/>
                  </a:lnTo>
                  <a:lnTo>
                    <a:pt x="0" y="1443"/>
                  </a:lnTo>
                  <a:lnTo>
                    <a:pt x="0" y="888"/>
                  </a:lnTo>
                  <a:lnTo>
                    <a:pt x="0" y="334"/>
                  </a:lnTo>
                  <a:lnTo>
                    <a:pt x="0" y="334"/>
                  </a:lnTo>
                  <a:cubicBezTo>
                    <a:pt x="0" y="242"/>
                    <a:pt x="37" y="158"/>
                    <a:pt x="97" y="98"/>
                  </a:cubicBezTo>
                  <a:lnTo>
                    <a:pt x="97" y="98"/>
                  </a:lnTo>
                  <a:cubicBezTo>
                    <a:pt x="158" y="38"/>
                    <a:pt x="241" y="0"/>
                    <a:pt x="333" y="0"/>
                  </a:cubicBez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cubicBezTo>
                    <a:pt x="425" y="0"/>
                    <a:pt x="509" y="38"/>
                    <a:pt x="568" y="98"/>
                  </a:cubicBezTo>
                  <a:lnTo>
                    <a:pt x="568" y="98"/>
                  </a:lnTo>
                  <a:cubicBezTo>
                    <a:pt x="629" y="158"/>
                    <a:pt x="666" y="242"/>
                    <a:pt x="666" y="334"/>
                  </a:cubicBezTo>
                  <a:lnTo>
                    <a:pt x="666" y="888"/>
                  </a:lnTo>
                  <a:lnTo>
                    <a:pt x="666" y="144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520ADC83-E178-1248-B83C-F9AE1154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00" y="4803604"/>
              <a:ext cx="422962" cy="1796228"/>
            </a:xfrm>
            <a:custGeom>
              <a:avLst/>
              <a:gdLst>
                <a:gd name="T0" fmla="*/ 333 w 338"/>
                <a:gd name="T1" fmla="*/ 0 h 1444"/>
                <a:gd name="T2" fmla="*/ 333 w 338"/>
                <a:gd name="T3" fmla="*/ 0 h 1444"/>
                <a:gd name="T4" fmla="*/ 97 w 338"/>
                <a:gd name="T5" fmla="*/ 98 h 1444"/>
                <a:gd name="T6" fmla="*/ 97 w 338"/>
                <a:gd name="T7" fmla="*/ 98 h 1444"/>
                <a:gd name="T8" fmla="*/ 0 w 338"/>
                <a:gd name="T9" fmla="*/ 334 h 1444"/>
                <a:gd name="T10" fmla="*/ 0 w 338"/>
                <a:gd name="T11" fmla="*/ 888 h 1444"/>
                <a:gd name="T12" fmla="*/ 0 w 338"/>
                <a:gd name="T13" fmla="*/ 1443 h 1444"/>
                <a:gd name="T14" fmla="*/ 168 w 338"/>
                <a:gd name="T15" fmla="*/ 1443 h 1444"/>
                <a:gd name="T16" fmla="*/ 337 w 338"/>
                <a:gd name="T17" fmla="*/ 1443 h 1444"/>
                <a:gd name="T18" fmla="*/ 337 w 338"/>
                <a:gd name="T19" fmla="*/ 722 h 1444"/>
                <a:gd name="T20" fmla="*/ 337 w 338"/>
                <a:gd name="T21" fmla="*/ 0 h 1444"/>
                <a:gd name="T22" fmla="*/ 337 w 338"/>
                <a:gd name="T23" fmla="*/ 0 h 1444"/>
                <a:gd name="T24" fmla="*/ 335 w 338"/>
                <a:gd name="T25" fmla="*/ 0 h 1444"/>
                <a:gd name="T26" fmla="*/ 335 w 338"/>
                <a:gd name="T27" fmla="*/ 0 h 1444"/>
                <a:gd name="T28" fmla="*/ 333 w 338"/>
                <a:gd name="T29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444">
                  <a:moveTo>
                    <a:pt x="333" y="0"/>
                  </a:moveTo>
                  <a:lnTo>
                    <a:pt x="333" y="0"/>
                  </a:lnTo>
                  <a:cubicBezTo>
                    <a:pt x="241" y="0"/>
                    <a:pt x="158" y="38"/>
                    <a:pt x="97" y="98"/>
                  </a:cubicBezTo>
                  <a:lnTo>
                    <a:pt x="97" y="98"/>
                  </a:lnTo>
                  <a:cubicBezTo>
                    <a:pt x="37" y="158"/>
                    <a:pt x="0" y="242"/>
                    <a:pt x="0" y="334"/>
                  </a:cubicBezTo>
                  <a:lnTo>
                    <a:pt x="0" y="888"/>
                  </a:lnTo>
                  <a:lnTo>
                    <a:pt x="0" y="1443"/>
                  </a:lnTo>
                  <a:lnTo>
                    <a:pt x="168" y="1443"/>
                  </a:lnTo>
                  <a:lnTo>
                    <a:pt x="337" y="1443"/>
                  </a:lnTo>
                  <a:lnTo>
                    <a:pt x="337" y="722"/>
                  </a:lnTo>
                  <a:lnTo>
                    <a:pt x="337" y="0"/>
                  </a:lnTo>
                  <a:lnTo>
                    <a:pt x="337" y="0"/>
                  </a:lnTo>
                  <a:cubicBezTo>
                    <a:pt x="336" y="0"/>
                    <a:pt x="336" y="0"/>
                    <a:pt x="335" y="0"/>
                  </a:cubicBezTo>
                  <a:lnTo>
                    <a:pt x="335" y="0"/>
                  </a:lnTo>
                  <a:cubicBezTo>
                    <a:pt x="334" y="0"/>
                    <a:pt x="334" y="0"/>
                    <a:pt x="333" y="0"/>
                  </a:cubicBezTo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AC28FB4F-0344-A542-9D33-EBAB7EC0D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127" y="5221076"/>
              <a:ext cx="433953" cy="1224950"/>
            </a:xfrm>
            <a:custGeom>
              <a:avLst/>
              <a:gdLst>
                <a:gd name="T0" fmla="*/ 27 w 348"/>
                <a:gd name="T1" fmla="*/ 983 h 984"/>
                <a:gd name="T2" fmla="*/ 27 w 348"/>
                <a:gd name="T3" fmla="*/ 983 h 984"/>
                <a:gd name="T4" fmla="*/ 6 w 348"/>
                <a:gd name="T5" fmla="*/ 970 h 984"/>
                <a:gd name="T6" fmla="*/ 6 w 348"/>
                <a:gd name="T7" fmla="*/ 970 h 984"/>
                <a:gd name="T8" fmla="*/ 15 w 348"/>
                <a:gd name="T9" fmla="*/ 938 h 984"/>
                <a:gd name="T10" fmla="*/ 243 w 348"/>
                <a:gd name="T11" fmla="*/ 794 h 984"/>
                <a:gd name="T12" fmla="*/ 243 w 348"/>
                <a:gd name="T13" fmla="*/ 794 h 984"/>
                <a:gd name="T14" fmla="*/ 255 w 348"/>
                <a:gd name="T15" fmla="*/ 773 h 984"/>
                <a:gd name="T16" fmla="*/ 255 w 348"/>
                <a:gd name="T17" fmla="*/ 773 h 984"/>
                <a:gd name="T18" fmla="*/ 243 w 348"/>
                <a:gd name="T19" fmla="*/ 751 h 984"/>
                <a:gd name="T20" fmla="*/ 80 w 348"/>
                <a:gd name="T21" fmla="*/ 649 h 984"/>
                <a:gd name="T22" fmla="*/ 80 w 348"/>
                <a:gd name="T23" fmla="*/ 649 h 984"/>
                <a:gd name="T24" fmla="*/ 48 w 348"/>
                <a:gd name="T25" fmla="*/ 606 h 984"/>
                <a:gd name="T26" fmla="*/ 48 w 348"/>
                <a:gd name="T27" fmla="*/ 606 h 984"/>
                <a:gd name="T28" fmla="*/ 78 w 348"/>
                <a:gd name="T29" fmla="*/ 525 h 984"/>
                <a:gd name="T30" fmla="*/ 243 w 348"/>
                <a:gd name="T31" fmla="*/ 421 h 984"/>
                <a:gd name="T32" fmla="*/ 243 w 348"/>
                <a:gd name="T33" fmla="*/ 421 h 984"/>
                <a:gd name="T34" fmla="*/ 255 w 348"/>
                <a:gd name="T35" fmla="*/ 400 h 984"/>
                <a:gd name="T36" fmla="*/ 255 w 348"/>
                <a:gd name="T37" fmla="*/ 400 h 984"/>
                <a:gd name="T38" fmla="*/ 243 w 348"/>
                <a:gd name="T39" fmla="*/ 379 h 984"/>
                <a:gd name="T40" fmla="*/ 80 w 348"/>
                <a:gd name="T41" fmla="*/ 276 h 984"/>
                <a:gd name="T42" fmla="*/ 80 w 348"/>
                <a:gd name="T43" fmla="*/ 276 h 984"/>
                <a:gd name="T44" fmla="*/ 48 w 348"/>
                <a:gd name="T45" fmla="*/ 234 h 984"/>
                <a:gd name="T46" fmla="*/ 48 w 348"/>
                <a:gd name="T47" fmla="*/ 234 h 984"/>
                <a:gd name="T48" fmla="*/ 78 w 348"/>
                <a:gd name="T49" fmla="*/ 152 h 984"/>
                <a:gd name="T50" fmla="*/ 307 w 348"/>
                <a:gd name="T51" fmla="*/ 7 h 984"/>
                <a:gd name="T52" fmla="*/ 307 w 348"/>
                <a:gd name="T53" fmla="*/ 7 h 984"/>
                <a:gd name="T54" fmla="*/ 340 w 348"/>
                <a:gd name="T55" fmla="*/ 14 h 984"/>
                <a:gd name="T56" fmla="*/ 340 w 348"/>
                <a:gd name="T57" fmla="*/ 14 h 984"/>
                <a:gd name="T58" fmla="*/ 333 w 348"/>
                <a:gd name="T59" fmla="*/ 47 h 984"/>
                <a:gd name="T60" fmla="*/ 104 w 348"/>
                <a:gd name="T61" fmla="*/ 192 h 984"/>
                <a:gd name="T62" fmla="*/ 104 w 348"/>
                <a:gd name="T63" fmla="*/ 192 h 984"/>
                <a:gd name="T64" fmla="*/ 93 w 348"/>
                <a:gd name="T65" fmla="*/ 213 h 984"/>
                <a:gd name="T66" fmla="*/ 93 w 348"/>
                <a:gd name="T67" fmla="*/ 213 h 984"/>
                <a:gd name="T68" fmla="*/ 104 w 348"/>
                <a:gd name="T69" fmla="*/ 235 h 984"/>
                <a:gd name="T70" fmla="*/ 266 w 348"/>
                <a:gd name="T71" fmla="*/ 337 h 984"/>
                <a:gd name="T72" fmla="*/ 266 w 348"/>
                <a:gd name="T73" fmla="*/ 337 h 984"/>
                <a:gd name="T74" fmla="*/ 299 w 348"/>
                <a:gd name="T75" fmla="*/ 380 h 984"/>
                <a:gd name="T76" fmla="*/ 299 w 348"/>
                <a:gd name="T77" fmla="*/ 380 h 984"/>
                <a:gd name="T78" fmla="*/ 268 w 348"/>
                <a:gd name="T79" fmla="*/ 461 h 984"/>
                <a:gd name="T80" fmla="*/ 104 w 348"/>
                <a:gd name="T81" fmla="*/ 565 h 984"/>
                <a:gd name="T82" fmla="*/ 104 w 348"/>
                <a:gd name="T83" fmla="*/ 565 h 984"/>
                <a:gd name="T84" fmla="*/ 93 w 348"/>
                <a:gd name="T85" fmla="*/ 586 h 984"/>
                <a:gd name="T86" fmla="*/ 93 w 348"/>
                <a:gd name="T87" fmla="*/ 586 h 984"/>
                <a:gd name="T88" fmla="*/ 104 w 348"/>
                <a:gd name="T89" fmla="*/ 607 h 984"/>
                <a:gd name="T90" fmla="*/ 266 w 348"/>
                <a:gd name="T91" fmla="*/ 710 h 984"/>
                <a:gd name="T92" fmla="*/ 266 w 348"/>
                <a:gd name="T93" fmla="*/ 710 h 984"/>
                <a:gd name="T94" fmla="*/ 299 w 348"/>
                <a:gd name="T95" fmla="*/ 752 h 984"/>
                <a:gd name="T96" fmla="*/ 299 w 348"/>
                <a:gd name="T97" fmla="*/ 752 h 984"/>
                <a:gd name="T98" fmla="*/ 268 w 348"/>
                <a:gd name="T99" fmla="*/ 834 h 984"/>
                <a:gd name="T100" fmla="*/ 39 w 348"/>
                <a:gd name="T101" fmla="*/ 979 h 984"/>
                <a:gd name="T102" fmla="*/ 39 w 348"/>
                <a:gd name="T103" fmla="*/ 979 h 984"/>
                <a:gd name="T104" fmla="*/ 27 w 348"/>
                <a:gd name="T105" fmla="*/ 983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" h="984">
                  <a:moveTo>
                    <a:pt x="27" y="983"/>
                  </a:moveTo>
                  <a:lnTo>
                    <a:pt x="27" y="983"/>
                  </a:lnTo>
                  <a:cubicBezTo>
                    <a:pt x="18" y="983"/>
                    <a:pt x="10" y="978"/>
                    <a:pt x="6" y="970"/>
                  </a:cubicBezTo>
                  <a:lnTo>
                    <a:pt x="6" y="970"/>
                  </a:lnTo>
                  <a:cubicBezTo>
                    <a:pt x="0" y="958"/>
                    <a:pt x="5" y="945"/>
                    <a:pt x="15" y="938"/>
                  </a:cubicBezTo>
                  <a:lnTo>
                    <a:pt x="243" y="794"/>
                  </a:lnTo>
                  <a:lnTo>
                    <a:pt x="243" y="794"/>
                  </a:lnTo>
                  <a:cubicBezTo>
                    <a:pt x="250" y="789"/>
                    <a:pt x="255" y="782"/>
                    <a:pt x="255" y="773"/>
                  </a:cubicBezTo>
                  <a:lnTo>
                    <a:pt x="255" y="773"/>
                  </a:lnTo>
                  <a:cubicBezTo>
                    <a:pt x="255" y="764"/>
                    <a:pt x="250" y="756"/>
                    <a:pt x="243" y="751"/>
                  </a:cubicBezTo>
                  <a:lnTo>
                    <a:pt x="80" y="649"/>
                  </a:lnTo>
                  <a:lnTo>
                    <a:pt x="80" y="649"/>
                  </a:lnTo>
                  <a:cubicBezTo>
                    <a:pt x="65" y="639"/>
                    <a:pt x="53" y="624"/>
                    <a:pt x="48" y="606"/>
                  </a:cubicBezTo>
                  <a:lnTo>
                    <a:pt x="48" y="606"/>
                  </a:lnTo>
                  <a:cubicBezTo>
                    <a:pt x="39" y="574"/>
                    <a:pt x="52" y="542"/>
                    <a:pt x="78" y="525"/>
                  </a:cubicBezTo>
                  <a:lnTo>
                    <a:pt x="243" y="421"/>
                  </a:lnTo>
                  <a:lnTo>
                    <a:pt x="243" y="421"/>
                  </a:lnTo>
                  <a:cubicBezTo>
                    <a:pt x="250" y="416"/>
                    <a:pt x="255" y="408"/>
                    <a:pt x="255" y="400"/>
                  </a:cubicBezTo>
                  <a:lnTo>
                    <a:pt x="255" y="400"/>
                  </a:lnTo>
                  <a:cubicBezTo>
                    <a:pt x="255" y="391"/>
                    <a:pt x="250" y="383"/>
                    <a:pt x="243" y="379"/>
                  </a:cubicBezTo>
                  <a:lnTo>
                    <a:pt x="80" y="276"/>
                  </a:lnTo>
                  <a:lnTo>
                    <a:pt x="80" y="276"/>
                  </a:lnTo>
                  <a:cubicBezTo>
                    <a:pt x="65" y="266"/>
                    <a:pt x="53" y="251"/>
                    <a:pt x="48" y="234"/>
                  </a:cubicBezTo>
                  <a:lnTo>
                    <a:pt x="48" y="234"/>
                  </a:lnTo>
                  <a:cubicBezTo>
                    <a:pt x="39" y="202"/>
                    <a:pt x="52" y="169"/>
                    <a:pt x="78" y="152"/>
                  </a:cubicBezTo>
                  <a:lnTo>
                    <a:pt x="307" y="7"/>
                  </a:lnTo>
                  <a:lnTo>
                    <a:pt x="307" y="7"/>
                  </a:lnTo>
                  <a:cubicBezTo>
                    <a:pt x="318" y="0"/>
                    <a:pt x="333" y="3"/>
                    <a:pt x="340" y="14"/>
                  </a:cubicBezTo>
                  <a:lnTo>
                    <a:pt x="340" y="14"/>
                  </a:lnTo>
                  <a:cubicBezTo>
                    <a:pt x="347" y="25"/>
                    <a:pt x="344" y="40"/>
                    <a:pt x="333" y="47"/>
                  </a:cubicBezTo>
                  <a:lnTo>
                    <a:pt x="104" y="192"/>
                  </a:lnTo>
                  <a:lnTo>
                    <a:pt x="104" y="192"/>
                  </a:lnTo>
                  <a:cubicBezTo>
                    <a:pt x="97" y="197"/>
                    <a:pt x="93" y="205"/>
                    <a:pt x="93" y="213"/>
                  </a:cubicBezTo>
                  <a:lnTo>
                    <a:pt x="93" y="213"/>
                  </a:lnTo>
                  <a:cubicBezTo>
                    <a:pt x="93" y="222"/>
                    <a:pt x="97" y="230"/>
                    <a:pt x="104" y="235"/>
                  </a:cubicBezTo>
                  <a:lnTo>
                    <a:pt x="266" y="337"/>
                  </a:lnTo>
                  <a:lnTo>
                    <a:pt x="266" y="337"/>
                  </a:lnTo>
                  <a:cubicBezTo>
                    <a:pt x="282" y="347"/>
                    <a:pt x="294" y="362"/>
                    <a:pt x="299" y="380"/>
                  </a:cubicBezTo>
                  <a:lnTo>
                    <a:pt x="299" y="380"/>
                  </a:lnTo>
                  <a:cubicBezTo>
                    <a:pt x="308" y="411"/>
                    <a:pt x="295" y="444"/>
                    <a:pt x="268" y="461"/>
                  </a:cubicBezTo>
                  <a:lnTo>
                    <a:pt x="104" y="565"/>
                  </a:lnTo>
                  <a:lnTo>
                    <a:pt x="104" y="565"/>
                  </a:lnTo>
                  <a:cubicBezTo>
                    <a:pt x="97" y="570"/>
                    <a:pt x="93" y="578"/>
                    <a:pt x="93" y="586"/>
                  </a:cubicBezTo>
                  <a:lnTo>
                    <a:pt x="93" y="586"/>
                  </a:lnTo>
                  <a:cubicBezTo>
                    <a:pt x="93" y="595"/>
                    <a:pt x="97" y="603"/>
                    <a:pt x="104" y="607"/>
                  </a:cubicBezTo>
                  <a:lnTo>
                    <a:pt x="266" y="710"/>
                  </a:lnTo>
                  <a:lnTo>
                    <a:pt x="266" y="710"/>
                  </a:lnTo>
                  <a:cubicBezTo>
                    <a:pt x="282" y="720"/>
                    <a:pt x="294" y="735"/>
                    <a:pt x="299" y="752"/>
                  </a:cubicBezTo>
                  <a:lnTo>
                    <a:pt x="299" y="752"/>
                  </a:lnTo>
                  <a:cubicBezTo>
                    <a:pt x="308" y="784"/>
                    <a:pt x="295" y="817"/>
                    <a:pt x="268" y="834"/>
                  </a:cubicBezTo>
                  <a:lnTo>
                    <a:pt x="39" y="979"/>
                  </a:lnTo>
                  <a:lnTo>
                    <a:pt x="39" y="979"/>
                  </a:lnTo>
                  <a:cubicBezTo>
                    <a:pt x="36" y="982"/>
                    <a:pt x="31" y="983"/>
                    <a:pt x="27" y="9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9" name="Freeform 150">
            <a:extLst>
              <a:ext uri="{FF2B5EF4-FFF2-40B4-BE49-F238E27FC236}">
                <a16:creationId xmlns:a16="http://schemas.microsoft.com/office/drawing/2014/main" id="{774FF640-D087-0640-BDDA-11EBDA77E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989" y="8983814"/>
            <a:ext cx="4202178" cy="994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51">
            <a:extLst>
              <a:ext uri="{FF2B5EF4-FFF2-40B4-BE49-F238E27FC236}">
                <a16:creationId xmlns:a16="http://schemas.microsoft.com/office/drawing/2014/main" id="{9F389FAC-D882-B145-B64F-79446D8FF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989" y="4160919"/>
            <a:ext cx="4202178" cy="4136262"/>
          </a:xfrm>
          <a:custGeom>
            <a:avLst/>
            <a:gdLst>
              <a:gd name="T0" fmla="*/ 3374 w 3375"/>
              <a:gd name="T1" fmla="*/ 3320 h 3321"/>
              <a:gd name="T2" fmla="*/ 0 w 3375"/>
              <a:gd name="T3" fmla="*/ 3320 h 3321"/>
              <a:gd name="T4" fmla="*/ 0 w 3375"/>
              <a:gd name="T5" fmla="*/ 698 h 3321"/>
              <a:gd name="T6" fmla="*/ 0 w 3375"/>
              <a:gd name="T7" fmla="*/ 698 h 3321"/>
              <a:gd name="T8" fmla="*/ 699 w 3375"/>
              <a:gd name="T9" fmla="*/ 0 h 3321"/>
              <a:gd name="T10" fmla="*/ 2675 w 3375"/>
              <a:gd name="T11" fmla="*/ 0 h 3321"/>
              <a:gd name="T12" fmla="*/ 2675 w 3375"/>
              <a:gd name="T13" fmla="*/ 0 h 3321"/>
              <a:gd name="T14" fmla="*/ 3374 w 3375"/>
              <a:gd name="T15" fmla="*/ 698 h 3321"/>
              <a:gd name="T16" fmla="*/ 3374 w 3375"/>
              <a:gd name="T17" fmla="*/ 3320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5" h="3321">
                <a:moveTo>
                  <a:pt x="3374" y="3320"/>
                </a:moveTo>
                <a:lnTo>
                  <a:pt x="0" y="3320"/>
                </a:lnTo>
                <a:lnTo>
                  <a:pt x="0" y="698"/>
                </a:lnTo>
                <a:lnTo>
                  <a:pt x="0" y="698"/>
                </a:lnTo>
                <a:cubicBezTo>
                  <a:pt x="0" y="312"/>
                  <a:pt x="313" y="0"/>
                  <a:pt x="699" y="0"/>
                </a:cubicBezTo>
                <a:lnTo>
                  <a:pt x="2675" y="0"/>
                </a:lnTo>
                <a:lnTo>
                  <a:pt x="2675" y="0"/>
                </a:lnTo>
                <a:cubicBezTo>
                  <a:pt x="3061" y="0"/>
                  <a:pt x="3374" y="312"/>
                  <a:pt x="3374" y="698"/>
                </a:cubicBezTo>
                <a:lnTo>
                  <a:pt x="3374" y="33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52">
            <a:extLst>
              <a:ext uri="{FF2B5EF4-FFF2-40B4-BE49-F238E27FC236}">
                <a16:creationId xmlns:a16="http://schemas.microsoft.com/office/drawing/2014/main" id="{9F076EEF-FC73-8B48-907D-684B2436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985" y="7451251"/>
            <a:ext cx="1318332" cy="845930"/>
          </a:xfrm>
          <a:custGeom>
            <a:avLst/>
            <a:gdLst>
              <a:gd name="T0" fmla="*/ 1057 w 1058"/>
              <a:gd name="T1" fmla="*/ 680 h 681"/>
              <a:gd name="T2" fmla="*/ 0 w 1058"/>
              <a:gd name="T3" fmla="*/ 680 h 681"/>
              <a:gd name="T4" fmla="*/ 0 w 1058"/>
              <a:gd name="T5" fmla="*/ 0 h 681"/>
              <a:gd name="T6" fmla="*/ 1057 w 1058"/>
              <a:gd name="T7" fmla="*/ 68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8" h="681">
                <a:moveTo>
                  <a:pt x="1057" y="680"/>
                </a:moveTo>
                <a:lnTo>
                  <a:pt x="0" y="680"/>
                </a:lnTo>
                <a:lnTo>
                  <a:pt x="0" y="0"/>
                </a:lnTo>
                <a:lnTo>
                  <a:pt x="1057" y="6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53">
            <a:extLst>
              <a:ext uri="{FF2B5EF4-FFF2-40B4-BE49-F238E27FC236}">
                <a16:creationId xmlns:a16="http://schemas.microsoft.com/office/drawing/2014/main" id="{D32757CB-5CC8-804F-A6A3-2CACA494C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6583" y="7451251"/>
            <a:ext cx="1126076" cy="845930"/>
          </a:xfrm>
          <a:custGeom>
            <a:avLst/>
            <a:gdLst>
              <a:gd name="T0" fmla="*/ 0 w 902"/>
              <a:gd name="T1" fmla="*/ 680 h 681"/>
              <a:gd name="T2" fmla="*/ 901 w 902"/>
              <a:gd name="T3" fmla="*/ 680 h 681"/>
              <a:gd name="T4" fmla="*/ 901 w 902"/>
              <a:gd name="T5" fmla="*/ 0 h 681"/>
              <a:gd name="T6" fmla="*/ 0 w 902"/>
              <a:gd name="T7" fmla="*/ 68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2" h="681">
                <a:moveTo>
                  <a:pt x="0" y="680"/>
                </a:moveTo>
                <a:lnTo>
                  <a:pt x="901" y="680"/>
                </a:lnTo>
                <a:lnTo>
                  <a:pt x="901" y="0"/>
                </a:lnTo>
                <a:lnTo>
                  <a:pt x="0" y="6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54">
            <a:extLst>
              <a:ext uri="{FF2B5EF4-FFF2-40B4-BE49-F238E27FC236}">
                <a16:creationId xmlns:a16="http://schemas.microsoft.com/office/drawing/2014/main" id="{7F889A8B-5833-A849-A65E-EF5CA2A0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989" y="4160919"/>
            <a:ext cx="4202178" cy="4136262"/>
          </a:xfrm>
          <a:custGeom>
            <a:avLst/>
            <a:gdLst>
              <a:gd name="T0" fmla="*/ 3374 w 3375"/>
              <a:gd name="T1" fmla="*/ 3320 h 3321"/>
              <a:gd name="T2" fmla="*/ 0 w 3375"/>
              <a:gd name="T3" fmla="*/ 3320 h 3321"/>
              <a:gd name="T4" fmla="*/ 0 w 3375"/>
              <a:gd name="T5" fmla="*/ 698 h 3321"/>
              <a:gd name="T6" fmla="*/ 0 w 3375"/>
              <a:gd name="T7" fmla="*/ 698 h 3321"/>
              <a:gd name="T8" fmla="*/ 699 w 3375"/>
              <a:gd name="T9" fmla="*/ 0 h 3321"/>
              <a:gd name="T10" fmla="*/ 2675 w 3375"/>
              <a:gd name="T11" fmla="*/ 0 h 3321"/>
              <a:gd name="T12" fmla="*/ 2675 w 3375"/>
              <a:gd name="T13" fmla="*/ 0 h 3321"/>
              <a:gd name="T14" fmla="*/ 3374 w 3375"/>
              <a:gd name="T15" fmla="*/ 698 h 3321"/>
              <a:gd name="T16" fmla="*/ 3374 w 3375"/>
              <a:gd name="T17" fmla="*/ 3320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5" h="3321">
                <a:moveTo>
                  <a:pt x="3374" y="3320"/>
                </a:moveTo>
                <a:lnTo>
                  <a:pt x="0" y="3320"/>
                </a:lnTo>
                <a:lnTo>
                  <a:pt x="0" y="698"/>
                </a:lnTo>
                <a:lnTo>
                  <a:pt x="0" y="698"/>
                </a:lnTo>
                <a:cubicBezTo>
                  <a:pt x="0" y="312"/>
                  <a:pt x="313" y="0"/>
                  <a:pt x="699" y="0"/>
                </a:cubicBezTo>
                <a:lnTo>
                  <a:pt x="2675" y="0"/>
                </a:lnTo>
                <a:lnTo>
                  <a:pt x="2675" y="0"/>
                </a:lnTo>
                <a:cubicBezTo>
                  <a:pt x="3061" y="0"/>
                  <a:pt x="3374" y="312"/>
                  <a:pt x="3374" y="698"/>
                </a:cubicBezTo>
                <a:lnTo>
                  <a:pt x="3374" y="3320"/>
                </a:lnTo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E638F9-F9EF-9C45-89B4-4E4E2E4B69E0}"/>
              </a:ext>
            </a:extLst>
          </p:cNvPr>
          <p:cNvGrpSpPr/>
          <p:nvPr/>
        </p:nvGrpSpPr>
        <p:grpSpPr>
          <a:xfrm>
            <a:off x="10376117" y="5023326"/>
            <a:ext cx="3735270" cy="2400461"/>
            <a:chOff x="10376117" y="5023326"/>
            <a:chExt cx="3735270" cy="2400461"/>
          </a:xfrm>
        </p:grpSpPr>
        <p:sp>
          <p:nvSpPr>
            <p:cNvPr id="35" name="Freeform 155">
              <a:extLst>
                <a:ext uri="{FF2B5EF4-FFF2-40B4-BE49-F238E27FC236}">
                  <a16:creationId xmlns:a16="http://schemas.microsoft.com/office/drawing/2014/main" id="{A87A261F-C84D-F749-8D43-EBF59145F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6117" y="6413068"/>
              <a:ext cx="922832" cy="708601"/>
            </a:xfrm>
            <a:custGeom>
              <a:avLst/>
              <a:gdLst>
                <a:gd name="T0" fmla="*/ 370 w 741"/>
                <a:gd name="T1" fmla="*/ 0 h 569"/>
                <a:gd name="T2" fmla="*/ 370 w 741"/>
                <a:gd name="T3" fmla="*/ 0 h 569"/>
                <a:gd name="T4" fmla="*/ 0 w 741"/>
                <a:gd name="T5" fmla="*/ 285 h 569"/>
                <a:gd name="T6" fmla="*/ 0 w 741"/>
                <a:gd name="T7" fmla="*/ 285 h 569"/>
                <a:gd name="T8" fmla="*/ 370 w 741"/>
                <a:gd name="T9" fmla="*/ 568 h 569"/>
                <a:gd name="T10" fmla="*/ 370 w 741"/>
                <a:gd name="T11" fmla="*/ 568 h 569"/>
                <a:gd name="T12" fmla="*/ 740 w 741"/>
                <a:gd name="T13" fmla="*/ 285 h 569"/>
                <a:gd name="T14" fmla="*/ 740 w 741"/>
                <a:gd name="T15" fmla="*/ 285 h 569"/>
                <a:gd name="T16" fmla="*/ 370 w 741"/>
                <a:gd name="T17" fmla="*/ 0 h 569"/>
                <a:gd name="T18" fmla="*/ 370 w 741"/>
                <a:gd name="T19" fmla="*/ 118 h 569"/>
                <a:gd name="T20" fmla="*/ 370 w 741"/>
                <a:gd name="T21" fmla="*/ 118 h 569"/>
                <a:gd name="T22" fmla="*/ 622 w 741"/>
                <a:gd name="T23" fmla="*/ 285 h 569"/>
                <a:gd name="T24" fmla="*/ 622 w 741"/>
                <a:gd name="T25" fmla="*/ 285 h 569"/>
                <a:gd name="T26" fmla="*/ 370 w 741"/>
                <a:gd name="T27" fmla="*/ 451 h 569"/>
                <a:gd name="T28" fmla="*/ 370 w 741"/>
                <a:gd name="T29" fmla="*/ 451 h 569"/>
                <a:gd name="T30" fmla="*/ 117 w 741"/>
                <a:gd name="T31" fmla="*/ 285 h 569"/>
                <a:gd name="T32" fmla="*/ 117 w 741"/>
                <a:gd name="T33" fmla="*/ 285 h 569"/>
                <a:gd name="T34" fmla="*/ 370 w 741"/>
                <a:gd name="T35" fmla="*/ 11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1" h="569">
                  <a:moveTo>
                    <a:pt x="370" y="0"/>
                  </a:moveTo>
                  <a:lnTo>
                    <a:pt x="370" y="0"/>
                  </a:lnTo>
                  <a:cubicBezTo>
                    <a:pt x="162" y="0"/>
                    <a:pt x="0" y="126"/>
                    <a:pt x="0" y="285"/>
                  </a:cubicBezTo>
                  <a:lnTo>
                    <a:pt x="0" y="285"/>
                  </a:lnTo>
                  <a:cubicBezTo>
                    <a:pt x="0" y="444"/>
                    <a:pt x="162" y="568"/>
                    <a:pt x="370" y="568"/>
                  </a:cubicBezTo>
                  <a:lnTo>
                    <a:pt x="370" y="568"/>
                  </a:lnTo>
                  <a:cubicBezTo>
                    <a:pt x="577" y="568"/>
                    <a:pt x="740" y="444"/>
                    <a:pt x="740" y="285"/>
                  </a:cubicBezTo>
                  <a:lnTo>
                    <a:pt x="740" y="285"/>
                  </a:lnTo>
                  <a:cubicBezTo>
                    <a:pt x="740" y="126"/>
                    <a:pt x="577" y="0"/>
                    <a:pt x="370" y="0"/>
                  </a:cubicBezTo>
                  <a:close/>
                  <a:moveTo>
                    <a:pt x="370" y="118"/>
                  </a:moveTo>
                  <a:lnTo>
                    <a:pt x="370" y="118"/>
                  </a:lnTo>
                  <a:cubicBezTo>
                    <a:pt x="510" y="118"/>
                    <a:pt x="622" y="193"/>
                    <a:pt x="622" y="285"/>
                  </a:cubicBezTo>
                  <a:lnTo>
                    <a:pt x="622" y="285"/>
                  </a:lnTo>
                  <a:cubicBezTo>
                    <a:pt x="622" y="376"/>
                    <a:pt x="510" y="451"/>
                    <a:pt x="370" y="451"/>
                  </a:cubicBezTo>
                  <a:lnTo>
                    <a:pt x="370" y="451"/>
                  </a:lnTo>
                  <a:cubicBezTo>
                    <a:pt x="231" y="451"/>
                    <a:pt x="117" y="376"/>
                    <a:pt x="117" y="285"/>
                  </a:cubicBezTo>
                  <a:lnTo>
                    <a:pt x="117" y="285"/>
                  </a:lnTo>
                  <a:cubicBezTo>
                    <a:pt x="117" y="193"/>
                    <a:pt x="231" y="118"/>
                    <a:pt x="370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156">
              <a:extLst>
                <a:ext uri="{FF2B5EF4-FFF2-40B4-BE49-F238E27FC236}">
                  <a16:creationId xmlns:a16="http://schemas.microsoft.com/office/drawing/2014/main" id="{5FE7216A-6342-574E-89F7-B12E971BA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1476" y="6413068"/>
              <a:ext cx="922832" cy="708601"/>
            </a:xfrm>
            <a:custGeom>
              <a:avLst/>
              <a:gdLst>
                <a:gd name="T0" fmla="*/ 371 w 742"/>
                <a:gd name="T1" fmla="*/ 0 h 569"/>
                <a:gd name="T2" fmla="*/ 371 w 742"/>
                <a:gd name="T3" fmla="*/ 0 h 569"/>
                <a:gd name="T4" fmla="*/ 0 w 742"/>
                <a:gd name="T5" fmla="*/ 285 h 569"/>
                <a:gd name="T6" fmla="*/ 0 w 742"/>
                <a:gd name="T7" fmla="*/ 285 h 569"/>
                <a:gd name="T8" fmla="*/ 371 w 742"/>
                <a:gd name="T9" fmla="*/ 568 h 569"/>
                <a:gd name="T10" fmla="*/ 371 w 742"/>
                <a:gd name="T11" fmla="*/ 568 h 569"/>
                <a:gd name="T12" fmla="*/ 741 w 742"/>
                <a:gd name="T13" fmla="*/ 285 h 569"/>
                <a:gd name="T14" fmla="*/ 741 w 742"/>
                <a:gd name="T15" fmla="*/ 285 h 569"/>
                <a:gd name="T16" fmla="*/ 371 w 742"/>
                <a:gd name="T17" fmla="*/ 0 h 569"/>
                <a:gd name="T18" fmla="*/ 371 w 742"/>
                <a:gd name="T19" fmla="*/ 118 h 569"/>
                <a:gd name="T20" fmla="*/ 371 w 742"/>
                <a:gd name="T21" fmla="*/ 118 h 569"/>
                <a:gd name="T22" fmla="*/ 623 w 742"/>
                <a:gd name="T23" fmla="*/ 285 h 569"/>
                <a:gd name="T24" fmla="*/ 623 w 742"/>
                <a:gd name="T25" fmla="*/ 285 h 569"/>
                <a:gd name="T26" fmla="*/ 371 w 742"/>
                <a:gd name="T27" fmla="*/ 451 h 569"/>
                <a:gd name="T28" fmla="*/ 371 w 742"/>
                <a:gd name="T29" fmla="*/ 451 h 569"/>
                <a:gd name="T30" fmla="*/ 118 w 742"/>
                <a:gd name="T31" fmla="*/ 285 h 569"/>
                <a:gd name="T32" fmla="*/ 118 w 742"/>
                <a:gd name="T33" fmla="*/ 285 h 569"/>
                <a:gd name="T34" fmla="*/ 371 w 742"/>
                <a:gd name="T35" fmla="*/ 11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2" h="569">
                  <a:moveTo>
                    <a:pt x="371" y="0"/>
                  </a:moveTo>
                  <a:lnTo>
                    <a:pt x="371" y="0"/>
                  </a:lnTo>
                  <a:cubicBezTo>
                    <a:pt x="163" y="0"/>
                    <a:pt x="0" y="126"/>
                    <a:pt x="0" y="285"/>
                  </a:cubicBezTo>
                  <a:lnTo>
                    <a:pt x="0" y="285"/>
                  </a:lnTo>
                  <a:cubicBezTo>
                    <a:pt x="0" y="444"/>
                    <a:pt x="163" y="568"/>
                    <a:pt x="371" y="568"/>
                  </a:cubicBezTo>
                  <a:lnTo>
                    <a:pt x="371" y="568"/>
                  </a:lnTo>
                  <a:cubicBezTo>
                    <a:pt x="578" y="568"/>
                    <a:pt x="741" y="444"/>
                    <a:pt x="741" y="285"/>
                  </a:cubicBezTo>
                  <a:lnTo>
                    <a:pt x="741" y="285"/>
                  </a:lnTo>
                  <a:cubicBezTo>
                    <a:pt x="741" y="126"/>
                    <a:pt x="578" y="0"/>
                    <a:pt x="371" y="0"/>
                  </a:cubicBezTo>
                  <a:close/>
                  <a:moveTo>
                    <a:pt x="371" y="118"/>
                  </a:moveTo>
                  <a:lnTo>
                    <a:pt x="371" y="118"/>
                  </a:lnTo>
                  <a:cubicBezTo>
                    <a:pt x="510" y="118"/>
                    <a:pt x="623" y="193"/>
                    <a:pt x="623" y="285"/>
                  </a:cubicBezTo>
                  <a:lnTo>
                    <a:pt x="623" y="285"/>
                  </a:lnTo>
                  <a:cubicBezTo>
                    <a:pt x="623" y="376"/>
                    <a:pt x="510" y="451"/>
                    <a:pt x="371" y="451"/>
                  </a:cubicBezTo>
                  <a:lnTo>
                    <a:pt x="371" y="451"/>
                  </a:lnTo>
                  <a:cubicBezTo>
                    <a:pt x="231" y="451"/>
                    <a:pt x="118" y="376"/>
                    <a:pt x="118" y="285"/>
                  </a:cubicBezTo>
                  <a:lnTo>
                    <a:pt x="118" y="285"/>
                  </a:lnTo>
                  <a:cubicBezTo>
                    <a:pt x="118" y="193"/>
                    <a:pt x="231" y="118"/>
                    <a:pt x="371" y="1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157">
              <a:extLst>
                <a:ext uri="{FF2B5EF4-FFF2-40B4-BE49-F238E27FC236}">
                  <a16:creationId xmlns:a16="http://schemas.microsoft.com/office/drawing/2014/main" id="{DBE572B3-7327-DD4B-96B7-6B7788EB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8382" y="6572363"/>
              <a:ext cx="346064" cy="488883"/>
            </a:xfrm>
            <a:custGeom>
              <a:avLst/>
              <a:gdLst>
                <a:gd name="T0" fmla="*/ 218 w 277"/>
                <a:gd name="T1" fmla="*/ 0 h 394"/>
                <a:gd name="T2" fmla="*/ 218 w 277"/>
                <a:gd name="T3" fmla="*/ 0 h 394"/>
                <a:gd name="T4" fmla="*/ 109 w 277"/>
                <a:gd name="T5" fmla="*/ 55 h 394"/>
                <a:gd name="T6" fmla="*/ 109 w 277"/>
                <a:gd name="T7" fmla="*/ 55 h 394"/>
                <a:gd name="T8" fmla="*/ 158 w 277"/>
                <a:gd name="T9" fmla="*/ 155 h 394"/>
                <a:gd name="T10" fmla="*/ 158 w 277"/>
                <a:gd name="T11" fmla="*/ 155 h 394"/>
                <a:gd name="T12" fmla="*/ 109 w 277"/>
                <a:gd name="T13" fmla="*/ 253 h 394"/>
                <a:gd name="T14" fmla="*/ 109 w 277"/>
                <a:gd name="T15" fmla="*/ 253 h 394"/>
                <a:gd name="T16" fmla="*/ 0 w 277"/>
                <a:gd name="T17" fmla="*/ 309 h 394"/>
                <a:gd name="T18" fmla="*/ 0 w 277"/>
                <a:gd name="T19" fmla="*/ 309 h 394"/>
                <a:gd name="T20" fmla="*/ 109 w 277"/>
                <a:gd name="T21" fmla="*/ 393 h 394"/>
                <a:gd name="T22" fmla="*/ 109 w 277"/>
                <a:gd name="T23" fmla="*/ 393 h 394"/>
                <a:gd name="T24" fmla="*/ 218 w 277"/>
                <a:gd name="T25" fmla="*/ 309 h 394"/>
                <a:gd name="T26" fmla="*/ 218 w 277"/>
                <a:gd name="T27" fmla="*/ 309 h 394"/>
                <a:gd name="T28" fmla="*/ 276 w 277"/>
                <a:gd name="T29" fmla="*/ 155 h 394"/>
                <a:gd name="T30" fmla="*/ 276 w 277"/>
                <a:gd name="T31" fmla="*/ 155 h 394"/>
                <a:gd name="T32" fmla="*/ 218 w 277"/>
                <a:gd name="T3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394">
                  <a:moveTo>
                    <a:pt x="218" y="0"/>
                  </a:moveTo>
                  <a:lnTo>
                    <a:pt x="218" y="0"/>
                  </a:lnTo>
                  <a:cubicBezTo>
                    <a:pt x="174" y="11"/>
                    <a:pt x="137" y="31"/>
                    <a:pt x="109" y="55"/>
                  </a:cubicBezTo>
                  <a:lnTo>
                    <a:pt x="109" y="55"/>
                  </a:lnTo>
                  <a:cubicBezTo>
                    <a:pt x="140" y="83"/>
                    <a:pt x="158" y="118"/>
                    <a:pt x="158" y="155"/>
                  </a:cubicBezTo>
                  <a:lnTo>
                    <a:pt x="158" y="155"/>
                  </a:lnTo>
                  <a:cubicBezTo>
                    <a:pt x="158" y="192"/>
                    <a:pt x="140" y="227"/>
                    <a:pt x="109" y="253"/>
                  </a:cubicBezTo>
                  <a:lnTo>
                    <a:pt x="109" y="253"/>
                  </a:lnTo>
                  <a:cubicBezTo>
                    <a:pt x="81" y="278"/>
                    <a:pt x="43" y="297"/>
                    <a:pt x="0" y="309"/>
                  </a:cubicBezTo>
                  <a:lnTo>
                    <a:pt x="0" y="309"/>
                  </a:lnTo>
                  <a:cubicBezTo>
                    <a:pt x="28" y="343"/>
                    <a:pt x="65" y="372"/>
                    <a:pt x="109" y="393"/>
                  </a:cubicBezTo>
                  <a:lnTo>
                    <a:pt x="109" y="393"/>
                  </a:lnTo>
                  <a:cubicBezTo>
                    <a:pt x="152" y="372"/>
                    <a:pt x="190" y="343"/>
                    <a:pt x="218" y="309"/>
                  </a:cubicBezTo>
                  <a:lnTo>
                    <a:pt x="218" y="309"/>
                  </a:lnTo>
                  <a:cubicBezTo>
                    <a:pt x="255" y="265"/>
                    <a:pt x="276" y="213"/>
                    <a:pt x="276" y="155"/>
                  </a:cubicBezTo>
                  <a:lnTo>
                    <a:pt x="276" y="155"/>
                  </a:lnTo>
                  <a:cubicBezTo>
                    <a:pt x="276" y="97"/>
                    <a:pt x="255" y="44"/>
                    <a:pt x="2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158">
              <a:extLst>
                <a:ext uri="{FF2B5EF4-FFF2-40B4-BE49-F238E27FC236}">
                  <a16:creationId xmlns:a16="http://schemas.microsoft.com/office/drawing/2014/main" id="{B044BC2D-64D0-6A4F-A393-74FE076B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3196" y="6413068"/>
              <a:ext cx="922832" cy="708601"/>
            </a:xfrm>
            <a:custGeom>
              <a:avLst/>
              <a:gdLst>
                <a:gd name="T0" fmla="*/ 370 w 741"/>
                <a:gd name="T1" fmla="*/ 0 h 569"/>
                <a:gd name="T2" fmla="*/ 370 w 741"/>
                <a:gd name="T3" fmla="*/ 0 h 569"/>
                <a:gd name="T4" fmla="*/ 0 w 741"/>
                <a:gd name="T5" fmla="*/ 285 h 569"/>
                <a:gd name="T6" fmla="*/ 0 w 741"/>
                <a:gd name="T7" fmla="*/ 285 h 569"/>
                <a:gd name="T8" fmla="*/ 370 w 741"/>
                <a:gd name="T9" fmla="*/ 568 h 569"/>
                <a:gd name="T10" fmla="*/ 370 w 741"/>
                <a:gd name="T11" fmla="*/ 568 h 569"/>
                <a:gd name="T12" fmla="*/ 740 w 741"/>
                <a:gd name="T13" fmla="*/ 285 h 569"/>
                <a:gd name="T14" fmla="*/ 740 w 741"/>
                <a:gd name="T15" fmla="*/ 285 h 569"/>
                <a:gd name="T16" fmla="*/ 370 w 741"/>
                <a:gd name="T17" fmla="*/ 0 h 569"/>
                <a:gd name="T18" fmla="*/ 370 w 741"/>
                <a:gd name="T19" fmla="*/ 118 h 569"/>
                <a:gd name="T20" fmla="*/ 370 w 741"/>
                <a:gd name="T21" fmla="*/ 118 h 569"/>
                <a:gd name="T22" fmla="*/ 623 w 741"/>
                <a:gd name="T23" fmla="*/ 285 h 569"/>
                <a:gd name="T24" fmla="*/ 623 w 741"/>
                <a:gd name="T25" fmla="*/ 285 h 569"/>
                <a:gd name="T26" fmla="*/ 370 w 741"/>
                <a:gd name="T27" fmla="*/ 451 h 569"/>
                <a:gd name="T28" fmla="*/ 370 w 741"/>
                <a:gd name="T29" fmla="*/ 451 h 569"/>
                <a:gd name="T30" fmla="*/ 118 w 741"/>
                <a:gd name="T31" fmla="*/ 285 h 569"/>
                <a:gd name="T32" fmla="*/ 118 w 741"/>
                <a:gd name="T33" fmla="*/ 285 h 569"/>
                <a:gd name="T34" fmla="*/ 370 w 741"/>
                <a:gd name="T35" fmla="*/ 11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1" h="569">
                  <a:moveTo>
                    <a:pt x="370" y="0"/>
                  </a:moveTo>
                  <a:lnTo>
                    <a:pt x="370" y="0"/>
                  </a:lnTo>
                  <a:cubicBezTo>
                    <a:pt x="162" y="0"/>
                    <a:pt x="0" y="126"/>
                    <a:pt x="0" y="285"/>
                  </a:cubicBezTo>
                  <a:lnTo>
                    <a:pt x="0" y="285"/>
                  </a:lnTo>
                  <a:cubicBezTo>
                    <a:pt x="0" y="444"/>
                    <a:pt x="162" y="568"/>
                    <a:pt x="370" y="568"/>
                  </a:cubicBezTo>
                  <a:lnTo>
                    <a:pt x="370" y="568"/>
                  </a:lnTo>
                  <a:cubicBezTo>
                    <a:pt x="578" y="568"/>
                    <a:pt x="740" y="444"/>
                    <a:pt x="740" y="285"/>
                  </a:cubicBezTo>
                  <a:lnTo>
                    <a:pt x="740" y="285"/>
                  </a:lnTo>
                  <a:cubicBezTo>
                    <a:pt x="740" y="126"/>
                    <a:pt x="578" y="0"/>
                    <a:pt x="370" y="0"/>
                  </a:cubicBezTo>
                  <a:close/>
                  <a:moveTo>
                    <a:pt x="370" y="118"/>
                  </a:moveTo>
                  <a:lnTo>
                    <a:pt x="370" y="118"/>
                  </a:lnTo>
                  <a:cubicBezTo>
                    <a:pt x="510" y="118"/>
                    <a:pt x="623" y="193"/>
                    <a:pt x="623" y="285"/>
                  </a:cubicBezTo>
                  <a:lnTo>
                    <a:pt x="623" y="285"/>
                  </a:lnTo>
                  <a:cubicBezTo>
                    <a:pt x="623" y="376"/>
                    <a:pt x="510" y="451"/>
                    <a:pt x="370" y="451"/>
                  </a:cubicBezTo>
                  <a:lnTo>
                    <a:pt x="370" y="451"/>
                  </a:lnTo>
                  <a:cubicBezTo>
                    <a:pt x="231" y="451"/>
                    <a:pt x="118" y="376"/>
                    <a:pt x="118" y="285"/>
                  </a:cubicBezTo>
                  <a:lnTo>
                    <a:pt x="118" y="285"/>
                  </a:lnTo>
                  <a:cubicBezTo>
                    <a:pt x="118" y="193"/>
                    <a:pt x="231" y="118"/>
                    <a:pt x="370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159">
              <a:extLst>
                <a:ext uri="{FF2B5EF4-FFF2-40B4-BE49-F238E27FC236}">
                  <a16:creationId xmlns:a16="http://schemas.microsoft.com/office/drawing/2014/main" id="{912B7B3E-1275-9B40-BEE7-333514646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8555" y="6413068"/>
              <a:ext cx="922832" cy="708601"/>
            </a:xfrm>
            <a:custGeom>
              <a:avLst/>
              <a:gdLst>
                <a:gd name="T0" fmla="*/ 370 w 742"/>
                <a:gd name="T1" fmla="*/ 0 h 569"/>
                <a:gd name="T2" fmla="*/ 370 w 742"/>
                <a:gd name="T3" fmla="*/ 0 h 569"/>
                <a:gd name="T4" fmla="*/ 0 w 742"/>
                <a:gd name="T5" fmla="*/ 285 h 569"/>
                <a:gd name="T6" fmla="*/ 0 w 742"/>
                <a:gd name="T7" fmla="*/ 285 h 569"/>
                <a:gd name="T8" fmla="*/ 370 w 742"/>
                <a:gd name="T9" fmla="*/ 568 h 569"/>
                <a:gd name="T10" fmla="*/ 370 w 742"/>
                <a:gd name="T11" fmla="*/ 568 h 569"/>
                <a:gd name="T12" fmla="*/ 741 w 742"/>
                <a:gd name="T13" fmla="*/ 285 h 569"/>
                <a:gd name="T14" fmla="*/ 741 w 742"/>
                <a:gd name="T15" fmla="*/ 285 h 569"/>
                <a:gd name="T16" fmla="*/ 370 w 742"/>
                <a:gd name="T17" fmla="*/ 0 h 569"/>
                <a:gd name="T18" fmla="*/ 370 w 742"/>
                <a:gd name="T19" fmla="*/ 118 h 569"/>
                <a:gd name="T20" fmla="*/ 370 w 742"/>
                <a:gd name="T21" fmla="*/ 118 h 569"/>
                <a:gd name="T22" fmla="*/ 622 w 742"/>
                <a:gd name="T23" fmla="*/ 285 h 569"/>
                <a:gd name="T24" fmla="*/ 622 w 742"/>
                <a:gd name="T25" fmla="*/ 285 h 569"/>
                <a:gd name="T26" fmla="*/ 370 w 742"/>
                <a:gd name="T27" fmla="*/ 451 h 569"/>
                <a:gd name="T28" fmla="*/ 370 w 742"/>
                <a:gd name="T29" fmla="*/ 451 h 569"/>
                <a:gd name="T30" fmla="*/ 117 w 742"/>
                <a:gd name="T31" fmla="*/ 285 h 569"/>
                <a:gd name="T32" fmla="*/ 117 w 742"/>
                <a:gd name="T33" fmla="*/ 285 h 569"/>
                <a:gd name="T34" fmla="*/ 370 w 742"/>
                <a:gd name="T35" fmla="*/ 11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2" h="569">
                  <a:moveTo>
                    <a:pt x="370" y="0"/>
                  </a:moveTo>
                  <a:lnTo>
                    <a:pt x="370" y="0"/>
                  </a:lnTo>
                  <a:cubicBezTo>
                    <a:pt x="162" y="0"/>
                    <a:pt x="0" y="126"/>
                    <a:pt x="0" y="285"/>
                  </a:cubicBezTo>
                  <a:lnTo>
                    <a:pt x="0" y="285"/>
                  </a:lnTo>
                  <a:cubicBezTo>
                    <a:pt x="0" y="444"/>
                    <a:pt x="162" y="568"/>
                    <a:pt x="370" y="568"/>
                  </a:cubicBezTo>
                  <a:lnTo>
                    <a:pt x="370" y="568"/>
                  </a:lnTo>
                  <a:cubicBezTo>
                    <a:pt x="578" y="568"/>
                    <a:pt x="741" y="444"/>
                    <a:pt x="741" y="285"/>
                  </a:cubicBezTo>
                  <a:lnTo>
                    <a:pt x="741" y="285"/>
                  </a:lnTo>
                  <a:cubicBezTo>
                    <a:pt x="741" y="126"/>
                    <a:pt x="578" y="0"/>
                    <a:pt x="370" y="0"/>
                  </a:cubicBezTo>
                  <a:close/>
                  <a:moveTo>
                    <a:pt x="370" y="118"/>
                  </a:moveTo>
                  <a:lnTo>
                    <a:pt x="370" y="118"/>
                  </a:lnTo>
                  <a:cubicBezTo>
                    <a:pt x="509" y="118"/>
                    <a:pt x="622" y="193"/>
                    <a:pt x="622" y="285"/>
                  </a:cubicBezTo>
                  <a:lnTo>
                    <a:pt x="622" y="285"/>
                  </a:lnTo>
                  <a:cubicBezTo>
                    <a:pt x="622" y="376"/>
                    <a:pt x="509" y="451"/>
                    <a:pt x="370" y="451"/>
                  </a:cubicBezTo>
                  <a:lnTo>
                    <a:pt x="370" y="451"/>
                  </a:lnTo>
                  <a:cubicBezTo>
                    <a:pt x="231" y="451"/>
                    <a:pt x="117" y="376"/>
                    <a:pt x="117" y="285"/>
                  </a:cubicBezTo>
                  <a:lnTo>
                    <a:pt x="117" y="285"/>
                  </a:lnTo>
                  <a:cubicBezTo>
                    <a:pt x="117" y="193"/>
                    <a:pt x="231" y="118"/>
                    <a:pt x="370" y="1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160">
              <a:extLst>
                <a:ext uri="{FF2B5EF4-FFF2-40B4-BE49-F238E27FC236}">
                  <a16:creationId xmlns:a16="http://schemas.microsoft.com/office/drawing/2014/main" id="{7F2A3FAB-B9FB-DE4C-A9C5-E2640D8B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9967" y="6572363"/>
              <a:ext cx="346060" cy="488883"/>
            </a:xfrm>
            <a:custGeom>
              <a:avLst/>
              <a:gdLst>
                <a:gd name="T0" fmla="*/ 218 w 277"/>
                <a:gd name="T1" fmla="*/ 0 h 394"/>
                <a:gd name="T2" fmla="*/ 218 w 277"/>
                <a:gd name="T3" fmla="*/ 0 h 394"/>
                <a:gd name="T4" fmla="*/ 109 w 277"/>
                <a:gd name="T5" fmla="*/ 55 h 394"/>
                <a:gd name="T6" fmla="*/ 109 w 277"/>
                <a:gd name="T7" fmla="*/ 55 h 394"/>
                <a:gd name="T8" fmla="*/ 159 w 277"/>
                <a:gd name="T9" fmla="*/ 155 h 394"/>
                <a:gd name="T10" fmla="*/ 159 w 277"/>
                <a:gd name="T11" fmla="*/ 155 h 394"/>
                <a:gd name="T12" fmla="*/ 109 w 277"/>
                <a:gd name="T13" fmla="*/ 253 h 394"/>
                <a:gd name="T14" fmla="*/ 109 w 277"/>
                <a:gd name="T15" fmla="*/ 253 h 394"/>
                <a:gd name="T16" fmla="*/ 0 w 277"/>
                <a:gd name="T17" fmla="*/ 309 h 394"/>
                <a:gd name="T18" fmla="*/ 0 w 277"/>
                <a:gd name="T19" fmla="*/ 309 h 394"/>
                <a:gd name="T20" fmla="*/ 109 w 277"/>
                <a:gd name="T21" fmla="*/ 393 h 394"/>
                <a:gd name="T22" fmla="*/ 109 w 277"/>
                <a:gd name="T23" fmla="*/ 393 h 394"/>
                <a:gd name="T24" fmla="*/ 218 w 277"/>
                <a:gd name="T25" fmla="*/ 309 h 394"/>
                <a:gd name="T26" fmla="*/ 218 w 277"/>
                <a:gd name="T27" fmla="*/ 309 h 394"/>
                <a:gd name="T28" fmla="*/ 276 w 277"/>
                <a:gd name="T29" fmla="*/ 155 h 394"/>
                <a:gd name="T30" fmla="*/ 276 w 277"/>
                <a:gd name="T31" fmla="*/ 155 h 394"/>
                <a:gd name="T32" fmla="*/ 218 w 277"/>
                <a:gd name="T3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394">
                  <a:moveTo>
                    <a:pt x="218" y="0"/>
                  </a:moveTo>
                  <a:lnTo>
                    <a:pt x="218" y="0"/>
                  </a:lnTo>
                  <a:cubicBezTo>
                    <a:pt x="175" y="11"/>
                    <a:pt x="137" y="31"/>
                    <a:pt x="109" y="55"/>
                  </a:cubicBezTo>
                  <a:lnTo>
                    <a:pt x="109" y="55"/>
                  </a:lnTo>
                  <a:cubicBezTo>
                    <a:pt x="141" y="83"/>
                    <a:pt x="159" y="118"/>
                    <a:pt x="159" y="155"/>
                  </a:cubicBezTo>
                  <a:lnTo>
                    <a:pt x="159" y="155"/>
                  </a:lnTo>
                  <a:cubicBezTo>
                    <a:pt x="159" y="192"/>
                    <a:pt x="141" y="227"/>
                    <a:pt x="109" y="253"/>
                  </a:cubicBezTo>
                  <a:lnTo>
                    <a:pt x="109" y="253"/>
                  </a:lnTo>
                  <a:cubicBezTo>
                    <a:pt x="81" y="278"/>
                    <a:pt x="43" y="297"/>
                    <a:pt x="0" y="309"/>
                  </a:cubicBezTo>
                  <a:lnTo>
                    <a:pt x="0" y="309"/>
                  </a:lnTo>
                  <a:cubicBezTo>
                    <a:pt x="28" y="343"/>
                    <a:pt x="65" y="372"/>
                    <a:pt x="109" y="393"/>
                  </a:cubicBezTo>
                  <a:lnTo>
                    <a:pt x="109" y="393"/>
                  </a:lnTo>
                  <a:cubicBezTo>
                    <a:pt x="153" y="372"/>
                    <a:pt x="190" y="343"/>
                    <a:pt x="218" y="309"/>
                  </a:cubicBezTo>
                  <a:lnTo>
                    <a:pt x="218" y="309"/>
                  </a:lnTo>
                  <a:cubicBezTo>
                    <a:pt x="255" y="265"/>
                    <a:pt x="276" y="213"/>
                    <a:pt x="276" y="155"/>
                  </a:cubicBezTo>
                  <a:lnTo>
                    <a:pt x="276" y="155"/>
                  </a:lnTo>
                  <a:cubicBezTo>
                    <a:pt x="276" y="97"/>
                    <a:pt x="255" y="44"/>
                    <a:pt x="2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F210061B-3254-F549-940A-B65CC1E3C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4165" y="5973622"/>
              <a:ext cx="1444670" cy="1444670"/>
            </a:xfrm>
            <a:custGeom>
              <a:avLst/>
              <a:gdLst>
                <a:gd name="T0" fmla="*/ 1158 w 1159"/>
                <a:gd name="T1" fmla="*/ 580 h 1160"/>
                <a:gd name="T2" fmla="*/ 1158 w 1159"/>
                <a:gd name="T3" fmla="*/ 580 h 1160"/>
                <a:gd name="T4" fmla="*/ 578 w 1159"/>
                <a:gd name="T5" fmla="*/ 1159 h 1160"/>
                <a:gd name="T6" fmla="*/ 578 w 1159"/>
                <a:gd name="T7" fmla="*/ 1159 h 1160"/>
                <a:gd name="T8" fmla="*/ 0 w 1159"/>
                <a:gd name="T9" fmla="*/ 580 h 1160"/>
                <a:gd name="T10" fmla="*/ 0 w 1159"/>
                <a:gd name="T11" fmla="*/ 580 h 1160"/>
                <a:gd name="T12" fmla="*/ 578 w 1159"/>
                <a:gd name="T13" fmla="*/ 0 h 1160"/>
                <a:gd name="T14" fmla="*/ 578 w 1159"/>
                <a:gd name="T15" fmla="*/ 0 h 1160"/>
                <a:gd name="T16" fmla="*/ 1158 w 1159"/>
                <a:gd name="T17" fmla="*/ 58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9" h="1160">
                  <a:moveTo>
                    <a:pt x="1158" y="580"/>
                  </a:moveTo>
                  <a:lnTo>
                    <a:pt x="1158" y="580"/>
                  </a:lnTo>
                  <a:cubicBezTo>
                    <a:pt x="1158" y="899"/>
                    <a:pt x="898" y="1159"/>
                    <a:pt x="578" y="1159"/>
                  </a:cubicBezTo>
                  <a:lnTo>
                    <a:pt x="578" y="1159"/>
                  </a:lnTo>
                  <a:cubicBezTo>
                    <a:pt x="259" y="1159"/>
                    <a:pt x="0" y="899"/>
                    <a:pt x="0" y="580"/>
                  </a:cubicBezTo>
                  <a:lnTo>
                    <a:pt x="0" y="580"/>
                  </a:lnTo>
                  <a:cubicBezTo>
                    <a:pt x="0" y="260"/>
                    <a:pt x="259" y="0"/>
                    <a:pt x="578" y="0"/>
                  </a:cubicBezTo>
                  <a:lnTo>
                    <a:pt x="578" y="0"/>
                  </a:lnTo>
                  <a:cubicBezTo>
                    <a:pt x="898" y="0"/>
                    <a:pt x="1158" y="260"/>
                    <a:pt x="1158" y="5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4B99E3AB-8AD2-F64C-8431-3A4D2BD3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406" y="5023326"/>
              <a:ext cx="1038187" cy="977763"/>
            </a:xfrm>
            <a:custGeom>
              <a:avLst/>
              <a:gdLst>
                <a:gd name="T0" fmla="*/ 165 w 833"/>
                <a:gd name="T1" fmla="*/ 417 h 785"/>
                <a:gd name="T2" fmla="*/ 165 w 833"/>
                <a:gd name="T3" fmla="*/ 417 h 785"/>
                <a:gd name="T4" fmla="*/ 239 w 833"/>
                <a:gd name="T5" fmla="*/ 239 h 785"/>
                <a:gd name="T6" fmla="*/ 239 w 833"/>
                <a:gd name="T7" fmla="*/ 239 h 785"/>
                <a:gd name="T8" fmla="*/ 415 w 833"/>
                <a:gd name="T9" fmla="*/ 166 h 785"/>
                <a:gd name="T10" fmla="*/ 415 w 833"/>
                <a:gd name="T11" fmla="*/ 166 h 785"/>
                <a:gd name="T12" fmla="*/ 593 w 833"/>
                <a:gd name="T13" fmla="*/ 239 h 785"/>
                <a:gd name="T14" fmla="*/ 593 w 833"/>
                <a:gd name="T15" fmla="*/ 239 h 785"/>
                <a:gd name="T16" fmla="*/ 667 w 833"/>
                <a:gd name="T17" fmla="*/ 417 h 785"/>
                <a:gd name="T18" fmla="*/ 667 w 833"/>
                <a:gd name="T19" fmla="*/ 555 h 785"/>
                <a:gd name="T20" fmla="*/ 667 w 833"/>
                <a:gd name="T21" fmla="*/ 693 h 785"/>
                <a:gd name="T22" fmla="*/ 667 w 833"/>
                <a:gd name="T23" fmla="*/ 693 h 785"/>
                <a:gd name="T24" fmla="*/ 753 w 833"/>
                <a:gd name="T25" fmla="*/ 734 h 785"/>
                <a:gd name="T26" fmla="*/ 753 w 833"/>
                <a:gd name="T27" fmla="*/ 734 h 785"/>
                <a:gd name="T28" fmla="*/ 832 w 833"/>
                <a:gd name="T29" fmla="*/ 784 h 785"/>
                <a:gd name="T30" fmla="*/ 832 w 833"/>
                <a:gd name="T31" fmla="*/ 601 h 785"/>
                <a:gd name="T32" fmla="*/ 832 w 833"/>
                <a:gd name="T33" fmla="*/ 417 h 785"/>
                <a:gd name="T34" fmla="*/ 832 w 833"/>
                <a:gd name="T35" fmla="*/ 417 h 785"/>
                <a:gd name="T36" fmla="*/ 710 w 833"/>
                <a:gd name="T37" fmla="*/ 122 h 785"/>
                <a:gd name="T38" fmla="*/ 710 w 833"/>
                <a:gd name="T39" fmla="*/ 122 h 785"/>
                <a:gd name="T40" fmla="*/ 415 w 833"/>
                <a:gd name="T41" fmla="*/ 0 h 785"/>
                <a:gd name="T42" fmla="*/ 415 w 833"/>
                <a:gd name="T43" fmla="*/ 0 h 785"/>
                <a:gd name="T44" fmla="*/ 122 w 833"/>
                <a:gd name="T45" fmla="*/ 122 h 785"/>
                <a:gd name="T46" fmla="*/ 122 w 833"/>
                <a:gd name="T47" fmla="*/ 122 h 785"/>
                <a:gd name="T48" fmla="*/ 0 w 833"/>
                <a:gd name="T49" fmla="*/ 417 h 785"/>
                <a:gd name="T50" fmla="*/ 0 w 833"/>
                <a:gd name="T51" fmla="*/ 601 h 785"/>
                <a:gd name="T52" fmla="*/ 0 w 833"/>
                <a:gd name="T53" fmla="*/ 784 h 785"/>
                <a:gd name="T54" fmla="*/ 0 w 833"/>
                <a:gd name="T55" fmla="*/ 784 h 785"/>
                <a:gd name="T56" fmla="*/ 79 w 833"/>
                <a:gd name="T57" fmla="*/ 734 h 785"/>
                <a:gd name="T58" fmla="*/ 79 w 833"/>
                <a:gd name="T59" fmla="*/ 734 h 785"/>
                <a:gd name="T60" fmla="*/ 165 w 833"/>
                <a:gd name="T61" fmla="*/ 693 h 785"/>
                <a:gd name="T62" fmla="*/ 165 w 833"/>
                <a:gd name="T63" fmla="*/ 555 h 785"/>
                <a:gd name="T64" fmla="*/ 165 w 833"/>
                <a:gd name="T65" fmla="*/ 417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3" h="785">
                  <a:moveTo>
                    <a:pt x="165" y="417"/>
                  </a:moveTo>
                  <a:lnTo>
                    <a:pt x="165" y="417"/>
                  </a:lnTo>
                  <a:cubicBezTo>
                    <a:pt x="165" y="348"/>
                    <a:pt x="193" y="285"/>
                    <a:pt x="239" y="239"/>
                  </a:cubicBezTo>
                  <a:lnTo>
                    <a:pt x="239" y="239"/>
                  </a:lnTo>
                  <a:cubicBezTo>
                    <a:pt x="284" y="194"/>
                    <a:pt x="347" y="166"/>
                    <a:pt x="415" y="166"/>
                  </a:cubicBezTo>
                  <a:lnTo>
                    <a:pt x="415" y="166"/>
                  </a:lnTo>
                  <a:cubicBezTo>
                    <a:pt x="485" y="166"/>
                    <a:pt x="548" y="194"/>
                    <a:pt x="593" y="239"/>
                  </a:cubicBezTo>
                  <a:lnTo>
                    <a:pt x="593" y="239"/>
                  </a:lnTo>
                  <a:cubicBezTo>
                    <a:pt x="639" y="285"/>
                    <a:pt x="667" y="348"/>
                    <a:pt x="667" y="417"/>
                  </a:cubicBezTo>
                  <a:lnTo>
                    <a:pt x="667" y="555"/>
                  </a:lnTo>
                  <a:lnTo>
                    <a:pt x="667" y="693"/>
                  </a:lnTo>
                  <a:lnTo>
                    <a:pt x="667" y="693"/>
                  </a:lnTo>
                  <a:cubicBezTo>
                    <a:pt x="697" y="705"/>
                    <a:pt x="725" y="718"/>
                    <a:pt x="753" y="734"/>
                  </a:cubicBezTo>
                  <a:lnTo>
                    <a:pt x="753" y="734"/>
                  </a:lnTo>
                  <a:cubicBezTo>
                    <a:pt x="781" y="748"/>
                    <a:pt x="807" y="765"/>
                    <a:pt x="832" y="784"/>
                  </a:cubicBezTo>
                  <a:lnTo>
                    <a:pt x="832" y="601"/>
                  </a:lnTo>
                  <a:lnTo>
                    <a:pt x="832" y="417"/>
                  </a:lnTo>
                  <a:lnTo>
                    <a:pt x="832" y="417"/>
                  </a:lnTo>
                  <a:cubicBezTo>
                    <a:pt x="832" y="302"/>
                    <a:pt x="786" y="198"/>
                    <a:pt x="710" y="122"/>
                  </a:cubicBezTo>
                  <a:lnTo>
                    <a:pt x="710" y="122"/>
                  </a:lnTo>
                  <a:cubicBezTo>
                    <a:pt x="635" y="47"/>
                    <a:pt x="530" y="0"/>
                    <a:pt x="415" y="0"/>
                  </a:cubicBezTo>
                  <a:lnTo>
                    <a:pt x="415" y="0"/>
                  </a:lnTo>
                  <a:cubicBezTo>
                    <a:pt x="302" y="0"/>
                    <a:pt x="197" y="47"/>
                    <a:pt x="122" y="122"/>
                  </a:cubicBezTo>
                  <a:lnTo>
                    <a:pt x="122" y="122"/>
                  </a:lnTo>
                  <a:cubicBezTo>
                    <a:pt x="46" y="198"/>
                    <a:pt x="0" y="302"/>
                    <a:pt x="0" y="417"/>
                  </a:cubicBezTo>
                  <a:lnTo>
                    <a:pt x="0" y="601"/>
                  </a:lnTo>
                  <a:lnTo>
                    <a:pt x="0" y="784"/>
                  </a:lnTo>
                  <a:lnTo>
                    <a:pt x="0" y="784"/>
                  </a:lnTo>
                  <a:cubicBezTo>
                    <a:pt x="25" y="765"/>
                    <a:pt x="51" y="748"/>
                    <a:pt x="79" y="734"/>
                  </a:cubicBezTo>
                  <a:lnTo>
                    <a:pt x="79" y="734"/>
                  </a:lnTo>
                  <a:cubicBezTo>
                    <a:pt x="106" y="718"/>
                    <a:pt x="135" y="705"/>
                    <a:pt x="165" y="693"/>
                  </a:cubicBezTo>
                  <a:lnTo>
                    <a:pt x="165" y="555"/>
                  </a:lnTo>
                  <a:lnTo>
                    <a:pt x="165" y="4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163">
              <a:extLst>
                <a:ext uri="{FF2B5EF4-FFF2-40B4-BE49-F238E27FC236}">
                  <a16:creationId xmlns:a16="http://schemas.microsoft.com/office/drawing/2014/main" id="{CA228439-81F5-E748-9B33-CFF223D3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6860" y="5885733"/>
              <a:ext cx="208735" cy="307611"/>
            </a:xfrm>
            <a:custGeom>
              <a:avLst/>
              <a:gdLst>
                <a:gd name="T0" fmla="*/ 0 w 166"/>
                <a:gd name="T1" fmla="*/ 128 h 249"/>
                <a:gd name="T2" fmla="*/ 0 w 166"/>
                <a:gd name="T3" fmla="*/ 128 h 249"/>
                <a:gd name="T4" fmla="*/ 88 w 166"/>
                <a:gd name="T5" fmla="*/ 180 h 249"/>
                <a:gd name="T6" fmla="*/ 88 w 166"/>
                <a:gd name="T7" fmla="*/ 180 h 249"/>
                <a:gd name="T8" fmla="*/ 165 w 166"/>
                <a:gd name="T9" fmla="*/ 248 h 249"/>
                <a:gd name="T10" fmla="*/ 165 w 166"/>
                <a:gd name="T11" fmla="*/ 169 h 249"/>
                <a:gd name="T12" fmla="*/ 165 w 166"/>
                <a:gd name="T13" fmla="*/ 91 h 249"/>
                <a:gd name="T14" fmla="*/ 165 w 166"/>
                <a:gd name="T15" fmla="*/ 91 h 249"/>
                <a:gd name="T16" fmla="*/ 86 w 166"/>
                <a:gd name="T17" fmla="*/ 41 h 249"/>
                <a:gd name="T18" fmla="*/ 86 w 166"/>
                <a:gd name="T19" fmla="*/ 41 h 249"/>
                <a:gd name="T20" fmla="*/ 0 w 166"/>
                <a:gd name="T21" fmla="*/ 0 h 249"/>
                <a:gd name="T22" fmla="*/ 0 w 166"/>
                <a:gd name="T23" fmla="*/ 64 h 249"/>
                <a:gd name="T24" fmla="*/ 0 w 166"/>
                <a:gd name="T25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49">
                  <a:moveTo>
                    <a:pt x="0" y="128"/>
                  </a:moveTo>
                  <a:lnTo>
                    <a:pt x="0" y="128"/>
                  </a:lnTo>
                  <a:cubicBezTo>
                    <a:pt x="31" y="142"/>
                    <a:pt x="61" y="160"/>
                    <a:pt x="88" y="180"/>
                  </a:cubicBezTo>
                  <a:lnTo>
                    <a:pt x="88" y="180"/>
                  </a:lnTo>
                  <a:cubicBezTo>
                    <a:pt x="116" y="200"/>
                    <a:pt x="141" y="223"/>
                    <a:pt x="165" y="248"/>
                  </a:cubicBezTo>
                  <a:lnTo>
                    <a:pt x="165" y="169"/>
                  </a:lnTo>
                  <a:lnTo>
                    <a:pt x="165" y="91"/>
                  </a:lnTo>
                  <a:lnTo>
                    <a:pt x="165" y="91"/>
                  </a:lnTo>
                  <a:cubicBezTo>
                    <a:pt x="140" y="72"/>
                    <a:pt x="114" y="55"/>
                    <a:pt x="86" y="41"/>
                  </a:cubicBezTo>
                  <a:lnTo>
                    <a:pt x="86" y="41"/>
                  </a:lnTo>
                  <a:cubicBezTo>
                    <a:pt x="58" y="25"/>
                    <a:pt x="30" y="12"/>
                    <a:pt x="0" y="0"/>
                  </a:cubicBezTo>
                  <a:lnTo>
                    <a:pt x="0" y="64"/>
                  </a:lnTo>
                  <a:lnTo>
                    <a:pt x="0" y="12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164">
              <a:extLst>
                <a:ext uri="{FF2B5EF4-FFF2-40B4-BE49-F238E27FC236}">
                  <a16:creationId xmlns:a16="http://schemas.microsoft.com/office/drawing/2014/main" id="{405FB2F8-8376-0443-B536-C39198681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407" y="5885733"/>
              <a:ext cx="208735" cy="307611"/>
            </a:xfrm>
            <a:custGeom>
              <a:avLst/>
              <a:gdLst>
                <a:gd name="T0" fmla="*/ 165 w 166"/>
                <a:gd name="T1" fmla="*/ 128 h 249"/>
                <a:gd name="T2" fmla="*/ 165 w 166"/>
                <a:gd name="T3" fmla="*/ 64 h 249"/>
                <a:gd name="T4" fmla="*/ 165 w 166"/>
                <a:gd name="T5" fmla="*/ 0 h 249"/>
                <a:gd name="T6" fmla="*/ 165 w 166"/>
                <a:gd name="T7" fmla="*/ 0 h 249"/>
                <a:gd name="T8" fmla="*/ 79 w 166"/>
                <a:gd name="T9" fmla="*/ 41 h 249"/>
                <a:gd name="T10" fmla="*/ 79 w 166"/>
                <a:gd name="T11" fmla="*/ 41 h 249"/>
                <a:gd name="T12" fmla="*/ 0 w 166"/>
                <a:gd name="T13" fmla="*/ 91 h 249"/>
                <a:gd name="T14" fmla="*/ 0 w 166"/>
                <a:gd name="T15" fmla="*/ 169 h 249"/>
                <a:gd name="T16" fmla="*/ 0 w 166"/>
                <a:gd name="T17" fmla="*/ 248 h 249"/>
                <a:gd name="T18" fmla="*/ 0 w 166"/>
                <a:gd name="T19" fmla="*/ 248 h 249"/>
                <a:gd name="T20" fmla="*/ 77 w 166"/>
                <a:gd name="T21" fmla="*/ 180 h 249"/>
                <a:gd name="T22" fmla="*/ 77 w 166"/>
                <a:gd name="T23" fmla="*/ 180 h 249"/>
                <a:gd name="T24" fmla="*/ 165 w 166"/>
                <a:gd name="T25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49">
                  <a:moveTo>
                    <a:pt x="165" y="128"/>
                  </a:moveTo>
                  <a:lnTo>
                    <a:pt x="165" y="64"/>
                  </a:lnTo>
                  <a:lnTo>
                    <a:pt x="165" y="0"/>
                  </a:lnTo>
                  <a:lnTo>
                    <a:pt x="165" y="0"/>
                  </a:lnTo>
                  <a:cubicBezTo>
                    <a:pt x="135" y="12"/>
                    <a:pt x="106" y="25"/>
                    <a:pt x="79" y="41"/>
                  </a:cubicBezTo>
                  <a:lnTo>
                    <a:pt x="79" y="41"/>
                  </a:lnTo>
                  <a:cubicBezTo>
                    <a:pt x="51" y="55"/>
                    <a:pt x="25" y="72"/>
                    <a:pt x="0" y="91"/>
                  </a:cubicBezTo>
                  <a:lnTo>
                    <a:pt x="0" y="169"/>
                  </a:lnTo>
                  <a:lnTo>
                    <a:pt x="0" y="248"/>
                  </a:lnTo>
                  <a:lnTo>
                    <a:pt x="0" y="248"/>
                  </a:lnTo>
                  <a:cubicBezTo>
                    <a:pt x="23" y="223"/>
                    <a:pt x="49" y="200"/>
                    <a:pt x="77" y="180"/>
                  </a:cubicBezTo>
                  <a:lnTo>
                    <a:pt x="77" y="180"/>
                  </a:lnTo>
                  <a:cubicBezTo>
                    <a:pt x="104" y="160"/>
                    <a:pt x="134" y="142"/>
                    <a:pt x="165" y="1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165">
              <a:extLst>
                <a:ext uri="{FF2B5EF4-FFF2-40B4-BE49-F238E27FC236}">
                  <a16:creationId xmlns:a16="http://schemas.microsoft.com/office/drawing/2014/main" id="{9F99F9E2-A92A-0648-B1A8-81F427A3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4165" y="6698705"/>
              <a:ext cx="1444670" cy="725082"/>
            </a:xfrm>
            <a:custGeom>
              <a:avLst/>
              <a:gdLst>
                <a:gd name="T0" fmla="*/ 578 w 1159"/>
                <a:gd name="T1" fmla="*/ 579 h 580"/>
                <a:gd name="T2" fmla="*/ 578 w 1159"/>
                <a:gd name="T3" fmla="*/ 579 h 580"/>
                <a:gd name="T4" fmla="*/ 1158 w 1159"/>
                <a:gd name="T5" fmla="*/ 0 h 580"/>
                <a:gd name="T6" fmla="*/ 0 w 1159"/>
                <a:gd name="T7" fmla="*/ 0 h 580"/>
                <a:gd name="T8" fmla="*/ 0 w 1159"/>
                <a:gd name="T9" fmla="*/ 0 h 580"/>
                <a:gd name="T10" fmla="*/ 578 w 1159"/>
                <a:gd name="T11" fmla="*/ 579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9" h="580">
                  <a:moveTo>
                    <a:pt x="578" y="579"/>
                  </a:moveTo>
                  <a:lnTo>
                    <a:pt x="578" y="579"/>
                  </a:lnTo>
                  <a:cubicBezTo>
                    <a:pt x="898" y="579"/>
                    <a:pt x="1158" y="319"/>
                    <a:pt x="1158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19"/>
                    <a:pt x="259" y="579"/>
                    <a:pt x="578" y="579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166">
              <a:extLst>
                <a:ext uri="{FF2B5EF4-FFF2-40B4-BE49-F238E27FC236}">
                  <a16:creationId xmlns:a16="http://schemas.microsoft.com/office/drawing/2014/main" id="{DE943AF5-6FD2-3144-9C08-E8DD994D6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6419" y="6171372"/>
              <a:ext cx="1054665" cy="1054665"/>
            </a:xfrm>
            <a:custGeom>
              <a:avLst/>
              <a:gdLst>
                <a:gd name="T0" fmla="*/ 829 w 847"/>
                <a:gd name="T1" fmla="*/ 405 h 848"/>
                <a:gd name="T2" fmla="*/ 846 w 847"/>
                <a:gd name="T3" fmla="*/ 388 h 848"/>
                <a:gd name="T4" fmla="*/ 747 w 847"/>
                <a:gd name="T5" fmla="*/ 150 h 848"/>
                <a:gd name="T6" fmla="*/ 713 w 847"/>
                <a:gd name="T7" fmla="*/ 159 h 848"/>
                <a:gd name="T8" fmla="*/ 697 w 847"/>
                <a:gd name="T9" fmla="*/ 174 h 848"/>
                <a:gd name="T10" fmla="*/ 682 w 847"/>
                <a:gd name="T11" fmla="*/ 173 h 848"/>
                <a:gd name="T12" fmla="*/ 672 w 847"/>
                <a:gd name="T13" fmla="*/ 155 h 848"/>
                <a:gd name="T14" fmla="*/ 697 w 847"/>
                <a:gd name="T15" fmla="*/ 123 h 848"/>
                <a:gd name="T16" fmla="*/ 696 w 847"/>
                <a:gd name="T17" fmla="*/ 99 h 848"/>
                <a:gd name="T18" fmla="*/ 459 w 847"/>
                <a:gd name="T19" fmla="*/ 1 h 848"/>
                <a:gd name="T20" fmla="*/ 441 w 847"/>
                <a:gd name="T21" fmla="*/ 30 h 848"/>
                <a:gd name="T22" fmla="*/ 437 w 847"/>
                <a:gd name="T23" fmla="*/ 57 h 848"/>
                <a:gd name="T24" fmla="*/ 411 w 847"/>
                <a:gd name="T25" fmla="*/ 60 h 848"/>
                <a:gd name="T26" fmla="*/ 404 w 847"/>
                <a:gd name="T27" fmla="*/ 17 h 848"/>
                <a:gd name="T28" fmla="*/ 387 w 847"/>
                <a:gd name="T29" fmla="*/ 1 h 848"/>
                <a:gd name="T30" fmla="*/ 150 w 847"/>
                <a:gd name="T31" fmla="*/ 99 h 848"/>
                <a:gd name="T32" fmla="*/ 158 w 847"/>
                <a:gd name="T33" fmla="*/ 133 h 848"/>
                <a:gd name="T34" fmla="*/ 174 w 847"/>
                <a:gd name="T35" fmla="*/ 155 h 848"/>
                <a:gd name="T36" fmla="*/ 164 w 847"/>
                <a:gd name="T37" fmla="*/ 173 h 848"/>
                <a:gd name="T38" fmla="*/ 149 w 847"/>
                <a:gd name="T39" fmla="*/ 174 h 848"/>
                <a:gd name="T40" fmla="*/ 122 w 847"/>
                <a:gd name="T41" fmla="*/ 149 h 848"/>
                <a:gd name="T42" fmla="*/ 98 w 847"/>
                <a:gd name="T43" fmla="*/ 150 h 848"/>
                <a:gd name="T44" fmla="*/ 0 w 847"/>
                <a:gd name="T45" fmla="*/ 388 h 848"/>
                <a:gd name="T46" fmla="*/ 30 w 847"/>
                <a:gd name="T47" fmla="*/ 405 h 848"/>
                <a:gd name="T48" fmla="*/ 57 w 847"/>
                <a:gd name="T49" fmla="*/ 410 h 848"/>
                <a:gd name="T50" fmla="*/ 59 w 847"/>
                <a:gd name="T51" fmla="*/ 436 h 848"/>
                <a:gd name="T52" fmla="*/ 17 w 847"/>
                <a:gd name="T53" fmla="*/ 442 h 848"/>
                <a:gd name="T54" fmla="*/ 0 w 847"/>
                <a:gd name="T55" fmla="*/ 460 h 848"/>
                <a:gd name="T56" fmla="*/ 98 w 847"/>
                <a:gd name="T57" fmla="*/ 697 h 848"/>
                <a:gd name="T58" fmla="*/ 133 w 847"/>
                <a:gd name="T59" fmla="*/ 688 h 848"/>
                <a:gd name="T60" fmla="*/ 154 w 847"/>
                <a:gd name="T61" fmla="*/ 672 h 848"/>
                <a:gd name="T62" fmla="*/ 174 w 847"/>
                <a:gd name="T63" fmla="*/ 689 h 848"/>
                <a:gd name="T64" fmla="*/ 149 w 847"/>
                <a:gd name="T65" fmla="*/ 724 h 848"/>
                <a:gd name="T66" fmla="*/ 150 w 847"/>
                <a:gd name="T67" fmla="*/ 748 h 848"/>
                <a:gd name="T68" fmla="*/ 387 w 847"/>
                <a:gd name="T69" fmla="*/ 847 h 848"/>
                <a:gd name="T70" fmla="*/ 404 w 847"/>
                <a:gd name="T71" fmla="*/ 816 h 848"/>
                <a:gd name="T72" fmla="*/ 408 w 847"/>
                <a:gd name="T73" fmla="*/ 790 h 848"/>
                <a:gd name="T74" fmla="*/ 434 w 847"/>
                <a:gd name="T75" fmla="*/ 787 h 848"/>
                <a:gd name="T76" fmla="*/ 441 w 847"/>
                <a:gd name="T77" fmla="*/ 830 h 848"/>
                <a:gd name="T78" fmla="*/ 459 w 847"/>
                <a:gd name="T79" fmla="*/ 847 h 848"/>
                <a:gd name="T80" fmla="*/ 696 w 847"/>
                <a:gd name="T81" fmla="*/ 748 h 848"/>
                <a:gd name="T82" fmla="*/ 688 w 847"/>
                <a:gd name="T83" fmla="*/ 714 h 848"/>
                <a:gd name="T84" fmla="*/ 672 w 847"/>
                <a:gd name="T85" fmla="*/ 693 h 848"/>
                <a:gd name="T86" fmla="*/ 688 w 847"/>
                <a:gd name="T87" fmla="*/ 672 h 848"/>
                <a:gd name="T88" fmla="*/ 724 w 847"/>
                <a:gd name="T89" fmla="*/ 698 h 848"/>
                <a:gd name="T90" fmla="*/ 747 w 847"/>
                <a:gd name="T91" fmla="*/ 697 h 848"/>
                <a:gd name="T92" fmla="*/ 846 w 847"/>
                <a:gd name="T93" fmla="*/ 460 h 848"/>
                <a:gd name="T94" fmla="*/ 815 w 847"/>
                <a:gd name="T95" fmla="*/ 442 h 848"/>
                <a:gd name="T96" fmla="*/ 787 w 847"/>
                <a:gd name="T97" fmla="*/ 436 h 848"/>
                <a:gd name="T98" fmla="*/ 789 w 847"/>
                <a:gd name="T99" fmla="*/ 41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7" h="848">
                  <a:moveTo>
                    <a:pt x="801" y="405"/>
                  </a:moveTo>
                  <a:lnTo>
                    <a:pt x="815" y="405"/>
                  </a:lnTo>
                  <a:lnTo>
                    <a:pt x="829" y="405"/>
                  </a:lnTo>
                  <a:lnTo>
                    <a:pt x="829" y="405"/>
                  </a:lnTo>
                  <a:cubicBezTo>
                    <a:pt x="834" y="405"/>
                    <a:pt x="839" y="403"/>
                    <a:pt x="842" y="401"/>
                  </a:cubicBezTo>
                  <a:lnTo>
                    <a:pt x="842" y="401"/>
                  </a:lnTo>
                  <a:cubicBezTo>
                    <a:pt x="845" y="397"/>
                    <a:pt x="846" y="392"/>
                    <a:pt x="846" y="388"/>
                  </a:cubicBezTo>
                  <a:lnTo>
                    <a:pt x="846" y="388"/>
                  </a:lnTo>
                  <a:cubicBezTo>
                    <a:pt x="842" y="343"/>
                    <a:pt x="831" y="300"/>
                    <a:pt x="814" y="260"/>
                  </a:cubicBezTo>
                  <a:lnTo>
                    <a:pt x="814" y="260"/>
                  </a:lnTo>
                  <a:cubicBezTo>
                    <a:pt x="798" y="219"/>
                    <a:pt x="775" y="183"/>
                    <a:pt x="747" y="150"/>
                  </a:cubicBezTo>
                  <a:lnTo>
                    <a:pt x="747" y="150"/>
                  </a:lnTo>
                  <a:cubicBezTo>
                    <a:pt x="745" y="147"/>
                    <a:pt x="740" y="144"/>
                    <a:pt x="736" y="144"/>
                  </a:cubicBezTo>
                  <a:lnTo>
                    <a:pt x="736" y="144"/>
                  </a:lnTo>
                  <a:cubicBezTo>
                    <a:pt x="731" y="144"/>
                    <a:pt x="727" y="145"/>
                    <a:pt x="724" y="149"/>
                  </a:cubicBezTo>
                  <a:lnTo>
                    <a:pt x="713" y="159"/>
                  </a:lnTo>
                  <a:lnTo>
                    <a:pt x="703" y="169"/>
                  </a:lnTo>
                  <a:lnTo>
                    <a:pt x="703" y="169"/>
                  </a:lnTo>
                  <a:cubicBezTo>
                    <a:pt x="701" y="171"/>
                    <a:pt x="699" y="172"/>
                    <a:pt x="697" y="174"/>
                  </a:cubicBezTo>
                  <a:lnTo>
                    <a:pt x="697" y="174"/>
                  </a:lnTo>
                  <a:cubicBezTo>
                    <a:pt x="694" y="174"/>
                    <a:pt x="693" y="175"/>
                    <a:pt x="690" y="175"/>
                  </a:cubicBezTo>
                  <a:lnTo>
                    <a:pt x="690" y="175"/>
                  </a:lnTo>
                  <a:cubicBezTo>
                    <a:pt x="688" y="175"/>
                    <a:pt x="684" y="174"/>
                    <a:pt x="682" y="173"/>
                  </a:cubicBezTo>
                  <a:lnTo>
                    <a:pt x="682" y="173"/>
                  </a:lnTo>
                  <a:cubicBezTo>
                    <a:pt x="680" y="172"/>
                    <a:pt x="678" y="171"/>
                    <a:pt x="676" y="168"/>
                  </a:cubicBezTo>
                  <a:lnTo>
                    <a:pt x="676" y="168"/>
                  </a:lnTo>
                  <a:cubicBezTo>
                    <a:pt x="673" y="165"/>
                    <a:pt x="672" y="160"/>
                    <a:pt x="672" y="155"/>
                  </a:cubicBezTo>
                  <a:lnTo>
                    <a:pt x="672" y="155"/>
                  </a:lnTo>
                  <a:cubicBezTo>
                    <a:pt x="672" y="151"/>
                    <a:pt x="674" y="146"/>
                    <a:pt x="678" y="143"/>
                  </a:cubicBezTo>
                  <a:lnTo>
                    <a:pt x="688" y="133"/>
                  </a:lnTo>
                  <a:lnTo>
                    <a:pt x="697" y="123"/>
                  </a:lnTo>
                  <a:lnTo>
                    <a:pt x="697" y="123"/>
                  </a:lnTo>
                  <a:cubicBezTo>
                    <a:pt x="701" y="120"/>
                    <a:pt x="702" y="115"/>
                    <a:pt x="702" y="111"/>
                  </a:cubicBezTo>
                  <a:lnTo>
                    <a:pt x="702" y="111"/>
                  </a:lnTo>
                  <a:cubicBezTo>
                    <a:pt x="701" y="106"/>
                    <a:pt x="700" y="102"/>
                    <a:pt x="696" y="99"/>
                  </a:cubicBezTo>
                  <a:lnTo>
                    <a:pt x="696" y="99"/>
                  </a:lnTo>
                  <a:cubicBezTo>
                    <a:pt x="664" y="71"/>
                    <a:pt x="627" y="49"/>
                    <a:pt x="587" y="32"/>
                  </a:cubicBezTo>
                  <a:lnTo>
                    <a:pt x="587" y="32"/>
                  </a:lnTo>
                  <a:cubicBezTo>
                    <a:pt x="547" y="15"/>
                    <a:pt x="504" y="4"/>
                    <a:pt x="459" y="1"/>
                  </a:cubicBezTo>
                  <a:lnTo>
                    <a:pt x="459" y="1"/>
                  </a:lnTo>
                  <a:cubicBezTo>
                    <a:pt x="454" y="0"/>
                    <a:pt x="449" y="2"/>
                    <a:pt x="446" y="5"/>
                  </a:cubicBezTo>
                  <a:lnTo>
                    <a:pt x="446" y="5"/>
                  </a:lnTo>
                  <a:cubicBezTo>
                    <a:pt x="443" y="8"/>
                    <a:pt x="441" y="12"/>
                    <a:pt x="441" y="17"/>
                  </a:cubicBezTo>
                  <a:lnTo>
                    <a:pt x="441" y="30"/>
                  </a:lnTo>
                  <a:lnTo>
                    <a:pt x="441" y="45"/>
                  </a:lnTo>
                  <a:lnTo>
                    <a:pt x="441" y="45"/>
                  </a:lnTo>
                  <a:cubicBezTo>
                    <a:pt x="441" y="50"/>
                    <a:pt x="439" y="54"/>
                    <a:pt x="437" y="57"/>
                  </a:cubicBezTo>
                  <a:lnTo>
                    <a:pt x="437" y="57"/>
                  </a:lnTo>
                  <a:cubicBezTo>
                    <a:pt x="434" y="61"/>
                    <a:pt x="430" y="63"/>
                    <a:pt x="426" y="64"/>
                  </a:cubicBezTo>
                  <a:lnTo>
                    <a:pt x="426" y="64"/>
                  </a:lnTo>
                  <a:cubicBezTo>
                    <a:pt x="420" y="65"/>
                    <a:pt x="414" y="63"/>
                    <a:pt x="411" y="60"/>
                  </a:cubicBezTo>
                  <a:lnTo>
                    <a:pt x="411" y="60"/>
                  </a:lnTo>
                  <a:cubicBezTo>
                    <a:pt x="407" y="56"/>
                    <a:pt x="404" y="51"/>
                    <a:pt x="404" y="46"/>
                  </a:cubicBezTo>
                  <a:lnTo>
                    <a:pt x="404" y="31"/>
                  </a:lnTo>
                  <a:lnTo>
                    <a:pt x="404" y="17"/>
                  </a:lnTo>
                  <a:lnTo>
                    <a:pt x="404" y="17"/>
                  </a:lnTo>
                  <a:cubicBezTo>
                    <a:pt x="404" y="12"/>
                    <a:pt x="402" y="8"/>
                    <a:pt x="399" y="5"/>
                  </a:cubicBezTo>
                  <a:lnTo>
                    <a:pt x="399" y="5"/>
                  </a:lnTo>
                  <a:cubicBezTo>
                    <a:pt x="395" y="2"/>
                    <a:pt x="391" y="0"/>
                    <a:pt x="387" y="1"/>
                  </a:cubicBezTo>
                  <a:lnTo>
                    <a:pt x="387" y="1"/>
                  </a:lnTo>
                  <a:cubicBezTo>
                    <a:pt x="342" y="4"/>
                    <a:pt x="299" y="15"/>
                    <a:pt x="259" y="32"/>
                  </a:cubicBezTo>
                  <a:lnTo>
                    <a:pt x="259" y="32"/>
                  </a:lnTo>
                  <a:cubicBezTo>
                    <a:pt x="219" y="49"/>
                    <a:pt x="182" y="71"/>
                    <a:pt x="150" y="99"/>
                  </a:cubicBezTo>
                  <a:lnTo>
                    <a:pt x="150" y="99"/>
                  </a:lnTo>
                  <a:cubicBezTo>
                    <a:pt x="146" y="102"/>
                    <a:pt x="144" y="106"/>
                    <a:pt x="144" y="111"/>
                  </a:cubicBezTo>
                  <a:lnTo>
                    <a:pt x="144" y="111"/>
                  </a:lnTo>
                  <a:cubicBezTo>
                    <a:pt x="144" y="115"/>
                    <a:pt x="145" y="120"/>
                    <a:pt x="149" y="123"/>
                  </a:cubicBezTo>
                  <a:lnTo>
                    <a:pt x="158" y="133"/>
                  </a:lnTo>
                  <a:lnTo>
                    <a:pt x="168" y="143"/>
                  </a:lnTo>
                  <a:lnTo>
                    <a:pt x="168" y="143"/>
                  </a:lnTo>
                  <a:cubicBezTo>
                    <a:pt x="172" y="146"/>
                    <a:pt x="174" y="151"/>
                    <a:pt x="174" y="155"/>
                  </a:cubicBezTo>
                  <a:lnTo>
                    <a:pt x="174" y="155"/>
                  </a:lnTo>
                  <a:cubicBezTo>
                    <a:pt x="174" y="160"/>
                    <a:pt x="173" y="165"/>
                    <a:pt x="170" y="168"/>
                  </a:cubicBezTo>
                  <a:lnTo>
                    <a:pt x="170" y="168"/>
                  </a:lnTo>
                  <a:cubicBezTo>
                    <a:pt x="168" y="171"/>
                    <a:pt x="166" y="172"/>
                    <a:pt x="164" y="173"/>
                  </a:cubicBezTo>
                  <a:lnTo>
                    <a:pt x="164" y="173"/>
                  </a:lnTo>
                  <a:cubicBezTo>
                    <a:pt x="161" y="174"/>
                    <a:pt x="158" y="175"/>
                    <a:pt x="156" y="175"/>
                  </a:cubicBezTo>
                  <a:lnTo>
                    <a:pt x="156" y="175"/>
                  </a:lnTo>
                  <a:cubicBezTo>
                    <a:pt x="154" y="175"/>
                    <a:pt x="151" y="174"/>
                    <a:pt x="149" y="174"/>
                  </a:cubicBezTo>
                  <a:lnTo>
                    <a:pt x="149" y="174"/>
                  </a:lnTo>
                  <a:cubicBezTo>
                    <a:pt x="147" y="172"/>
                    <a:pt x="145" y="171"/>
                    <a:pt x="143" y="169"/>
                  </a:cubicBezTo>
                  <a:lnTo>
                    <a:pt x="133" y="159"/>
                  </a:lnTo>
                  <a:lnTo>
                    <a:pt x="122" y="149"/>
                  </a:lnTo>
                  <a:lnTo>
                    <a:pt x="122" y="149"/>
                  </a:lnTo>
                  <a:cubicBezTo>
                    <a:pt x="119" y="145"/>
                    <a:pt x="115" y="144"/>
                    <a:pt x="110" y="144"/>
                  </a:cubicBezTo>
                  <a:lnTo>
                    <a:pt x="110" y="144"/>
                  </a:lnTo>
                  <a:cubicBezTo>
                    <a:pt x="106" y="144"/>
                    <a:pt x="102" y="147"/>
                    <a:pt x="98" y="150"/>
                  </a:cubicBezTo>
                  <a:lnTo>
                    <a:pt x="98" y="150"/>
                  </a:lnTo>
                  <a:cubicBezTo>
                    <a:pt x="71" y="183"/>
                    <a:pt x="48" y="219"/>
                    <a:pt x="32" y="260"/>
                  </a:cubicBezTo>
                  <a:lnTo>
                    <a:pt x="32" y="260"/>
                  </a:lnTo>
                  <a:cubicBezTo>
                    <a:pt x="15" y="300"/>
                    <a:pt x="4" y="343"/>
                    <a:pt x="0" y="388"/>
                  </a:cubicBezTo>
                  <a:lnTo>
                    <a:pt x="0" y="388"/>
                  </a:lnTo>
                  <a:cubicBezTo>
                    <a:pt x="0" y="392"/>
                    <a:pt x="1" y="397"/>
                    <a:pt x="4" y="401"/>
                  </a:cubicBezTo>
                  <a:lnTo>
                    <a:pt x="4" y="401"/>
                  </a:lnTo>
                  <a:cubicBezTo>
                    <a:pt x="7" y="403"/>
                    <a:pt x="12" y="405"/>
                    <a:pt x="17" y="405"/>
                  </a:cubicBezTo>
                  <a:lnTo>
                    <a:pt x="30" y="405"/>
                  </a:lnTo>
                  <a:lnTo>
                    <a:pt x="44" y="405"/>
                  </a:lnTo>
                  <a:lnTo>
                    <a:pt x="44" y="405"/>
                  </a:lnTo>
                  <a:cubicBezTo>
                    <a:pt x="49" y="405"/>
                    <a:pt x="53" y="407"/>
                    <a:pt x="57" y="410"/>
                  </a:cubicBezTo>
                  <a:lnTo>
                    <a:pt x="57" y="410"/>
                  </a:lnTo>
                  <a:cubicBezTo>
                    <a:pt x="60" y="413"/>
                    <a:pt x="62" y="416"/>
                    <a:pt x="64" y="421"/>
                  </a:cubicBezTo>
                  <a:lnTo>
                    <a:pt x="64" y="421"/>
                  </a:lnTo>
                  <a:cubicBezTo>
                    <a:pt x="64" y="427"/>
                    <a:pt x="62" y="432"/>
                    <a:pt x="59" y="436"/>
                  </a:cubicBezTo>
                  <a:lnTo>
                    <a:pt x="59" y="436"/>
                  </a:lnTo>
                  <a:cubicBezTo>
                    <a:pt x="56" y="440"/>
                    <a:pt x="51" y="442"/>
                    <a:pt x="45" y="442"/>
                  </a:cubicBezTo>
                  <a:lnTo>
                    <a:pt x="30" y="442"/>
                  </a:lnTo>
                  <a:lnTo>
                    <a:pt x="17" y="442"/>
                  </a:lnTo>
                  <a:lnTo>
                    <a:pt x="17" y="442"/>
                  </a:lnTo>
                  <a:cubicBezTo>
                    <a:pt x="12" y="442"/>
                    <a:pt x="7" y="444"/>
                    <a:pt x="4" y="448"/>
                  </a:cubicBezTo>
                  <a:lnTo>
                    <a:pt x="4" y="448"/>
                  </a:lnTo>
                  <a:cubicBezTo>
                    <a:pt x="1" y="451"/>
                    <a:pt x="0" y="455"/>
                    <a:pt x="0" y="460"/>
                  </a:cubicBezTo>
                  <a:lnTo>
                    <a:pt x="0" y="460"/>
                  </a:lnTo>
                  <a:cubicBezTo>
                    <a:pt x="4" y="505"/>
                    <a:pt x="15" y="549"/>
                    <a:pt x="32" y="587"/>
                  </a:cubicBezTo>
                  <a:lnTo>
                    <a:pt x="32" y="587"/>
                  </a:lnTo>
                  <a:cubicBezTo>
                    <a:pt x="48" y="627"/>
                    <a:pt x="71" y="664"/>
                    <a:pt x="98" y="697"/>
                  </a:cubicBezTo>
                  <a:lnTo>
                    <a:pt x="98" y="697"/>
                  </a:lnTo>
                  <a:cubicBezTo>
                    <a:pt x="102" y="700"/>
                    <a:pt x="106" y="702"/>
                    <a:pt x="110" y="703"/>
                  </a:cubicBezTo>
                  <a:lnTo>
                    <a:pt x="110" y="703"/>
                  </a:lnTo>
                  <a:cubicBezTo>
                    <a:pt x="115" y="703"/>
                    <a:pt x="119" y="701"/>
                    <a:pt x="122" y="698"/>
                  </a:cubicBezTo>
                  <a:lnTo>
                    <a:pt x="133" y="688"/>
                  </a:lnTo>
                  <a:lnTo>
                    <a:pt x="143" y="678"/>
                  </a:lnTo>
                  <a:lnTo>
                    <a:pt x="143" y="678"/>
                  </a:lnTo>
                  <a:cubicBezTo>
                    <a:pt x="145" y="675"/>
                    <a:pt x="150" y="673"/>
                    <a:pt x="154" y="672"/>
                  </a:cubicBezTo>
                  <a:lnTo>
                    <a:pt x="154" y="672"/>
                  </a:lnTo>
                  <a:cubicBezTo>
                    <a:pt x="158" y="672"/>
                    <a:pt x="163" y="673"/>
                    <a:pt x="167" y="675"/>
                  </a:cubicBezTo>
                  <a:lnTo>
                    <a:pt x="167" y="675"/>
                  </a:lnTo>
                  <a:cubicBezTo>
                    <a:pt x="171" y="679"/>
                    <a:pt x="174" y="684"/>
                    <a:pt x="174" y="689"/>
                  </a:cubicBezTo>
                  <a:lnTo>
                    <a:pt x="174" y="689"/>
                  </a:lnTo>
                  <a:cubicBezTo>
                    <a:pt x="175" y="694"/>
                    <a:pt x="173" y="699"/>
                    <a:pt x="169" y="704"/>
                  </a:cubicBezTo>
                  <a:lnTo>
                    <a:pt x="159" y="714"/>
                  </a:lnTo>
                  <a:lnTo>
                    <a:pt x="149" y="724"/>
                  </a:lnTo>
                  <a:lnTo>
                    <a:pt x="149" y="724"/>
                  </a:lnTo>
                  <a:cubicBezTo>
                    <a:pt x="145" y="727"/>
                    <a:pt x="144" y="732"/>
                    <a:pt x="144" y="736"/>
                  </a:cubicBezTo>
                  <a:lnTo>
                    <a:pt x="144" y="736"/>
                  </a:lnTo>
                  <a:cubicBezTo>
                    <a:pt x="144" y="741"/>
                    <a:pt x="146" y="745"/>
                    <a:pt x="150" y="748"/>
                  </a:cubicBezTo>
                  <a:lnTo>
                    <a:pt x="150" y="748"/>
                  </a:lnTo>
                  <a:cubicBezTo>
                    <a:pt x="182" y="776"/>
                    <a:pt x="219" y="798"/>
                    <a:pt x="259" y="815"/>
                  </a:cubicBezTo>
                  <a:lnTo>
                    <a:pt x="259" y="815"/>
                  </a:lnTo>
                  <a:cubicBezTo>
                    <a:pt x="299" y="832"/>
                    <a:pt x="342" y="842"/>
                    <a:pt x="387" y="847"/>
                  </a:cubicBezTo>
                  <a:lnTo>
                    <a:pt x="387" y="847"/>
                  </a:lnTo>
                  <a:cubicBezTo>
                    <a:pt x="391" y="847"/>
                    <a:pt x="395" y="845"/>
                    <a:pt x="399" y="842"/>
                  </a:cubicBezTo>
                  <a:lnTo>
                    <a:pt x="399" y="842"/>
                  </a:lnTo>
                  <a:cubicBezTo>
                    <a:pt x="402" y="839"/>
                    <a:pt x="404" y="835"/>
                    <a:pt x="404" y="830"/>
                  </a:cubicBezTo>
                  <a:lnTo>
                    <a:pt x="404" y="816"/>
                  </a:lnTo>
                  <a:lnTo>
                    <a:pt x="404" y="802"/>
                  </a:lnTo>
                  <a:lnTo>
                    <a:pt x="404" y="802"/>
                  </a:lnTo>
                  <a:cubicBezTo>
                    <a:pt x="404" y="798"/>
                    <a:pt x="406" y="793"/>
                    <a:pt x="408" y="790"/>
                  </a:cubicBezTo>
                  <a:lnTo>
                    <a:pt x="408" y="790"/>
                  </a:lnTo>
                  <a:cubicBezTo>
                    <a:pt x="411" y="786"/>
                    <a:pt x="415" y="784"/>
                    <a:pt x="419" y="783"/>
                  </a:cubicBezTo>
                  <a:lnTo>
                    <a:pt x="419" y="783"/>
                  </a:lnTo>
                  <a:cubicBezTo>
                    <a:pt x="425" y="782"/>
                    <a:pt x="431" y="784"/>
                    <a:pt x="434" y="787"/>
                  </a:cubicBezTo>
                  <a:lnTo>
                    <a:pt x="434" y="787"/>
                  </a:lnTo>
                  <a:cubicBezTo>
                    <a:pt x="438" y="790"/>
                    <a:pt x="441" y="796"/>
                    <a:pt x="441" y="801"/>
                  </a:cubicBezTo>
                  <a:lnTo>
                    <a:pt x="441" y="815"/>
                  </a:lnTo>
                  <a:lnTo>
                    <a:pt x="441" y="830"/>
                  </a:lnTo>
                  <a:lnTo>
                    <a:pt x="441" y="830"/>
                  </a:lnTo>
                  <a:cubicBezTo>
                    <a:pt x="441" y="835"/>
                    <a:pt x="443" y="839"/>
                    <a:pt x="446" y="842"/>
                  </a:cubicBezTo>
                  <a:lnTo>
                    <a:pt x="446" y="842"/>
                  </a:lnTo>
                  <a:cubicBezTo>
                    <a:pt x="449" y="845"/>
                    <a:pt x="454" y="847"/>
                    <a:pt x="459" y="847"/>
                  </a:cubicBezTo>
                  <a:lnTo>
                    <a:pt x="459" y="847"/>
                  </a:lnTo>
                  <a:cubicBezTo>
                    <a:pt x="504" y="842"/>
                    <a:pt x="547" y="832"/>
                    <a:pt x="587" y="815"/>
                  </a:cubicBezTo>
                  <a:lnTo>
                    <a:pt x="587" y="815"/>
                  </a:lnTo>
                  <a:cubicBezTo>
                    <a:pt x="627" y="798"/>
                    <a:pt x="664" y="776"/>
                    <a:pt x="696" y="748"/>
                  </a:cubicBezTo>
                  <a:lnTo>
                    <a:pt x="696" y="748"/>
                  </a:lnTo>
                  <a:cubicBezTo>
                    <a:pt x="700" y="745"/>
                    <a:pt x="701" y="741"/>
                    <a:pt x="702" y="736"/>
                  </a:cubicBezTo>
                  <a:lnTo>
                    <a:pt x="702" y="736"/>
                  </a:lnTo>
                  <a:cubicBezTo>
                    <a:pt x="702" y="732"/>
                    <a:pt x="701" y="727"/>
                    <a:pt x="697" y="724"/>
                  </a:cubicBezTo>
                  <a:lnTo>
                    <a:pt x="688" y="714"/>
                  </a:lnTo>
                  <a:lnTo>
                    <a:pt x="678" y="704"/>
                  </a:lnTo>
                  <a:lnTo>
                    <a:pt x="678" y="704"/>
                  </a:lnTo>
                  <a:cubicBezTo>
                    <a:pt x="674" y="701"/>
                    <a:pt x="672" y="697"/>
                    <a:pt x="672" y="693"/>
                  </a:cubicBezTo>
                  <a:lnTo>
                    <a:pt x="672" y="693"/>
                  </a:lnTo>
                  <a:cubicBezTo>
                    <a:pt x="671" y="688"/>
                    <a:pt x="672" y="683"/>
                    <a:pt x="675" y="680"/>
                  </a:cubicBezTo>
                  <a:lnTo>
                    <a:pt x="675" y="680"/>
                  </a:lnTo>
                  <a:cubicBezTo>
                    <a:pt x="678" y="675"/>
                    <a:pt x="683" y="672"/>
                    <a:pt x="688" y="672"/>
                  </a:cubicBezTo>
                  <a:lnTo>
                    <a:pt x="688" y="672"/>
                  </a:lnTo>
                  <a:cubicBezTo>
                    <a:pt x="694" y="672"/>
                    <a:pt x="699" y="673"/>
                    <a:pt x="703" y="677"/>
                  </a:cubicBezTo>
                  <a:lnTo>
                    <a:pt x="713" y="688"/>
                  </a:lnTo>
                  <a:lnTo>
                    <a:pt x="724" y="698"/>
                  </a:lnTo>
                  <a:lnTo>
                    <a:pt x="724" y="698"/>
                  </a:lnTo>
                  <a:cubicBezTo>
                    <a:pt x="727" y="701"/>
                    <a:pt x="731" y="703"/>
                    <a:pt x="736" y="703"/>
                  </a:cubicBezTo>
                  <a:lnTo>
                    <a:pt x="736" y="703"/>
                  </a:lnTo>
                  <a:cubicBezTo>
                    <a:pt x="740" y="702"/>
                    <a:pt x="745" y="700"/>
                    <a:pt x="747" y="697"/>
                  </a:cubicBezTo>
                  <a:lnTo>
                    <a:pt x="747" y="697"/>
                  </a:lnTo>
                  <a:cubicBezTo>
                    <a:pt x="775" y="664"/>
                    <a:pt x="798" y="627"/>
                    <a:pt x="814" y="587"/>
                  </a:cubicBezTo>
                  <a:lnTo>
                    <a:pt x="814" y="587"/>
                  </a:lnTo>
                  <a:cubicBezTo>
                    <a:pt x="831" y="549"/>
                    <a:pt x="842" y="505"/>
                    <a:pt x="846" y="460"/>
                  </a:cubicBezTo>
                  <a:lnTo>
                    <a:pt x="846" y="460"/>
                  </a:lnTo>
                  <a:cubicBezTo>
                    <a:pt x="846" y="455"/>
                    <a:pt x="845" y="451"/>
                    <a:pt x="842" y="448"/>
                  </a:cubicBezTo>
                  <a:lnTo>
                    <a:pt x="842" y="448"/>
                  </a:lnTo>
                  <a:cubicBezTo>
                    <a:pt x="839" y="444"/>
                    <a:pt x="834" y="442"/>
                    <a:pt x="829" y="442"/>
                  </a:cubicBezTo>
                  <a:lnTo>
                    <a:pt x="815" y="442"/>
                  </a:lnTo>
                  <a:lnTo>
                    <a:pt x="801" y="442"/>
                  </a:lnTo>
                  <a:lnTo>
                    <a:pt x="801" y="442"/>
                  </a:lnTo>
                  <a:cubicBezTo>
                    <a:pt x="795" y="442"/>
                    <a:pt x="790" y="440"/>
                    <a:pt x="787" y="436"/>
                  </a:cubicBezTo>
                  <a:lnTo>
                    <a:pt x="787" y="436"/>
                  </a:lnTo>
                  <a:cubicBezTo>
                    <a:pt x="784" y="432"/>
                    <a:pt x="782" y="427"/>
                    <a:pt x="782" y="421"/>
                  </a:cubicBezTo>
                  <a:lnTo>
                    <a:pt x="782" y="421"/>
                  </a:lnTo>
                  <a:cubicBezTo>
                    <a:pt x="783" y="416"/>
                    <a:pt x="786" y="413"/>
                    <a:pt x="789" y="410"/>
                  </a:cubicBezTo>
                  <a:lnTo>
                    <a:pt x="789" y="410"/>
                  </a:lnTo>
                  <a:cubicBezTo>
                    <a:pt x="793" y="407"/>
                    <a:pt x="797" y="405"/>
                    <a:pt x="801" y="40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167">
              <a:extLst>
                <a:ext uri="{FF2B5EF4-FFF2-40B4-BE49-F238E27FC236}">
                  <a16:creationId xmlns:a16="http://schemas.microsoft.com/office/drawing/2014/main" id="{D2F54D28-DB7F-8040-B3C8-40B6ED84D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9099" y="6418558"/>
              <a:ext cx="549304" cy="549304"/>
            </a:xfrm>
            <a:custGeom>
              <a:avLst/>
              <a:gdLst>
                <a:gd name="T0" fmla="*/ 243 w 442"/>
                <a:gd name="T1" fmla="*/ 355 h 443"/>
                <a:gd name="T2" fmla="*/ 88 w 442"/>
                <a:gd name="T3" fmla="*/ 199 h 443"/>
                <a:gd name="T4" fmla="*/ 198 w 442"/>
                <a:gd name="T5" fmla="*/ 89 h 443"/>
                <a:gd name="T6" fmla="*/ 354 w 442"/>
                <a:gd name="T7" fmla="*/ 245 h 443"/>
                <a:gd name="T8" fmla="*/ 423 w 442"/>
                <a:gd name="T9" fmla="*/ 203 h 443"/>
                <a:gd name="T10" fmla="*/ 392 w 442"/>
                <a:gd name="T11" fmla="*/ 203 h 443"/>
                <a:gd name="T12" fmla="*/ 377 w 442"/>
                <a:gd name="T13" fmla="*/ 91 h 443"/>
                <a:gd name="T14" fmla="*/ 377 w 442"/>
                <a:gd name="T15" fmla="*/ 65 h 443"/>
                <a:gd name="T16" fmla="*/ 351 w 442"/>
                <a:gd name="T17" fmla="*/ 65 h 443"/>
                <a:gd name="T18" fmla="*/ 328 w 442"/>
                <a:gd name="T19" fmla="*/ 88 h 443"/>
                <a:gd name="T20" fmla="*/ 239 w 442"/>
                <a:gd name="T21" fmla="*/ 19 h 443"/>
                <a:gd name="T22" fmla="*/ 220 w 442"/>
                <a:gd name="T23" fmla="*/ 0 h 443"/>
                <a:gd name="T24" fmla="*/ 202 w 442"/>
                <a:gd name="T25" fmla="*/ 19 h 443"/>
                <a:gd name="T26" fmla="*/ 202 w 442"/>
                <a:gd name="T27" fmla="*/ 51 h 443"/>
                <a:gd name="T28" fmla="*/ 91 w 442"/>
                <a:gd name="T29" fmla="*/ 65 h 443"/>
                <a:gd name="T30" fmla="*/ 65 w 442"/>
                <a:gd name="T31" fmla="*/ 65 h 443"/>
                <a:gd name="T32" fmla="*/ 65 w 442"/>
                <a:gd name="T33" fmla="*/ 91 h 443"/>
                <a:gd name="T34" fmla="*/ 87 w 442"/>
                <a:gd name="T35" fmla="*/ 114 h 443"/>
                <a:gd name="T36" fmla="*/ 19 w 442"/>
                <a:gd name="T37" fmla="*/ 203 h 443"/>
                <a:gd name="T38" fmla="*/ 0 w 442"/>
                <a:gd name="T39" fmla="*/ 222 h 443"/>
                <a:gd name="T40" fmla="*/ 19 w 442"/>
                <a:gd name="T41" fmla="*/ 240 h 443"/>
                <a:gd name="T42" fmla="*/ 50 w 442"/>
                <a:gd name="T43" fmla="*/ 240 h 443"/>
                <a:gd name="T44" fmla="*/ 65 w 442"/>
                <a:gd name="T45" fmla="*/ 352 h 443"/>
                <a:gd name="T46" fmla="*/ 65 w 442"/>
                <a:gd name="T47" fmla="*/ 377 h 443"/>
                <a:gd name="T48" fmla="*/ 78 w 442"/>
                <a:gd name="T49" fmla="*/ 383 h 443"/>
                <a:gd name="T50" fmla="*/ 91 w 442"/>
                <a:gd name="T51" fmla="*/ 377 h 443"/>
                <a:gd name="T52" fmla="*/ 114 w 442"/>
                <a:gd name="T53" fmla="*/ 355 h 443"/>
                <a:gd name="T54" fmla="*/ 202 w 442"/>
                <a:gd name="T55" fmla="*/ 424 h 443"/>
                <a:gd name="T56" fmla="*/ 220 w 442"/>
                <a:gd name="T57" fmla="*/ 442 h 443"/>
                <a:gd name="T58" fmla="*/ 239 w 442"/>
                <a:gd name="T59" fmla="*/ 424 h 443"/>
                <a:gd name="T60" fmla="*/ 239 w 442"/>
                <a:gd name="T61" fmla="*/ 392 h 443"/>
                <a:gd name="T62" fmla="*/ 351 w 442"/>
                <a:gd name="T63" fmla="*/ 377 h 443"/>
                <a:gd name="T64" fmla="*/ 364 w 442"/>
                <a:gd name="T65" fmla="*/ 383 h 443"/>
                <a:gd name="T66" fmla="*/ 377 w 442"/>
                <a:gd name="T67" fmla="*/ 377 h 443"/>
                <a:gd name="T68" fmla="*/ 377 w 442"/>
                <a:gd name="T69" fmla="*/ 352 h 443"/>
                <a:gd name="T70" fmla="*/ 355 w 442"/>
                <a:gd name="T71" fmla="*/ 330 h 443"/>
                <a:gd name="T72" fmla="*/ 423 w 442"/>
                <a:gd name="T73" fmla="*/ 240 h 443"/>
                <a:gd name="T74" fmla="*/ 441 w 442"/>
                <a:gd name="T75" fmla="*/ 222 h 443"/>
                <a:gd name="T76" fmla="*/ 423 w 442"/>
                <a:gd name="T77" fmla="*/ 20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2" h="443">
                  <a:moveTo>
                    <a:pt x="243" y="355"/>
                  </a:moveTo>
                  <a:lnTo>
                    <a:pt x="243" y="355"/>
                  </a:lnTo>
                  <a:cubicBezTo>
                    <a:pt x="152" y="370"/>
                    <a:pt x="73" y="292"/>
                    <a:pt x="88" y="199"/>
                  </a:cubicBezTo>
                  <a:lnTo>
                    <a:pt x="88" y="199"/>
                  </a:lnTo>
                  <a:cubicBezTo>
                    <a:pt x="97" y="143"/>
                    <a:pt x="142" y="98"/>
                    <a:pt x="198" y="89"/>
                  </a:cubicBezTo>
                  <a:lnTo>
                    <a:pt x="198" y="89"/>
                  </a:lnTo>
                  <a:cubicBezTo>
                    <a:pt x="290" y="73"/>
                    <a:pt x="369" y="152"/>
                    <a:pt x="354" y="245"/>
                  </a:cubicBezTo>
                  <a:lnTo>
                    <a:pt x="354" y="245"/>
                  </a:lnTo>
                  <a:cubicBezTo>
                    <a:pt x="345" y="301"/>
                    <a:pt x="300" y="347"/>
                    <a:pt x="243" y="355"/>
                  </a:cubicBezTo>
                  <a:close/>
                  <a:moveTo>
                    <a:pt x="423" y="203"/>
                  </a:moveTo>
                  <a:lnTo>
                    <a:pt x="392" y="203"/>
                  </a:lnTo>
                  <a:lnTo>
                    <a:pt x="392" y="203"/>
                  </a:lnTo>
                  <a:cubicBezTo>
                    <a:pt x="388" y="170"/>
                    <a:pt x="375" y="139"/>
                    <a:pt x="355" y="114"/>
                  </a:cubicBezTo>
                  <a:lnTo>
                    <a:pt x="377" y="91"/>
                  </a:lnTo>
                  <a:lnTo>
                    <a:pt x="377" y="91"/>
                  </a:lnTo>
                  <a:cubicBezTo>
                    <a:pt x="384" y="84"/>
                    <a:pt x="384" y="73"/>
                    <a:pt x="377" y="65"/>
                  </a:cubicBezTo>
                  <a:lnTo>
                    <a:pt x="377" y="65"/>
                  </a:lnTo>
                  <a:cubicBezTo>
                    <a:pt x="370" y="58"/>
                    <a:pt x="358" y="58"/>
                    <a:pt x="351" y="65"/>
                  </a:cubicBezTo>
                  <a:lnTo>
                    <a:pt x="328" y="88"/>
                  </a:lnTo>
                  <a:lnTo>
                    <a:pt x="328" y="88"/>
                  </a:lnTo>
                  <a:cubicBezTo>
                    <a:pt x="303" y="68"/>
                    <a:pt x="273" y="54"/>
                    <a:pt x="239" y="51"/>
                  </a:cubicBezTo>
                  <a:lnTo>
                    <a:pt x="239" y="19"/>
                  </a:lnTo>
                  <a:lnTo>
                    <a:pt x="239" y="19"/>
                  </a:lnTo>
                  <a:cubicBezTo>
                    <a:pt x="239" y="9"/>
                    <a:pt x="230" y="0"/>
                    <a:pt x="220" y="0"/>
                  </a:cubicBezTo>
                  <a:lnTo>
                    <a:pt x="220" y="0"/>
                  </a:lnTo>
                  <a:cubicBezTo>
                    <a:pt x="210" y="0"/>
                    <a:pt x="202" y="9"/>
                    <a:pt x="202" y="19"/>
                  </a:cubicBezTo>
                  <a:lnTo>
                    <a:pt x="202" y="51"/>
                  </a:lnTo>
                  <a:lnTo>
                    <a:pt x="202" y="51"/>
                  </a:lnTo>
                  <a:cubicBezTo>
                    <a:pt x="169" y="54"/>
                    <a:pt x="138" y="68"/>
                    <a:pt x="114" y="88"/>
                  </a:cubicBezTo>
                  <a:lnTo>
                    <a:pt x="91" y="65"/>
                  </a:lnTo>
                  <a:lnTo>
                    <a:pt x="91" y="65"/>
                  </a:lnTo>
                  <a:cubicBezTo>
                    <a:pt x="84" y="58"/>
                    <a:pt x="72" y="58"/>
                    <a:pt x="65" y="65"/>
                  </a:cubicBezTo>
                  <a:lnTo>
                    <a:pt x="65" y="65"/>
                  </a:lnTo>
                  <a:cubicBezTo>
                    <a:pt x="58" y="73"/>
                    <a:pt x="58" y="84"/>
                    <a:pt x="65" y="91"/>
                  </a:cubicBezTo>
                  <a:lnTo>
                    <a:pt x="87" y="114"/>
                  </a:lnTo>
                  <a:lnTo>
                    <a:pt x="87" y="114"/>
                  </a:lnTo>
                  <a:cubicBezTo>
                    <a:pt x="67" y="139"/>
                    <a:pt x="54" y="170"/>
                    <a:pt x="50" y="203"/>
                  </a:cubicBezTo>
                  <a:lnTo>
                    <a:pt x="19" y="203"/>
                  </a:lnTo>
                  <a:lnTo>
                    <a:pt x="19" y="203"/>
                  </a:lnTo>
                  <a:cubicBezTo>
                    <a:pt x="8" y="203"/>
                    <a:pt x="0" y="212"/>
                    <a:pt x="0" y="222"/>
                  </a:cubicBezTo>
                  <a:lnTo>
                    <a:pt x="0" y="222"/>
                  </a:lnTo>
                  <a:cubicBezTo>
                    <a:pt x="0" y="232"/>
                    <a:pt x="8" y="240"/>
                    <a:pt x="19" y="240"/>
                  </a:cubicBezTo>
                  <a:lnTo>
                    <a:pt x="50" y="240"/>
                  </a:lnTo>
                  <a:lnTo>
                    <a:pt x="50" y="240"/>
                  </a:lnTo>
                  <a:cubicBezTo>
                    <a:pt x="54" y="274"/>
                    <a:pt x="67" y="305"/>
                    <a:pt x="87" y="330"/>
                  </a:cubicBezTo>
                  <a:lnTo>
                    <a:pt x="65" y="352"/>
                  </a:lnTo>
                  <a:lnTo>
                    <a:pt x="65" y="352"/>
                  </a:lnTo>
                  <a:cubicBezTo>
                    <a:pt x="58" y="359"/>
                    <a:pt x="58" y="370"/>
                    <a:pt x="65" y="377"/>
                  </a:cubicBezTo>
                  <a:lnTo>
                    <a:pt x="65" y="377"/>
                  </a:lnTo>
                  <a:cubicBezTo>
                    <a:pt x="68" y="381"/>
                    <a:pt x="73" y="383"/>
                    <a:pt x="78" y="383"/>
                  </a:cubicBezTo>
                  <a:lnTo>
                    <a:pt x="78" y="383"/>
                  </a:lnTo>
                  <a:cubicBezTo>
                    <a:pt x="82" y="383"/>
                    <a:pt x="87" y="381"/>
                    <a:pt x="91" y="377"/>
                  </a:cubicBezTo>
                  <a:lnTo>
                    <a:pt x="114" y="355"/>
                  </a:lnTo>
                  <a:lnTo>
                    <a:pt x="114" y="355"/>
                  </a:lnTo>
                  <a:cubicBezTo>
                    <a:pt x="138" y="376"/>
                    <a:pt x="169" y="388"/>
                    <a:pt x="202" y="392"/>
                  </a:cubicBezTo>
                  <a:lnTo>
                    <a:pt x="202" y="424"/>
                  </a:lnTo>
                  <a:lnTo>
                    <a:pt x="202" y="424"/>
                  </a:lnTo>
                  <a:cubicBezTo>
                    <a:pt x="202" y="434"/>
                    <a:pt x="210" y="442"/>
                    <a:pt x="220" y="442"/>
                  </a:cubicBezTo>
                  <a:lnTo>
                    <a:pt x="220" y="442"/>
                  </a:lnTo>
                  <a:cubicBezTo>
                    <a:pt x="230" y="442"/>
                    <a:pt x="239" y="434"/>
                    <a:pt x="239" y="424"/>
                  </a:cubicBezTo>
                  <a:lnTo>
                    <a:pt x="239" y="392"/>
                  </a:lnTo>
                  <a:lnTo>
                    <a:pt x="239" y="392"/>
                  </a:lnTo>
                  <a:cubicBezTo>
                    <a:pt x="273" y="388"/>
                    <a:pt x="303" y="376"/>
                    <a:pt x="328" y="355"/>
                  </a:cubicBezTo>
                  <a:lnTo>
                    <a:pt x="351" y="377"/>
                  </a:lnTo>
                  <a:lnTo>
                    <a:pt x="351" y="377"/>
                  </a:lnTo>
                  <a:cubicBezTo>
                    <a:pt x="355" y="381"/>
                    <a:pt x="360" y="383"/>
                    <a:pt x="364" y="383"/>
                  </a:cubicBezTo>
                  <a:lnTo>
                    <a:pt x="364" y="383"/>
                  </a:lnTo>
                  <a:cubicBezTo>
                    <a:pt x="369" y="383"/>
                    <a:pt x="374" y="381"/>
                    <a:pt x="377" y="377"/>
                  </a:cubicBezTo>
                  <a:lnTo>
                    <a:pt x="377" y="377"/>
                  </a:lnTo>
                  <a:cubicBezTo>
                    <a:pt x="384" y="370"/>
                    <a:pt x="384" y="359"/>
                    <a:pt x="377" y="352"/>
                  </a:cubicBezTo>
                  <a:lnTo>
                    <a:pt x="355" y="330"/>
                  </a:lnTo>
                  <a:lnTo>
                    <a:pt x="355" y="330"/>
                  </a:lnTo>
                  <a:cubicBezTo>
                    <a:pt x="375" y="305"/>
                    <a:pt x="388" y="274"/>
                    <a:pt x="392" y="240"/>
                  </a:cubicBezTo>
                  <a:lnTo>
                    <a:pt x="423" y="240"/>
                  </a:lnTo>
                  <a:lnTo>
                    <a:pt x="423" y="240"/>
                  </a:lnTo>
                  <a:cubicBezTo>
                    <a:pt x="434" y="240"/>
                    <a:pt x="441" y="232"/>
                    <a:pt x="441" y="222"/>
                  </a:cubicBezTo>
                  <a:lnTo>
                    <a:pt x="441" y="222"/>
                  </a:lnTo>
                  <a:cubicBezTo>
                    <a:pt x="441" y="212"/>
                    <a:pt x="434" y="203"/>
                    <a:pt x="423" y="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168">
              <a:extLst>
                <a:ext uri="{FF2B5EF4-FFF2-40B4-BE49-F238E27FC236}">
                  <a16:creationId xmlns:a16="http://schemas.microsoft.com/office/drawing/2014/main" id="{57F94CA4-609D-394C-8394-0FF47849F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6419" y="6698705"/>
              <a:ext cx="1054665" cy="527332"/>
            </a:xfrm>
            <a:custGeom>
              <a:avLst/>
              <a:gdLst>
                <a:gd name="T0" fmla="*/ 815 w 847"/>
                <a:gd name="T1" fmla="*/ 17 h 423"/>
                <a:gd name="T2" fmla="*/ 801 w 847"/>
                <a:gd name="T3" fmla="*/ 17 h 423"/>
                <a:gd name="T4" fmla="*/ 787 w 847"/>
                <a:gd name="T5" fmla="*/ 11 h 423"/>
                <a:gd name="T6" fmla="*/ 64 w 847"/>
                <a:gd name="T7" fmla="*/ 0 h 423"/>
                <a:gd name="T8" fmla="*/ 59 w 847"/>
                <a:gd name="T9" fmla="*/ 11 h 423"/>
                <a:gd name="T10" fmla="*/ 45 w 847"/>
                <a:gd name="T11" fmla="*/ 17 h 423"/>
                <a:gd name="T12" fmla="*/ 17 w 847"/>
                <a:gd name="T13" fmla="*/ 17 h 423"/>
                <a:gd name="T14" fmla="*/ 4 w 847"/>
                <a:gd name="T15" fmla="*/ 23 h 423"/>
                <a:gd name="T16" fmla="*/ 0 w 847"/>
                <a:gd name="T17" fmla="*/ 35 h 423"/>
                <a:gd name="T18" fmla="*/ 32 w 847"/>
                <a:gd name="T19" fmla="*/ 162 h 423"/>
                <a:gd name="T20" fmla="*/ 98 w 847"/>
                <a:gd name="T21" fmla="*/ 272 h 423"/>
                <a:gd name="T22" fmla="*/ 110 w 847"/>
                <a:gd name="T23" fmla="*/ 278 h 423"/>
                <a:gd name="T24" fmla="*/ 122 w 847"/>
                <a:gd name="T25" fmla="*/ 273 h 423"/>
                <a:gd name="T26" fmla="*/ 143 w 847"/>
                <a:gd name="T27" fmla="*/ 253 h 423"/>
                <a:gd name="T28" fmla="*/ 154 w 847"/>
                <a:gd name="T29" fmla="*/ 247 h 423"/>
                <a:gd name="T30" fmla="*/ 167 w 847"/>
                <a:gd name="T31" fmla="*/ 250 h 423"/>
                <a:gd name="T32" fmla="*/ 174 w 847"/>
                <a:gd name="T33" fmla="*/ 264 h 423"/>
                <a:gd name="T34" fmla="*/ 169 w 847"/>
                <a:gd name="T35" fmla="*/ 279 h 423"/>
                <a:gd name="T36" fmla="*/ 149 w 847"/>
                <a:gd name="T37" fmla="*/ 299 h 423"/>
                <a:gd name="T38" fmla="*/ 144 w 847"/>
                <a:gd name="T39" fmla="*/ 311 h 423"/>
                <a:gd name="T40" fmla="*/ 150 w 847"/>
                <a:gd name="T41" fmla="*/ 323 h 423"/>
                <a:gd name="T42" fmla="*/ 259 w 847"/>
                <a:gd name="T43" fmla="*/ 390 h 423"/>
                <a:gd name="T44" fmla="*/ 387 w 847"/>
                <a:gd name="T45" fmla="*/ 422 h 423"/>
                <a:gd name="T46" fmla="*/ 399 w 847"/>
                <a:gd name="T47" fmla="*/ 417 h 423"/>
                <a:gd name="T48" fmla="*/ 404 w 847"/>
                <a:gd name="T49" fmla="*/ 405 h 423"/>
                <a:gd name="T50" fmla="*/ 404 w 847"/>
                <a:gd name="T51" fmla="*/ 377 h 423"/>
                <a:gd name="T52" fmla="*/ 408 w 847"/>
                <a:gd name="T53" fmla="*/ 365 h 423"/>
                <a:gd name="T54" fmla="*/ 419 w 847"/>
                <a:gd name="T55" fmla="*/ 358 h 423"/>
                <a:gd name="T56" fmla="*/ 434 w 847"/>
                <a:gd name="T57" fmla="*/ 362 h 423"/>
                <a:gd name="T58" fmla="*/ 441 w 847"/>
                <a:gd name="T59" fmla="*/ 376 h 423"/>
                <a:gd name="T60" fmla="*/ 441 w 847"/>
                <a:gd name="T61" fmla="*/ 405 h 423"/>
                <a:gd name="T62" fmla="*/ 446 w 847"/>
                <a:gd name="T63" fmla="*/ 417 h 423"/>
                <a:gd name="T64" fmla="*/ 459 w 847"/>
                <a:gd name="T65" fmla="*/ 422 h 423"/>
                <a:gd name="T66" fmla="*/ 587 w 847"/>
                <a:gd name="T67" fmla="*/ 390 h 423"/>
                <a:gd name="T68" fmla="*/ 696 w 847"/>
                <a:gd name="T69" fmla="*/ 323 h 423"/>
                <a:gd name="T70" fmla="*/ 702 w 847"/>
                <a:gd name="T71" fmla="*/ 311 h 423"/>
                <a:gd name="T72" fmla="*/ 697 w 847"/>
                <a:gd name="T73" fmla="*/ 299 h 423"/>
                <a:gd name="T74" fmla="*/ 678 w 847"/>
                <a:gd name="T75" fmla="*/ 279 h 423"/>
                <a:gd name="T76" fmla="*/ 672 w 847"/>
                <a:gd name="T77" fmla="*/ 268 h 423"/>
                <a:gd name="T78" fmla="*/ 675 w 847"/>
                <a:gd name="T79" fmla="*/ 255 h 423"/>
                <a:gd name="T80" fmla="*/ 688 w 847"/>
                <a:gd name="T81" fmla="*/ 247 h 423"/>
                <a:gd name="T82" fmla="*/ 703 w 847"/>
                <a:gd name="T83" fmla="*/ 252 h 423"/>
                <a:gd name="T84" fmla="*/ 724 w 847"/>
                <a:gd name="T85" fmla="*/ 273 h 423"/>
                <a:gd name="T86" fmla="*/ 736 w 847"/>
                <a:gd name="T87" fmla="*/ 278 h 423"/>
                <a:gd name="T88" fmla="*/ 747 w 847"/>
                <a:gd name="T89" fmla="*/ 272 h 423"/>
                <a:gd name="T90" fmla="*/ 814 w 847"/>
                <a:gd name="T91" fmla="*/ 162 h 423"/>
                <a:gd name="T92" fmla="*/ 846 w 847"/>
                <a:gd name="T93" fmla="*/ 35 h 423"/>
                <a:gd name="T94" fmla="*/ 842 w 847"/>
                <a:gd name="T95" fmla="*/ 23 h 423"/>
                <a:gd name="T96" fmla="*/ 829 w 847"/>
                <a:gd name="T97" fmla="*/ 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7" h="423">
                  <a:moveTo>
                    <a:pt x="829" y="17"/>
                  </a:moveTo>
                  <a:lnTo>
                    <a:pt x="815" y="17"/>
                  </a:lnTo>
                  <a:lnTo>
                    <a:pt x="801" y="17"/>
                  </a:lnTo>
                  <a:lnTo>
                    <a:pt x="801" y="17"/>
                  </a:lnTo>
                  <a:cubicBezTo>
                    <a:pt x="795" y="17"/>
                    <a:pt x="790" y="15"/>
                    <a:pt x="787" y="11"/>
                  </a:cubicBezTo>
                  <a:lnTo>
                    <a:pt x="787" y="11"/>
                  </a:lnTo>
                  <a:cubicBezTo>
                    <a:pt x="784" y="8"/>
                    <a:pt x="782" y="4"/>
                    <a:pt x="782" y="0"/>
                  </a:cubicBezTo>
                  <a:lnTo>
                    <a:pt x="64" y="0"/>
                  </a:lnTo>
                  <a:lnTo>
                    <a:pt x="64" y="0"/>
                  </a:lnTo>
                  <a:cubicBezTo>
                    <a:pt x="63" y="4"/>
                    <a:pt x="62" y="8"/>
                    <a:pt x="59" y="11"/>
                  </a:cubicBezTo>
                  <a:lnTo>
                    <a:pt x="59" y="11"/>
                  </a:lnTo>
                  <a:cubicBezTo>
                    <a:pt x="56" y="15"/>
                    <a:pt x="51" y="17"/>
                    <a:pt x="45" y="17"/>
                  </a:cubicBezTo>
                  <a:lnTo>
                    <a:pt x="30" y="17"/>
                  </a:lnTo>
                  <a:lnTo>
                    <a:pt x="17" y="17"/>
                  </a:lnTo>
                  <a:lnTo>
                    <a:pt x="17" y="17"/>
                  </a:lnTo>
                  <a:cubicBezTo>
                    <a:pt x="12" y="17"/>
                    <a:pt x="7" y="19"/>
                    <a:pt x="4" y="23"/>
                  </a:cubicBezTo>
                  <a:lnTo>
                    <a:pt x="4" y="23"/>
                  </a:lnTo>
                  <a:cubicBezTo>
                    <a:pt x="1" y="26"/>
                    <a:pt x="0" y="30"/>
                    <a:pt x="0" y="35"/>
                  </a:cubicBezTo>
                  <a:lnTo>
                    <a:pt x="0" y="35"/>
                  </a:lnTo>
                  <a:cubicBezTo>
                    <a:pt x="4" y="80"/>
                    <a:pt x="15" y="124"/>
                    <a:pt x="32" y="162"/>
                  </a:cubicBezTo>
                  <a:lnTo>
                    <a:pt x="32" y="162"/>
                  </a:lnTo>
                  <a:cubicBezTo>
                    <a:pt x="48" y="202"/>
                    <a:pt x="71" y="239"/>
                    <a:pt x="98" y="272"/>
                  </a:cubicBezTo>
                  <a:lnTo>
                    <a:pt x="98" y="272"/>
                  </a:lnTo>
                  <a:cubicBezTo>
                    <a:pt x="102" y="275"/>
                    <a:pt x="106" y="277"/>
                    <a:pt x="110" y="278"/>
                  </a:cubicBezTo>
                  <a:lnTo>
                    <a:pt x="110" y="278"/>
                  </a:lnTo>
                  <a:cubicBezTo>
                    <a:pt x="115" y="278"/>
                    <a:pt x="119" y="276"/>
                    <a:pt x="122" y="273"/>
                  </a:cubicBezTo>
                  <a:lnTo>
                    <a:pt x="133" y="263"/>
                  </a:lnTo>
                  <a:lnTo>
                    <a:pt x="143" y="253"/>
                  </a:lnTo>
                  <a:lnTo>
                    <a:pt x="143" y="253"/>
                  </a:lnTo>
                  <a:cubicBezTo>
                    <a:pt x="145" y="250"/>
                    <a:pt x="150" y="248"/>
                    <a:pt x="154" y="247"/>
                  </a:cubicBezTo>
                  <a:lnTo>
                    <a:pt x="154" y="247"/>
                  </a:lnTo>
                  <a:cubicBezTo>
                    <a:pt x="158" y="247"/>
                    <a:pt x="163" y="248"/>
                    <a:pt x="167" y="250"/>
                  </a:cubicBezTo>
                  <a:lnTo>
                    <a:pt x="167" y="250"/>
                  </a:lnTo>
                  <a:cubicBezTo>
                    <a:pt x="171" y="254"/>
                    <a:pt x="174" y="259"/>
                    <a:pt x="174" y="264"/>
                  </a:cubicBezTo>
                  <a:lnTo>
                    <a:pt x="174" y="264"/>
                  </a:lnTo>
                  <a:cubicBezTo>
                    <a:pt x="175" y="269"/>
                    <a:pt x="173" y="274"/>
                    <a:pt x="169" y="279"/>
                  </a:cubicBezTo>
                  <a:lnTo>
                    <a:pt x="159" y="289"/>
                  </a:lnTo>
                  <a:lnTo>
                    <a:pt x="149" y="299"/>
                  </a:lnTo>
                  <a:lnTo>
                    <a:pt x="149" y="299"/>
                  </a:lnTo>
                  <a:cubicBezTo>
                    <a:pt x="145" y="302"/>
                    <a:pt x="144" y="307"/>
                    <a:pt x="144" y="311"/>
                  </a:cubicBezTo>
                  <a:lnTo>
                    <a:pt x="144" y="311"/>
                  </a:lnTo>
                  <a:cubicBezTo>
                    <a:pt x="144" y="316"/>
                    <a:pt x="146" y="320"/>
                    <a:pt x="150" y="323"/>
                  </a:cubicBezTo>
                  <a:lnTo>
                    <a:pt x="150" y="323"/>
                  </a:lnTo>
                  <a:cubicBezTo>
                    <a:pt x="182" y="351"/>
                    <a:pt x="219" y="373"/>
                    <a:pt x="259" y="390"/>
                  </a:cubicBezTo>
                  <a:lnTo>
                    <a:pt x="259" y="390"/>
                  </a:lnTo>
                  <a:cubicBezTo>
                    <a:pt x="299" y="407"/>
                    <a:pt x="342" y="417"/>
                    <a:pt x="387" y="422"/>
                  </a:cubicBezTo>
                  <a:lnTo>
                    <a:pt x="387" y="422"/>
                  </a:lnTo>
                  <a:cubicBezTo>
                    <a:pt x="391" y="422"/>
                    <a:pt x="395" y="420"/>
                    <a:pt x="399" y="417"/>
                  </a:cubicBezTo>
                  <a:lnTo>
                    <a:pt x="399" y="417"/>
                  </a:lnTo>
                  <a:cubicBezTo>
                    <a:pt x="402" y="414"/>
                    <a:pt x="404" y="410"/>
                    <a:pt x="404" y="405"/>
                  </a:cubicBezTo>
                  <a:lnTo>
                    <a:pt x="404" y="391"/>
                  </a:lnTo>
                  <a:lnTo>
                    <a:pt x="404" y="377"/>
                  </a:lnTo>
                  <a:lnTo>
                    <a:pt x="404" y="377"/>
                  </a:lnTo>
                  <a:cubicBezTo>
                    <a:pt x="404" y="373"/>
                    <a:pt x="406" y="368"/>
                    <a:pt x="408" y="365"/>
                  </a:cubicBezTo>
                  <a:lnTo>
                    <a:pt x="408" y="365"/>
                  </a:lnTo>
                  <a:cubicBezTo>
                    <a:pt x="411" y="361"/>
                    <a:pt x="415" y="359"/>
                    <a:pt x="419" y="358"/>
                  </a:cubicBezTo>
                  <a:lnTo>
                    <a:pt x="419" y="358"/>
                  </a:lnTo>
                  <a:cubicBezTo>
                    <a:pt x="425" y="357"/>
                    <a:pt x="431" y="359"/>
                    <a:pt x="434" y="362"/>
                  </a:cubicBezTo>
                  <a:lnTo>
                    <a:pt x="434" y="362"/>
                  </a:lnTo>
                  <a:cubicBezTo>
                    <a:pt x="438" y="365"/>
                    <a:pt x="441" y="370"/>
                    <a:pt x="441" y="376"/>
                  </a:cubicBezTo>
                  <a:lnTo>
                    <a:pt x="441" y="390"/>
                  </a:lnTo>
                  <a:lnTo>
                    <a:pt x="441" y="405"/>
                  </a:lnTo>
                  <a:lnTo>
                    <a:pt x="441" y="405"/>
                  </a:lnTo>
                  <a:cubicBezTo>
                    <a:pt x="441" y="410"/>
                    <a:pt x="443" y="414"/>
                    <a:pt x="446" y="417"/>
                  </a:cubicBezTo>
                  <a:lnTo>
                    <a:pt x="446" y="417"/>
                  </a:lnTo>
                  <a:cubicBezTo>
                    <a:pt x="449" y="420"/>
                    <a:pt x="454" y="422"/>
                    <a:pt x="459" y="422"/>
                  </a:cubicBezTo>
                  <a:lnTo>
                    <a:pt x="459" y="422"/>
                  </a:lnTo>
                  <a:cubicBezTo>
                    <a:pt x="504" y="417"/>
                    <a:pt x="547" y="407"/>
                    <a:pt x="587" y="390"/>
                  </a:cubicBezTo>
                  <a:lnTo>
                    <a:pt x="587" y="390"/>
                  </a:lnTo>
                  <a:cubicBezTo>
                    <a:pt x="627" y="373"/>
                    <a:pt x="664" y="351"/>
                    <a:pt x="696" y="323"/>
                  </a:cubicBezTo>
                  <a:lnTo>
                    <a:pt x="696" y="323"/>
                  </a:lnTo>
                  <a:cubicBezTo>
                    <a:pt x="700" y="320"/>
                    <a:pt x="701" y="316"/>
                    <a:pt x="702" y="311"/>
                  </a:cubicBezTo>
                  <a:lnTo>
                    <a:pt x="702" y="311"/>
                  </a:lnTo>
                  <a:cubicBezTo>
                    <a:pt x="702" y="307"/>
                    <a:pt x="701" y="302"/>
                    <a:pt x="697" y="299"/>
                  </a:cubicBezTo>
                  <a:lnTo>
                    <a:pt x="688" y="289"/>
                  </a:lnTo>
                  <a:lnTo>
                    <a:pt x="678" y="279"/>
                  </a:lnTo>
                  <a:lnTo>
                    <a:pt x="678" y="279"/>
                  </a:lnTo>
                  <a:cubicBezTo>
                    <a:pt x="674" y="276"/>
                    <a:pt x="672" y="272"/>
                    <a:pt x="672" y="268"/>
                  </a:cubicBezTo>
                  <a:lnTo>
                    <a:pt x="672" y="268"/>
                  </a:lnTo>
                  <a:cubicBezTo>
                    <a:pt x="671" y="263"/>
                    <a:pt x="672" y="258"/>
                    <a:pt x="675" y="255"/>
                  </a:cubicBezTo>
                  <a:lnTo>
                    <a:pt x="675" y="255"/>
                  </a:lnTo>
                  <a:cubicBezTo>
                    <a:pt x="678" y="250"/>
                    <a:pt x="683" y="247"/>
                    <a:pt x="688" y="247"/>
                  </a:cubicBezTo>
                  <a:lnTo>
                    <a:pt x="688" y="247"/>
                  </a:lnTo>
                  <a:cubicBezTo>
                    <a:pt x="694" y="247"/>
                    <a:pt x="699" y="248"/>
                    <a:pt x="703" y="252"/>
                  </a:cubicBezTo>
                  <a:lnTo>
                    <a:pt x="713" y="263"/>
                  </a:lnTo>
                  <a:lnTo>
                    <a:pt x="724" y="273"/>
                  </a:lnTo>
                  <a:lnTo>
                    <a:pt x="724" y="273"/>
                  </a:lnTo>
                  <a:cubicBezTo>
                    <a:pt x="727" y="276"/>
                    <a:pt x="731" y="278"/>
                    <a:pt x="736" y="278"/>
                  </a:cubicBezTo>
                  <a:lnTo>
                    <a:pt x="736" y="278"/>
                  </a:lnTo>
                  <a:cubicBezTo>
                    <a:pt x="740" y="277"/>
                    <a:pt x="745" y="275"/>
                    <a:pt x="747" y="272"/>
                  </a:cubicBezTo>
                  <a:lnTo>
                    <a:pt x="747" y="272"/>
                  </a:lnTo>
                  <a:cubicBezTo>
                    <a:pt x="775" y="239"/>
                    <a:pt x="798" y="202"/>
                    <a:pt x="814" y="162"/>
                  </a:cubicBezTo>
                  <a:lnTo>
                    <a:pt x="814" y="162"/>
                  </a:lnTo>
                  <a:cubicBezTo>
                    <a:pt x="831" y="124"/>
                    <a:pt x="842" y="80"/>
                    <a:pt x="846" y="35"/>
                  </a:cubicBezTo>
                  <a:lnTo>
                    <a:pt x="846" y="35"/>
                  </a:lnTo>
                  <a:cubicBezTo>
                    <a:pt x="846" y="30"/>
                    <a:pt x="845" y="26"/>
                    <a:pt x="842" y="23"/>
                  </a:cubicBezTo>
                  <a:lnTo>
                    <a:pt x="842" y="23"/>
                  </a:lnTo>
                  <a:cubicBezTo>
                    <a:pt x="839" y="19"/>
                    <a:pt x="834" y="17"/>
                    <a:pt x="829" y="17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9" name="Freeform 240">
            <a:extLst>
              <a:ext uri="{FF2B5EF4-FFF2-40B4-BE49-F238E27FC236}">
                <a16:creationId xmlns:a16="http://schemas.microsoft.com/office/drawing/2014/main" id="{C2462ECF-5C93-294B-AC68-4FDA04743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921" y="8983814"/>
            <a:ext cx="4202178" cy="99424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241">
            <a:extLst>
              <a:ext uri="{FF2B5EF4-FFF2-40B4-BE49-F238E27FC236}">
                <a16:creationId xmlns:a16="http://schemas.microsoft.com/office/drawing/2014/main" id="{6A4D7C9A-6729-6A4D-B841-350328AA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921" y="4160919"/>
            <a:ext cx="4202178" cy="4136262"/>
          </a:xfrm>
          <a:custGeom>
            <a:avLst/>
            <a:gdLst>
              <a:gd name="T0" fmla="*/ 3374 w 3375"/>
              <a:gd name="T1" fmla="*/ 3320 h 3321"/>
              <a:gd name="T2" fmla="*/ 0 w 3375"/>
              <a:gd name="T3" fmla="*/ 3320 h 3321"/>
              <a:gd name="T4" fmla="*/ 0 w 3375"/>
              <a:gd name="T5" fmla="*/ 698 h 3321"/>
              <a:gd name="T6" fmla="*/ 0 w 3375"/>
              <a:gd name="T7" fmla="*/ 698 h 3321"/>
              <a:gd name="T8" fmla="*/ 698 w 3375"/>
              <a:gd name="T9" fmla="*/ 0 h 3321"/>
              <a:gd name="T10" fmla="*/ 2676 w 3375"/>
              <a:gd name="T11" fmla="*/ 0 h 3321"/>
              <a:gd name="T12" fmla="*/ 2676 w 3375"/>
              <a:gd name="T13" fmla="*/ 0 h 3321"/>
              <a:gd name="T14" fmla="*/ 3374 w 3375"/>
              <a:gd name="T15" fmla="*/ 698 h 3321"/>
              <a:gd name="T16" fmla="*/ 3374 w 3375"/>
              <a:gd name="T17" fmla="*/ 3320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5" h="3321">
                <a:moveTo>
                  <a:pt x="3374" y="3320"/>
                </a:moveTo>
                <a:lnTo>
                  <a:pt x="0" y="3320"/>
                </a:lnTo>
                <a:lnTo>
                  <a:pt x="0" y="698"/>
                </a:lnTo>
                <a:lnTo>
                  <a:pt x="0" y="698"/>
                </a:lnTo>
                <a:cubicBezTo>
                  <a:pt x="0" y="312"/>
                  <a:pt x="312" y="0"/>
                  <a:pt x="698" y="0"/>
                </a:cubicBezTo>
                <a:lnTo>
                  <a:pt x="2676" y="0"/>
                </a:lnTo>
                <a:lnTo>
                  <a:pt x="2676" y="0"/>
                </a:lnTo>
                <a:cubicBezTo>
                  <a:pt x="3061" y="0"/>
                  <a:pt x="3374" y="312"/>
                  <a:pt x="3374" y="698"/>
                </a:cubicBezTo>
                <a:lnTo>
                  <a:pt x="3374" y="33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242">
            <a:extLst>
              <a:ext uri="{FF2B5EF4-FFF2-40B4-BE49-F238E27FC236}">
                <a16:creationId xmlns:a16="http://schemas.microsoft.com/office/drawing/2014/main" id="{5FF5DA52-72F4-C845-816E-84FC1694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9223" y="5545166"/>
            <a:ext cx="2070877" cy="2752015"/>
          </a:xfrm>
          <a:custGeom>
            <a:avLst/>
            <a:gdLst>
              <a:gd name="T0" fmla="*/ 0 w 1664"/>
              <a:gd name="T1" fmla="*/ 692 h 2208"/>
              <a:gd name="T2" fmla="*/ 311 w 1664"/>
              <a:gd name="T3" fmla="*/ 1043 h 2208"/>
              <a:gd name="T4" fmla="*/ 1339 w 1664"/>
              <a:gd name="T5" fmla="*/ 2204 h 2208"/>
              <a:gd name="T6" fmla="*/ 1662 w 1664"/>
              <a:gd name="T7" fmla="*/ 2207 h 2208"/>
              <a:gd name="T8" fmla="*/ 1663 w 1664"/>
              <a:gd name="T9" fmla="*/ 0 h 2208"/>
              <a:gd name="T10" fmla="*/ 0 w 1664"/>
              <a:gd name="T11" fmla="*/ 0 h 2208"/>
              <a:gd name="T12" fmla="*/ 0 w 1664"/>
              <a:gd name="T13" fmla="*/ 692 h 2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4" h="2208">
                <a:moveTo>
                  <a:pt x="0" y="692"/>
                </a:moveTo>
                <a:lnTo>
                  <a:pt x="311" y="1043"/>
                </a:lnTo>
                <a:lnTo>
                  <a:pt x="1339" y="2204"/>
                </a:lnTo>
                <a:lnTo>
                  <a:pt x="1662" y="2207"/>
                </a:lnTo>
                <a:lnTo>
                  <a:pt x="1663" y="0"/>
                </a:lnTo>
                <a:lnTo>
                  <a:pt x="0" y="0"/>
                </a:lnTo>
                <a:lnTo>
                  <a:pt x="0" y="692"/>
                </a:lnTo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96EABA-2A25-6E4C-87ED-3AD7EEBC5AD3}"/>
              </a:ext>
            </a:extLst>
          </p:cNvPr>
          <p:cNvGrpSpPr/>
          <p:nvPr/>
        </p:nvGrpSpPr>
        <p:grpSpPr>
          <a:xfrm>
            <a:off x="17247920" y="4699238"/>
            <a:ext cx="3652875" cy="3059623"/>
            <a:chOff x="17247920" y="4699238"/>
            <a:chExt cx="3652875" cy="3059623"/>
          </a:xfrm>
        </p:grpSpPr>
        <p:sp>
          <p:nvSpPr>
            <p:cNvPr id="53" name="Freeform 243">
              <a:extLst>
                <a:ext uri="{FF2B5EF4-FFF2-40B4-BE49-F238E27FC236}">
                  <a16:creationId xmlns:a16="http://schemas.microsoft.com/office/drawing/2014/main" id="{F2D997A1-D0B2-DB4C-B158-05DF6DBC4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6947" y="4699238"/>
              <a:ext cx="2883848" cy="1279879"/>
            </a:xfrm>
            <a:custGeom>
              <a:avLst/>
              <a:gdLst>
                <a:gd name="T0" fmla="*/ 2040 w 2316"/>
                <a:gd name="T1" fmla="*/ 136 h 1029"/>
                <a:gd name="T2" fmla="*/ 2040 w 2316"/>
                <a:gd name="T3" fmla="*/ 136 h 1029"/>
                <a:gd name="T4" fmla="*/ 1709 w 2316"/>
                <a:gd name="T5" fmla="*/ 0 h 1029"/>
                <a:gd name="T6" fmla="*/ 769 w 2316"/>
                <a:gd name="T7" fmla="*/ 0 h 1029"/>
                <a:gd name="T8" fmla="*/ 769 w 2316"/>
                <a:gd name="T9" fmla="*/ 0 h 1029"/>
                <a:gd name="T10" fmla="*/ 469 w 2316"/>
                <a:gd name="T11" fmla="*/ 89 h 1029"/>
                <a:gd name="T12" fmla="*/ 0 w 2316"/>
                <a:gd name="T13" fmla="*/ 393 h 1029"/>
                <a:gd name="T14" fmla="*/ 1061 w 2316"/>
                <a:gd name="T15" fmla="*/ 393 h 1029"/>
                <a:gd name="T16" fmla="*/ 1709 w 2316"/>
                <a:gd name="T17" fmla="*/ 393 h 1029"/>
                <a:gd name="T18" fmla="*/ 1859 w 2316"/>
                <a:gd name="T19" fmla="*/ 393 h 1029"/>
                <a:gd name="T20" fmla="*/ 1859 w 2316"/>
                <a:gd name="T21" fmla="*/ 710 h 1029"/>
                <a:gd name="T22" fmla="*/ 1859 w 2316"/>
                <a:gd name="T23" fmla="*/ 1028 h 1029"/>
                <a:gd name="T24" fmla="*/ 1859 w 2316"/>
                <a:gd name="T25" fmla="*/ 1028 h 1029"/>
                <a:gd name="T26" fmla="*/ 1859 w 2316"/>
                <a:gd name="T27" fmla="*/ 1028 h 1029"/>
                <a:gd name="T28" fmla="*/ 2181 w 2316"/>
                <a:gd name="T29" fmla="*/ 895 h 1029"/>
                <a:gd name="T30" fmla="*/ 2181 w 2316"/>
                <a:gd name="T31" fmla="*/ 895 h 1029"/>
                <a:gd name="T32" fmla="*/ 2315 w 2316"/>
                <a:gd name="T33" fmla="*/ 573 h 1029"/>
                <a:gd name="T34" fmla="*/ 2315 w 2316"/>
                <a:gd name="T35" fmla="*/ 483 h 1029"/>
                <a:gd name="T36" fmla="*/ 2315 w 2316"/>
                <a:gd name="T37" fmla="*/ 393 h 1029"/>
                <a:gd name="T38" fmla="*/ 2040 w 2316"/>
                <a:gd name="T39" fmla="*/ 136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6" h="1029">
                  <a:moveTo>
                    <a:pt x="2040" y="136"/>
                  </a:moveTo>
                  <a:lnTo>
                    <a:pt x="2040" y="136"/>
                  </a:lnTo>
                  <a:cubicBezTo>
                    <a:pt x="1947" y="49"/>
                    <a:pt x="1829" y="4"/>
                    <a:pt x="1709" y="0"/>
                  </a:cubicBezTo>
                  <a:lnTo>
                    <a:pt x="769" y="0"/>
                  </a:lnTo>
                  <a:lnTo>
                    <a:pt x="769" y="0"/>
                  </a:lnTo>
                  <a:cubicBezTo>
                    <a:pt x="663" y="0"/>
                    <a:pt x="559" y="31"/>
                    <a:pt x="469" y="89"/>
                  </a:cubicBezTo>
                  <a:lnTo>
                    <a:pt x="0" y="393"/>
                  </a:lnTo>
                  <a:lnTo>
                    <a:pt x="1061" y="393"/>
                  </a:lnTo>
                  <a:lnTo>
                    <a:pt x="1709" y="393"/>
                  </a:lnTo>
                  <a:lnTo>
                    <a:pt x="1859" y="393"/>
                  </a:lnTo>
                  <a:lnTo>
                    <a:pt x="1859" y="710"/>
                  </a:lnTo>
                  <a:lnTo>
                    <a:pt x="1859" y="1028"/>
                  </a:lnTo>
                  <a:lnTo>
                    <a:pt x="1859" y="1028"/>
                  </a:lnTo>
                  <a:lnTo>
                    <a:pt x="1859" y="1028"/>
                  </a:lnTo>
                  <a:cubicBezTo>
                    <a:pt x="1985" y="1028"/>
                    <a:pt x="2099" y="978"/>
                    <a:pt x="2181" y="895"/>
                  </a:cubicBezTo>
                  <a:lnTo>
                    <a:pt x="2181" y="895"/>
                  </a:lnTo>
                  <a:cubicBezTo>
                    <a:pt x="2263" y="813"/>
                    <a:pt x="2315" y="699"/>
                    <a:pt x="2315" y="573"/>
                  </a:cubicBezTo>
                  <a:lnTo>
                    <a:pt x="2315" y="483"/>
                  </a:lnTo>
                  <a:lnTo>
                    <a:pt x="2315" y="393"/>
                  </a:lnTo>
                  <a:lnTo>
                    <a:pt x="2040" y="1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244">
              <a:extLst>
                <a:ext uri="{FF2B5EF4-FFF2-40B4-BE49-F238E27FC236}">
                  <a16:creationId xmlns:a16="http://schemas.microsoft.com/office/drawing/2014/main" id="{B06C5DEC-FC9F-9C48-9708-1DDA24DF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8925" y="7011810"/>
              <a:ext cx="867902" cy="609729"/>
            </a:xfrm>
            <a:custGeom>
              <a:avLst/>
              <a:gdLst>
                <a:gd name="T0" fmla="*/ 695 w 696"/>
                <a:gd name="T1" fmla="*/ 0 h 490"/>
                <a:gd name="T2" fmla="*/ 0 w 696"/>
                <a:gd name="T3" fmla="*/ 0 h 490"/>
                <a:gd name="T4" fmla="*/ 0 w 696"/>
                <a:gd name="T5" fmla="*/ 489 h 490"/>
                <a:gd name="T6" fmla="*/ 695 w 696"/>
                <a:gd name="T7" fmla="*/ 489 h 490"/>
                <a:gd name="T8" fmla="*/ 695 w 696"/>
                <a:gd name="T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490">
                  <a:moveTo>
                    <a:pt x="695" y="0"/>
                  </a:moveTo>
                  <a:lnTo>
                    <a:pt x="0" y="0"/>
                  </a:lnTo>
                  <a:lnTo>
                    <a:pt x="0" y="489"/>
                  </a:lnTo>
                  <a:lnTo>
                    <a:pt x="695" y="489"/>
                  </a:lnTo>
                  <a:lnTo>
                    <a:pt x="69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245">
              <a:extLst>
                <a:ext uri="{FF2B5EF4-FFF2-40B4-BE49-F238E27FC236}">
                  <a16:creationId xmlns:a16="http://schemas.microsoft.com/office/drawing/2014/main" id="{4B70B8C9-85C7-7143-AF23-B10FA89A1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225" y="6264754"/>
              <a:ext cx="708601" cy="1356785"/>
            </a:xfrm>
            <a:custGeom>
              <a:avLst/>
              <a:gdLst>
                <a:gd name="T0" fmla="*/ 568 w 569"/>
                <a:gd name="T1" fmla="*/ 1086 h 1087"/>
                <a:gd name="T2" fmla="*/ 0 w 569"/>
                <a:gd name="T3" fmla="*/ 597 h 1087"/>
                <a:gd name="T4" fmla="*/ 0 w 569"/>
                <a:gd name="T5" fmla="*/ 0 h 1087"/>
                <a:gd name="T6" fmla="*/ 568 w 569"/>
                <a:gd name="T7" fmla="*/ 0 h 1087"/>
                <a:gd name="T8" fmla="*/ 568 w 569"/>
                <a:gd name="T9" fmla="*/ 1086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1087">
                  <a:moveTo>
                    <a:pt x="568" y="1086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68" y="0"/>
                  </a:lnTo>
                  <a:lnTo>
                    <a:pt x="568" y="10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246">
              <a:extLst>
                <a:ext uri="{FF2B5EF4-FFF2-40B4-BE49-F238E27FC236}">
                  <a16:creationId xmlns:a16="http://schemas.microsoft.com/office/drawing/2014/main" id="{DF03DA93-A59F-A64D-9178-92B16822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8672" y="5188115"/>
              <a:ext cx="565785" cy="790999"/>
            </a:xfrm>
            <a:custGeom>
              <a:avLst/>
              <a:gdLst>
                <a:gd name="T0" fmla="*/ 0 w 456"/>
                <a:gd name="T1" fmla="*/ 0 h 636"/>
                <a:gd name="T2" fmla="*/ 227 w 456"/>
                <a:gd name="T3" fmla="*/ 0 h 636"/>
                <a:gd name="T4" fmla="*/ 455 w 456"/>
                <a:gd name="T5" fmla="*/ 0 h 636"/>
                <a:gd name="T6" fmla="*/ 455 w 456"/>
                <a:gd name="T7" fmla="*/ 90 h 636"/>
                <a:gd name="T8" fmla="*/ 455 w 456"/>
                <a:gd name="T9" fmla="*/ 180 h 636"/>
                <a:gd name="T10" fmla="*/ 455 w 456"/>
                <a:gd name="T11" fmla="*/ 180 h 636"/>
                <a:gd name="T12" fmla="*/ 321 w 456"/>
                <a:gd name="T13" fmla="*/ 502 h 636"/>
                <a:gd name="T14" fmla="*/ 321 w 456"/>
                <a:gd name="T15" fmla="*/ 502 h 636"/>
                <a:gd name="T16" fmla="*/ 0 w 456"/>
                <a:gd name="T17" fmla="*/ 635 h 636"/>
                <a:gd name="T18" fmla="*/ 0 w 456"/>
                <a:gd name="T19" fmla="*/ 317 h 636"/>
                <a:gd name="T20" fmla="*/ 0 w 456"/>
                <a:gd name="T21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636">
                  <a:moveTo>
                    <a:pt x="0" y="0"/>
                  </a:moveTo>
                  <a:lnTo>
                    <a:pt x="227" y="0"/>
                  </a:lnTo>
                  <a:lnTo>
                    <a:pt x="455" y="0"/>
                  </a:lnTo>
                  <a:lnTo>
                    <a:pt x="455" y="90"/>
                  </a:lnTo>
                  <a:lnTo>
                    <a:pt x="455" y="180"/>
                  </a:lnTo>
                  <a:lnTo>
                    <a:pt x="455" y="180"/>
                  </a:lnTo>
                  <a:cubicBezTo>
                    <a:pt x="455" y="306"/>
                    <a:pt x="403" y="420"/>
                    <a:pt x="321" y="502"/>
                  </a:cubicBezTo>
                  <a:lnTo>
                    <a:pt x="321" y="502"/>
                  </a:lnTo>
                  <a:cubicBezTo>
                    <a:pt x="239" y="585"/>
                    <a:pt x="125" y="635"/>
                    <a:pt x="0" y="635"/>
                  </a:cubicBezTo>
                  <a:lnTo>
                    <a:pt x="0" y="317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247">
              <a:extLst>
                <a:ext uri="{FF2B5EF4-FFF2-40B4-BE49-F238E27FC236}">
                  <a16:creationId xmlns:a16="http://schemas.microsoft.com/office/drawing/2014/main" id="{04DDEC96-34FC-F049-A16B-AB268C7E4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2725" y="5188117"/>
              <a:ext cx="1724817" cy="1614956"/>
            </a:xfrm>
            <a:custGeom>
              <a:avLst/>
              <a:gdLst>
                <a:gd name="T0" fmla="*/ 533 w 1386"/>
                <a:gd name="T1" fmla="*/ 1043 h 1298"/>
                <a:gd name="T2" fmla="*/ 350 w 1386"/>
                <a:gd name="T3" fmla="*/ 923 h 1298"/>
                <a:gd name="T4" fmla="*/ 350 w 1386"/>
                <a:gd name="T5" fmla="*/ 923 h 1298"/>
                <a:gd name="T6" fmla="*/ 0 w 1386"/>
                <a:gd name="T7" fmla="*/ 275 h 1298"/>
                <a:gd name="T8" fmla="*/ 0 w 1386"/>
                <a:gd name="T9" fmla="*/ 0 h 1298"/>
                <a:gd name="T10" fmla="*/ 921 w 1386"/>
                <a:gd name="T11" fmla="*/ 0 h 1298"/>
                <a:gd name="T12" fmla="*/ 1385 w 1386"/>
                <a:gd name="T13" fmla="*/ 1297 h 1298"/>
                <a:gd name="T14" fmla="*/ 1385 w 1386"/>
                <a:gd name="T15" fmla="*/ 1297 h 1298"/>
                <a:gd name="T16" fmla="*/ 533 w 1386"/>
                <a:gd name="T17" fmla="*/ 104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6" h="1298">
                  <a:moveTo>
                    <a:pt x="533" y="1043"/>
                  </a:moveTo>
                  <a:lnTo>
                    <a:pt x="350" y="923"/>
                  </a:lnTo>
                  <a:lnTo>
                    <a:pt x="350" y="923"/>
                  </a:lnTo>
                  <a:cubicBezTo>
                    <a:pt x="131" y="780"/>
                    <a:pt x="0" y="536"/>
                    <a:pt x="0" y="275"/>
                  </a:cubicBezTo>
                  <a:lnTo>
                    <a:pt x="0" y="0"/>
                  </a:lnTo>
                  <a:lnTo>
                    <a:pt x="921" y="0"/>
                  </a:lnTo>
                  <a:lnTo>
                    <a:pt x="1385" y="1297"/>
                  </a:lnTo>
                  <a:lnTo>
                    <a:pt x="1385" y="1297"/>
                  </a:lnTo>
                  <a:cubicBezTo>
                    <a:pt x="1082" y="1297"/>
                    <a:pt x="786" y="1209"/>
                    <a:pt x="533" y="104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248">
              <a:extLst>
                <a:ext uri="{FF2B5EF4-FFF2-40B4-BE49-F238E27FC236}">
                  <a16:creationId xmlns:a16="http://schemas.microsoft.com/office/drawing/2014/main" id="{E13582D8-FF28-D642-AE34-4DCC091FC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770" y="5188117"/>
              <a:ext cx="1159035" cy="1614956"/>
            </a:xfrm>
            <a:custGeom>
              <a:avLst/>
              <a:gdLst>
                <a:gd name="T0" fmla="*/ 299 w 929"/>
                <a:gd name="T1" fmla="*/ 1297 h 1298"/>
                <a:gd name="T2" fmla="*/ 629 w 929"/>
                <a:gd name="T3" fmla="*/ 1297 h 1298"/>
                <a:gd name="T4" fmla="*/ 629 w 929"/>
                <a:gd name="T5" fmla="*/ 1297 h 1298"/>
                <a:gd name="T6" fmla="*/ 928 w 929"/>
                <a:gd name="T7" fmla="*/ 999 h 1298"/>
                <a:gd name="T8" fmla="*/ 928 w 929"/>
                <a:gd name="T9" fmla="*/ 104 h 1298"/>
                <a:gd name="T10" fmla="*/ 928 w 929"/>
                <a:gd name="T11" fmla="*/ 104 h 1298"/>
                <a:gd name="T12" fmla="*/ 824 w 929"/>
                <a:gd name="T13" fmla="*/ 0 h 1298"/>
                <a:gd name="T14" fmla="*/ 0 w 929"/>
                <a:gd name="T15" fmla="*/ 0 h 1298"/>
                <a:gd name="T16" fmla="*/ 0 w 929"/>
                <a:gd name="T17" fmla="*/ 999 h 1298"/>
                <a:gd name="T18" fmla="*/ 0 w 929"/>
                <a:gd name="T19" fmla="*/ 999 h 1298"/>
                <a:gd name="T20" fmla="*/ 299 w 929"/>
                <a:gd name="T21" fmla="*/ 1297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9" h="1298">
                  <a:moveTo>
                    <a:pt x="299" y="1297"/>
                  </a:moveTo>
                  <a:lnTo>
                    <a:pt x="629" y="1297"/>
                  </a:lnTo>
                  <a:lnTo>
                    <a:pt x="629" y="1297"/>
                  </a:lnTo>
                  <a:cubicBezTo>
                    <a:pt x="794" y="1297"/>
                    <a:pt x="928" y="1164"/>
                    <a:pt x="928" y="999"/>
                  </a:cubicBezTo>
                  <a:lnTo>
                    <a:pt x="928" y="104"/>
                  </a:lnTo>
                  <a:lnTo>
                    <a:pt x="928" y="104"/>
                  </a:lnTo>
                  <a:cubicBezTo>
                    <a:pt x="928" y="47"/>
                    <a:pt x="881" y="0"/>
                    <a:pt x="824" y="0"/>
                  </a:cubicBez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cubicBezTo>
                    <a:pt x="0" y="1164"/>
                    <a:pt x="134" y="1297"/>
                    <a:pt x="299" y="12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249">
              <a:extLst>
                <a:ext uri="{FF2B5EF4-FFF2-40B4-BE49-F238E27FC236}">
                  <a16:creationId xmlns:a16="http://schemas.microsoft.com/office/drawing/2014/main" id="{3CF56DF7-C640-0848-BB4E-0EC13849D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1618" y="5380373"/>
              <a:ext cx="955791" cy="1246920"/>
            </a:xfrm>
            <a:custGeom>
              <a:avLst/>
              <a:gdLst>
                <a:gd name="T0" fmla="*/ 766 w 767"/>
                <a:gd name="T1" fmla="*/ 500 h 1000"/>
                <a:gd name="T2" fmla="*/ 766 w 767"/>
                <a:gd name="T3" fmla="*/ 500 h 1000"/>
                <a:gd name="T4" fmla="*/ 383 w 767"/>
                <a:gd name="T5" fmla="*/ 999 h 1000"/>
                <a:gd name="T6" fmla="*/ 383 w 767"/>
                <a:gd name="T7" fmla="*/ 999 h 1000"/>
                <a:gd name="T8" fmla="*/ 0 w 767"/>
                <a:gd name="T9" fmla="*/ 500 h 1000"/>
                <a:gd name="T10" fmla="*/ 0 w 767"/>
                <a:gd name="T11" fmla="*/ 500 h 1000"/>
                <a:gd name="T12" fmla="*/ 383 w 767"/>
                <a:gd name="T13" fmla="*/ 0 h 1000"/>
                <a:gd name="T14" fmla="*/ 383 w 767"/>
                <a:gd name="T15" fmla="*/ 0 h 1000"/>
                <a:gd name="T16" fmla="*/ 766 w 767"/>
                <a:gd name="T17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7" h="1000">
                  <a:moveTo>
                    <a:pt x="766" y="500"/>
                  </a:moveTo>
                  <a:lnTo>
                    <a:pt x="766" y="500"/>
                  </a:lnTo>
                  <a:cubicBezTo>
                    <a:pt x="766" y="776"/>
                    <a:pt x="595" y="999"/>
                    <a:pt x="383" y="999"/>
                  </a:cubicBezTo>
                  <a:lnTo>
                    <a:pt x="383" y="999"/>
                  </a:lnTo>
                  <a:cubicBezTo>
                    <a:pt x="172" y="999"/>
                    <a:pt x="0" y="776"/>
                    <a:pt x="0" y="500"/>
                  </a:cubicBezTo>
                  <a:lnTo>
                    <a:pt x="0" y="500"/>
                  </a:lnTo>
                  <a:cubicBezTo>
                    <a:pt x="0" y="224"/>
                    <a:pt x="172" y="0"/>
                    <a:pt x="383" y="0"/>
                  </a:cubicBezTo>
                  <a:lnTo>
                    <a:pt x="383" y="0"/>
                  </a:lnTo>
                  <a:cubicBezTo>
                    <a:pt x="595" y="0"/>
                    <a:pt x="766" y="224"/>
                    <a:pt x="766" y="50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250">
              <a:extLst>
                <a:ext uri="{FF2B5EF4-FFF2-40B4-BE49-F238E27FC236}">
                  <a16:creationId xmlns:a16="http://schemas.microsoft.com/office/drawing/2014/main" id="{583E44C7-6C6A-6F48-A744-6C8FC156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1901" y="5605587"/>
              <a:ext cx="609727" cy="796494"/>
            </a:xfrm>
            <a:custGeom>
              <a:avLst/>
              <a:gdLst>
                <a:gd name="T0" fmla="*/ 489 w 490"/>
                <a:gd name="T1" fmla="*/ 319 h 638"/>
                <a:gd name="T2" fmla="*/ 489 w 490"/>
                <a:gd name="T3" fmla="*/ 319 h 638"/>
                <a:gd name="T4" fmla="*/ 245 w 490"/>
                <a:gd name="T5" fmla="*/ 637 h 638"/>
                <a:gd name="T6" fmla="*/ 245 w 490"/>
                <a:gd name="T7" fmla="*/ 637 h 638"/>
                <a:gd name="T8" fmla="*/ 0 w 490"/>
                <a:gd name="T9" fmla="*/ 319 h 638"/>
                <a:gd name="T10" fmla="*/ 0 w 490"/>
                <a:gd name="T11" fmla="*/ 319 h 638"/>
                <a:gd name="T12" fmla="*/ 245 w 490"/>
                <a:gd name="T13" fmla="*/ 0 h 638"/>
                <a:gd name="T14" fmla="*/ 245 w 490"/>
                <a:gd name="T15" fmla="*/ 0 h 638"/>
                <a:gd name="T16" fmla="*/ 489 w 490"/>
                <a:gd name="T17" fmla="*/ 31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638">
                  <a:moveTo>
                    <a:pt x="489" y="319"/>
                  </a:moveTo>
                  <a:lnTo>
                    <a:pt x="489" y="319"/>
                  </a:lnTo>
                  <a:cubicBezTo>
                    <a:pt x="489" y="494"/>
                    <a:pt x="380" y="637"/>
                    <a:pt x="245" y="637"/>
                  </a:cubicBezTo>
                  <a:lnTo>
                    <a:pt x="245" y="637"/>
                  </a:lnTo>
                  <a:cubicBezTo>
                    <a:pt x="110" y="637"/>
                    <a:pt x="0" y="494"/>
                    <a:pt x="0" y="319"/>
                  </a:cubicBezTo>
                  <a:lnTo>
                    <a:pt x="0" y="319"/>
                  </a:lnTo>
                  <a:cubicBezTo>
                    <a:pt x="0" y="142"/>
                    <a:pt x="110" y="0"/>
                    <a:pt x="245" y="0"/>
                  </a:cubicBezTo>
                  <a:lnTo>
                    <a:pt x="245" y="0"/>
                  </a:lnTo>
                  <a:cubicBezTo>
                    <a:pt x="380" y="0"/>
                    <a:pt x="489" y="142"/>
                    <a:pt x="489" y="31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251">
              <a:extLst>
                <a:ext uri="{FF2B5EF4-FFF2-40B4-BE49-F238E27FC236}">
                  <a16:creationId xmlns:a16="http://schemas.microsoft.com/office/drawing/2014/main" id="{AD0F36E5-1B80-7646-902E-759ABD817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693" y="5819818"/>
              <a:ext cx="280145" cy="368032"/>
            </a:xfrm>
            <a:custGeom>
              <a:avLst/>
              <a:gdLst>
                <a:gd name="T0" fmla="*/ 225 w 226"/>
                <a:gd name="T1" fmla="*/ 147 h 294"/>
                <a:gd name="T2" fmla="*/ 225 w 226"/>
                <a:gd name="T3" fmla="*/ 147 h 294"/>
                <a:gd name="T4" fmla="*/ 112 w 226"/>
                <a:gd name="T5" fmla="*/ 293 h 294"/>
                <a:gd name="T6" fmla="*/ 112 w 226"/>
                <a:gd name="T7" fmla="*/ 293 h 294"/>
                <a:gd name="T8" fmla="*/ 0 w 226"/>
                <a:gd name="T9" fmla="*/ 147 h 294"/>
                <a:gd name="T10" fmla="*/ 0 w 226"/>
                <a:gd name="T11" fmla="*/ 147 h 294"/>
                <a:gd name="T12" fmla="*/ 112 w 226"/>
                <a:gd name="T13" fmla="*/ 0 h 294"/>
                <a:gd name="T14" fmla="*/ 112 w 226"/>
                <a:gd name="T15" fmla="*/ 0 h 294"/>
                <a:gd name="T16" fmla="*/ 225 w 226"/>
                <a:gd name="T17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94">
                  <a:moveTo>
                    <a:pt x="225" y="147"/>
                  </a:moveTo>
                  <a:lnTo>
                    <a:pt x="225" y="147"/>
                  </a:lnTo>
                  <a:cubicBezTo>
                    <a:pt x="225" y="228"/>
                    <a:pt x="175" y="293"/>
                    <a:pt x="112" y="293"/>
                  </a:cubicBezTo>
                  <a:lnTo>
                    <a:pt x="112" y="293"/>
                  </a:lnTo>
                  <a:cubicBezTo>
                    <a:pt x="50" y="293"/>
                    <a:pt x="0" y="228"/>
                    <a:pt x="0" y="147"/>
                  </a:cubicBezTo>
                  <a:lnTo>
                    <a:pt x="0" y="147"/>
                  </a:lnTo>
                  <a:cubicBezTo>
                    <a:pt x="0" y="65"/>
                    <a:pt x="50" y="0"/>
                    <a:pt x="112" y="0"/>
                  </a:cubicBezTo>
                  <a:lnTo>
                    <a:pt x="112" y="0"/>
                  </a:lnTo>
                  <a:cubicBezTo>
                    <a:pt x="175" y="0"/>
                    <a:pt x="225" y="65"/>
                    <a:pt x="225" y="1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252">
              <a:extLst>
                <a:ext uri="{FF2B5EF4-FFF2-40B4-BE49-F238E27FC236}">
                  <a16:creationId xmlns:a16="http://schemas.microsoft.com/office/drawing/2014/main" id="{897BAAF7-3DDB-4541-8C1B-D7410F1C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5852" y="6160387"/>
              <a:ext cx="76902" cy="93380"/>
            </a:xfrm>
            <a:custGeom>
              <a:avLst/>
              <a:gdLst>
                <a:gd name="T0" fmla="*/ 59 w 60"/>
                <a:gd name="T1" fmla="*/ 38 h 77"/>
                <a:gd name="T2" fmla="*/ 59 w 60"/>
                <a:gd name="T3" fmla="*/ 38 h 77"/>
                <a:gd name="T4" fmla="*/ 29 w 60"/>
                <a:gd name="T5" fmla="*/ 76 h 77"/>
                <a:gd name="T6" fmla="*/ 29 w 60"/>
                <a:gd name="T7" fmla="*/ 76 h 77"/>
                <a:gd name="T8" fmla="*/ 0 w 60"/>
                <a:gd name="T9" fmla="*/ 38 h 77"/>
                <a:gd name="T10" fmla="*/ 0 w 60"/>
                <a:gd name="T11" fmla="*/ 38 h 77"/>
                <a:gd name="T12" fmla="*/ 29 w 60"/>
                <a:gd name="T13" fmla="*/ 0 h 77"/>
                <a:gd name="T14" fmla="*/ 29 w 60"/>
                <a:gd name="T15" fmla="*/ 0 h 77"/>
                <a:gd name="T16" fmla="*/ 59 w 60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77">
                  <a:moveTo>
                    <a:pt x="59" y="38"/>
                  </a:moveTo>
                  <a:lnTo>
                    <a:pt x="59" y="38"/>
                  </a:lnTo>
                  <a:cubicBezTo>
                    <a:pt x="59" y="58"/>
                    <a:pt x="45" y="76"/>
                    <a:pt x="29" y="76"/>
                  </a:cubicBezTo>
                  <a:lnTo>
                    <a:pt x="29" y="76"/>
                  </a:lnTo>
                  <a:cubicBezTo>
                    <a:pt x="13" y="76"/>
                    <a:pt x="0" y="58"/>
                    <a:pt x="0" y="38"/>
                  </a:cubicBezTo>
                  <a:lnTo>
                    <a:pt x="0" y="38"/>
                  </a:lnTo>
                  <a:cubicBezTo>
                    <a:pt x="0" y="17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9" y="17"/>
                    <a:pt x="59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253">
              <a:extLst>
                <a:ext uri="{FF2B5EF4-FFF2-40B4-BE49-F238E27FC236}">
                  <a16:creationId xmlns:a16="http://schemas.microsoft.com/office/drawing/2014/main" id="{D0D6AB6A-8873-F04C-991D-A2CE1DDA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2751" y="6187852"/>
              <a:ext cx="71408" cy="98874"/>
            </a:xfrm>
            <a:custGeom>
              <a:avLst/>
              <a:gdLst>
                <a:gd name="T0" fmla="*/ 58 w 59"/>
                <a:gd name="T1" fmla="*/ 38 h 78"/>
                <a:gd name="T2" fmla="*/ 58 w 59"/>
                <a:gd name="T3" fmla="*/ 38 h 78"/>
                <a:gd name="T4" fmla="*/ 29 w 59"/>
                <a:gd name="T5" fmla="*/ 77 h 78"/>
                <a:gd name="T6" fmla="*/ 29 w 59"/>
                <a:gd name="T7" fmla="*/ 77 h 78"/>
                <a:gd name="T8" fmla="*/ 0 w 59"/>
                <a:gd name="T9" fmla="*/ 38 h 78"/>
                <a:gd name="T10" fmla="*/ 0 w 59"/>
                <a:gd name="T11" fmla="*/ 38 h 78"/>
                <a:gd name="T12" fmla="*/ 29 w 59"/>
                <a:gd name="T13" fmla="*/ 0 h 78"/>
                <a:gd name="T14" fmla="*/ 29 w 59"/>
                <a:gd name="T15" fmla="*/ 0 h 78"/>
                <a:gd name="T16" fmla="*/ 58 w 59"/>
                <a:gd name="T17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78">
                  <a:moveTo>
                    <a:pt x="58" y="38"/>
                  </a:moveTo>
                  <a:lnTo>
                    <a:pt x="58" y="38"/>
                  </a:lnTo>
                  <a:cubicBezTo>
                    <a:pt x="58" y="60"/>
                    <a:pt x="45" y="77"/>
                    <a:pt x="29" y="77"/>
                  </a:cubicBezTo>
                  <a:lnTo>
                    <a:pt x="29" y="77"/>
                  </a:lnTo>
                  <a:cubicBezTo>
                    <a:pt x="13" y="77"/>
                    <a:pt x="0" y="60"/>
                    <a:pt x="0" y="38"/>
                  </a:cubicBezTo>
                  <a:lnTo>
                    <a:pt x="0" y="38"/>
                  </a:lnTo>
                  <a:cubicBezTo>
                    <a:pt x="0" y="17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8" y="17"/>
                    <a:pt x="58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254">
              <a:extLst>
                <a:ext uri="{FF2B5EF4-FFF2-40B4-BE49-F238E27FC236}">
                  <a16:creationId xmlns:a16="http://schemas.microsoft.com/office/drawing/2014/main" id="{10EF524D-7B90-344D-9163-D296440E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031" y="5666014"/>
              <a:ext cx="71412" cy="98874"/>
            </a:xfrm>
            <a:custGeom>
              <a:avLst/>
              <a:gdLst>
                <a:gd name="T0" fmla="*/ 58 w 59"/>
                <a:gd name="T1" fmla="*/ 38 h 78"/>
                <a:gd name="T2" fmla="*/ 58 w 59"/>
                <a:gd name="T3" fmla="*/ 38 h 78"/>
                <a:gd name="T4" fmla="*/ 29 w 59"/>
                <a:gd name="T5" fmla="*/ 77 h 78"/>
                <a:gd name="T6" fmla="*/ 29 w 59"/>
                <a:gd name="T7" fmla="*/ 77 h 78"/>
                <a:gd name="T8" fmla="*/ 0 w 59"/>
                <a:gd name="T9" fmla="*/ 38 h 78"/>
                <a:gd name="T10" fmla="*/ 0 w 59"/>
                <a:gd name="T11" fmla="*/ 38 h 78"/>
                <a:gd name="T12" fmla="*/ 29 w 59"/>
                <a:gd name="T13" fmla="*/ 0 h 78"/>
                <a:gd name="T14" fmla="*/ 29 w 59"/>
                <a:gd name="T15" fmla="*/ 0 h 78"/>
                <a:gd name="T16" fmla="*/ 58 w 59"/>
                <a:gd name="T17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78">
                  <a:moveTo>
                    <a:pt x="58" y="38"/>
                  </a:moveTo>
                  <a:lnTo>
                    <a:pt x="58" y="38"/>
                  </a:lnTo>
                  <a:cubicBezTo>
                    <a:pt x="58" y="60"/>
                    <a:pt x="46" y="77"/>
                    <a:pt x="29" y="77"/>
                  </a:cubicBezTo>
                  <a:lnTo>
                    <a:pt x="29" y="77"/>
                  </a:lnTo>
                  <a:cubicBezTo>
                    <a:pt x="13" y="77"/>
                    <a:pt x="0" y="60"/>
                    <a:pt x="0" y="38"/>
                  </a:cubicBezTo>
                  <a:lnTo>
                    <a:pt x="0" y="38"/>
                  </a:lnTo>
                  <a:cubicBezTo>
                    <a:pt x="0" y="18"/>
                    <a:pt x="13" y="0"/>
                    <a:pt x="29" y="0"/>
                  </a:cubicBezTo>
                  <a:lnTo>
                    <a:pt x="29" y="0"/>
                  </a:lnTo>
                  <a:cubicBezTo>
                    <a:pt x="46" y="0"/>
                    <a:pt x="58" y="18"/>
                    <a:pt x="58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255">
              <a:extLst>
                <a:ext uri="{FF2B5EF4-FFF2-40B4-BE49-F238E27FC236}">
                  <a16:creationId xmlns:a16="http://schemas.microsoft.com/office/drawing/2014/main" id="{759A5707-18CB-DC40-A22F-DFC1627E6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1327" y="5188115"/>
              <a:ext cx="565785" cy="790999"/>
            </a:xfrm>
            <a:custGeom>
              <a:avLst/>
              <a:gdLst>
                <a:gd name="T0" fmla="*/ 0 w 455"/>
                <a:gd name="T1" fmla="*/ 0 h 636"/>
                <a:gd name="T2" fmla="*/ 227 w 455"/>
                <a:gd name="T3" fmla="*/ 0 h 636"/>
                <a:gd name="T4" fmla="*/ 454 w 455"/>
                <a:gd name="T5" fmla="*/ 0 h 636"/>
                <a:gd name="T6" fmla="*/ 454 w 455"/>
                <a:gd name="T7" fmla="*/ 90 h 636"/>
                <a:gd name="T8" fmla="*/ 454 w 455"/>
                <a:gd name="T9" fmla="*/ 180 h 636"/>
                <a:gd name="T10" fmla="*/ 454 w 455"/>
                <a:gd name="T11" fmla="*/ 180 h 636"/>
                <a:gd name="T12" fmla="*/ 321 w 455"/>
                <a:gd name="T13" fmla="*/ 502 h 636"/>
                <a:gd name="T14" fmla="*/ 321 w 455"/>
                <a:gd name="T15" fmla="*/ 502 h 636"/>
                <a:gd name="T16" fmla="*/ 0 w 455"/>
                <a:gd name="T17" fmla="*/ 635 h 636"/>
                <a:gd name="T18" fmla="*/ 0 w 455"/>
                <a:gd name="T19" fmla="*/ 635 h 636"/>
                <a:gd name="T20" fmla="*/ 0 w 455"/>
                <a:gd name="T21" fmla="*/ 317 h 636"/>
                <a:gd name="T22" fmla="*/ 0 w 455"/>
                <a:gd name="T2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5" h="636">
                  <a:moveTo>
                    <a:pt x="0" y="0"/>
                  </a:moveTo>
                  <a:lnTo>
                    <a:pt x="227" y="0"/>
                  </a:lnTo>
                  <a:lnTo>
                    <a:pt x="454" y="0"/>
                  </a:lnTo>
                  <a:lnTo>
                    <a:pt x="454" y="90"/>
                  </a:lnTo>
                  <a:lnTo>
                    <a:pt x="454" y="180"/>
                  </a:lnTo>
                  <a:lnTo>
                    <a:pt x="454" y="180"/>
                  </a:lnTo>
                  <a:cubicBezTo>
                    <a:pt x="454" y="306"/>
                    <a:pt x="404" y="420"/>
                    <a:pt x="321" y="502"/>
                  </a:cubicBezTo>
                  <a:lnTo>
                    <a:pt x="321" y="502"/>
                  </a:lnTo>
                  <a:cubicBezTo>
                    <a:pt x="239" y="585"/>
                    <a:pt x="126" y="635"/>
                    <a:pt x="0" y="635"/>
                  </a:cubicBezTo>
                  <a:lnTo>
                    <a:pt x="0" y="635"/>
                  </a:lnTo>
                  <a:lnTo>
                    <a:pt x="0" y="317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256">
              <a:extLst>
                <a:ext uri="{FF2B5EF4-FFF2-40B4-BE49-F238E27FC236}">
                  <a16:creationId xmlns:a16="http://schemas.microsoft.com/office/drawing/2014/main" id="{D7EA01D5-942B-2544-BDDF-189959FD8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4986" y="5188115"/>
              <a:ext cx="565782" cy="790999"/>
            </a:xfrm>
            <a:custGeom>
              <a:avLst/>
              <a:gdLst>
                <a:gd name="T0" fmla="*/ 0 w 456"/>
                <a:gd name="T1" fmla="*/ 0 h 636"/>
                <a:gd name="T2" fmla="*/ 227 w 456"/>
                <a:gd name="T3" fmla="*/ 0 h 636"/>
                <a:gd name="T4" fmla="*/ 455 w 456"/>
                <a:gd name="T5" fmla="*/ 0 h 636"/>
                <a:gd name="T6" fmla="*/ 455 w 456"/>
                <a:gd name="T7" fmla="*/ 90 h 636"/>
                <a:gd name="T8" fmla="*/ 455 w 456"/>
                <a:gd name="T9" fmla="*/ 180 h 636"/>
                <a:gd name="T10" fmla="*/ 455 w 456"/>
                <a:gd name="T11" fmla="*/ 180 h 636"/>
                <a:gd name="T12" fmla="*/ 321 w 456"/>
                <a:gd name="T13" fmla="*/ 502 h 636"/>
                <a:gd name="T14" fmla="*/ 321 w 456"/>
                <a:gd name="T15" fmla="*/ 502 h 636"/>
                <a:gd name="T16" fmla="*/ 0 w 456"/>
                <a:gd name="T17" fmla="*/ 635 h 636"/>
                <a:gd name="T18" fmla="*/ 0 w 456"/>
                <a:gd name="T19" fmla="*/ 317 h 636"/>
                <a:gd name="T20" fmla="*/ 0 w 456"/>
                <a:gd name="T21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636">
                  <a:moveTo>
                    <a:pt x="0" y="0"/>
                  </a:moveTo>
                  <a:lnTo>
                    <a:pt x="227" y="0"/>
                  </a:lnTo>
                  <a:lnTo>
                    <a:pt x="455" y="0"/>
                  </a:lnTo>
                  <a:lnTo>
                    <a:pt x="455" y="90"/>
                  </a:lnTo>
                  <a:lnTo>
                    <a:pt x="455" y="180"/>
                  </a:lnTo>
                  <a:lnTo>
                    <a:pt x="455" y="180"/>
                  </a:lnTo>
                  <a:cubicBezTo>
                    <a:pt x="455" y="306"/>
                    <a:pt x="404" y="420"/>
                    <a:pt x="321" y="502"/>
                  </a:cubicBezTo>
                  <a:lnTo>
                    <a:pt x="321" y="502"/>
                  </a:lnTo>
                  <a:cubicBezTo>
                    <a:pt x="240" y="585"/>
                    <a:pt x="126" y="635"/>
                    <a:pt x="0" y="635"/>
                  </a:cubicBezTo>
                  <a:lnTo>
                    <a:pt x="0" y="31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257">
              <a:extLst>
                <a:ext uri="{FF2B5EF4-FFF2-40B4-BE49-F238E27FC236}">
                  <a16:creationId xmlns:a16="http://schemas.microsoft.com/office/drawing/2014/main" id="{8C7DD6E8-F30C-554E-B4C5-0453012C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112" y="4754166"/>
              <a:ext cx="1307345" cy="433949"/>
            </a:xfrm>
            <a:custGeom>
              <a:avLst/>
              <a:gdLst>
                <a:gd name="T0" fmla="*/ 197 w 1050"/>
                <a:gd name="T1" fmla="*/ 172 h 347"/>
                <a:gd name="T2" fmla="*/ 0 w 1050"/>
                <a:gd name="T3" fmla="*/ 346 h 347"/>
                <a:gd name="T4" fmla="*/ 1049 w 1050"/>
                <a:gd name="T5" fmla="*/ 346 h 347"/>
                <a:gd name="T6" fmla="*/ 876 w 1050"/>
                <a:gd name="T7" fmla="*/ 183 h 347"/>
                <a:gd name="T8" fmla="*/ 876 w 1050"/>
                <a:gd name="T9" fmla="*/ 183 h 347"/>
                <a:gd name="T10" fmla="*/ 197 w 1050"/>
                <a:gd name="T11" fmla="*/ 17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0" h="347">
                  <a:moveTo>
                    <a:pt x="197" y="172"/>
                  </a:moveTo>
                  <a:lnTo>
                    <a:pt x="0" y="346"/>
                  </a:lnTo>
                  <a:lnTo>
                    <a:pt x="1049" y="346"/>
                  </a:lnTo>
                  <a:lnTo>
                    <a:pt x="876" y="183"/>
                  </a:lnTo>
                  <a:lnTo>
                    <a:pt x="876" y="183"/>
                  </a:lnTo>
                  <a:cubicBezTo>
                    <a:pt x="687" y="5"/>
                    <a:pt x="392" y="0"/>
                    <a:pt x="197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258">
              <a:extLst>
                <a:ext uri="{FF2B5EF4-FFF2-40B4-BE49-F238E27FC236}">
                  <a16:creationId xmlns:a16="http://schemas.microsoft.com/office/drawing/2014/main" id="{36A2F04D-C6FF-7A46-B123-0C796178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6947" y="5188115"/>
              <a:ext cx="758041" cy="131833"/>
            </a:xfrm>
            <a:custGeom>
              <a:avLst/>
              <a:gdLst>
                <a:gd name="T0" fmla="*/ 606 w 607"/>
                <a:gd name="T1" fmla="*/ 105 h 106"/>
                <a:gd name="T2" fmla="*/ 0 w 607"/>
                <a:gd name="T3" fmla="*/ 105 h 106"/>
                <a:gd name="T4" fmla="*/ 0 w 607"/>
                <a:gd name="T5" fmla="*/ 0 h 106"/>
                <a:gd name="T6" fmla="*/ 606 w 607"/>
                <a:gd name="T7" fmla="*/ 0 h 106"/>
                <a:gd name="T8" fmla="*/ 606 w 607"/>
                <a:gd name="T9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106">
                  <a:moveTo>
                    <a:pt x="606" y="105"/>
                  </a:moveTo>
                  <a:lnTo>
                    <a:pt x="0" y="105"/>
                  </a:lnTo>
                  <a:lnTo>
                    <a:pt x="0" y="0"/>
                  </a:lnTo>
                  <a:lnTo>
                    <a:pt x="606" y="0"/>
                  </a:lnTo>
                  <a:lnTo>
                    <a:pt x="606" y="10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259">
              <a:extLst>
                <a:ext uri="{FF2B5EF4-FFF2-40B4-BE49-F238E27FC236}">
                  <a16:creationId xmlns:a16="http://schemas.microsoft.com/office/drawing/2014/main" id="{6AC3AD19-8DEC-3542-AB04-E7975F99D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112" y="5188115"/>
              <a:ext cx="1307345" cy="93383"/>
            </a:xfrm>
            <a:custGeom>
              <a:avLst/>
              <a:gdLst>
                <a:gd name="T0" fmla="*/ 1049 w 1050"/>
                <a:gd name="T1" fmla="*/ 75 h 76"/>
                <a:gd name="T2" fmla="*/ 0 w 1050"/>
                <a:gd name="T3" fmla="*/ 75 h 76"/>
                <a:gd name="T4" fmla="*/ 0 w 1050"/>
                <a:gd name="T5" fmla="*/ 0 h 76"/>
                <a:gd name="T6" fmla="*/ 1049 w 1050"/>
                <a:gd name="T7" fmla="*/ 0 h 76"/>
                <a:gd name="T8" fmla="*/ 1049 w 1050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0" h="76">
                  <a:moveTo>
                    <a:pt x="1049" y="7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049" y="0"/>
                  </a:lnTo>
                  <a:lnTo>
                    <a:pt x="1049" y="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260">
              <a:extLst>
                <a:ext uri="{FF2B5EF4-FFF2-40B4-BE49-F238E27FC236}">
                  <a16:creationId xmlns:a16="http://schemas.microsoft.com/office/drawing/2014/main" id="{5799510F-C5C5-0649-A260-5F3EA14BE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0643" y="4907973"/>
              <a:ext cx="148314" cy="181269"/>
            </a:xfrm>
            <a:custGeom>
              <a:avLst/>
              <a:gdLst>
                <a:gd name="T0" fmla="*/ 120 w 121"/>
                <a:gd name="T1" fmla="*/ 73 h 146"/>
                <a:gd name="T2" fmla="*/ 120 w 121"/>
                <a:gd name="T3" fmla="*/ 73 h 146"/>
                <a:gd name="T4" fmla="*/ 60 w 121"/>
                <a:gd name="T5" fmla="*/ 145 h 146"/>
                <a:gd name="T6" fmla="*/ 60 w 121"/>
                <a:gd name="T7" fmla="*/ 145 h 146"/>
                <a:gd name="T8" fmla="*/ 0 w 121"/>
                <a:gd name="T9" fmla="*/ 73 h 146"/>
                <a:gd name="T10" fmla="*/ 0 w 121"/>
                <a:gd name="T11" fmla="*/ 73 h 146"/>
                <a:gd name="T12" fmla="*/ 60 w 121"/>
                <a:gd name="T13" fmla="*/ 0 h 146"/>
                <a:gd name="T14" fmla="*/ 60 w 121"/>
                <a:gd name="T15" fmla="*/ 0 h 146"/>
                <a:gd name="T16" fmla="*/ 120 w 121"/>
                <a:gd name="T17" fmla="*/ 7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46">
                  <a:moveTo>
                    <a:pt x="120" y="73"/>
                  </a:moveTo>
                  <a:lnTo>
                    <a:pt x="120" y="73"/>
                  </a:lnTo>
                  <a:cubicBezTo>
                    <a:pt x="120" y="113"/>
                    <a:pt x="93" y="145"/>
                    <a:pt x="60" y="145"/>
                  </a:cubicBezTo>
                  <a:lnTo>
                    <a:pt x="60" y="145"/>
                  </a:lnTo>
                  <a:cubicBezTo>
                    <a:pt x="28" y="145"/>
                    <a:pt x="0" y="113"/>
                    <a:pt x="0" y="73"/>
                  </a:cubicBezTo>
                  <a:lnTo>
                    <a:pt x="0" y="73"/>
                  </a:lnTo>
                  <a:cubicBezTo>
                    <a:pt x="0" y="33"/>
                    <a:pt x="28" y="0"/>
                    <a:pt x="60" y="0"/>
                  </a:cubicBezTo>
                  <a:lnTo>
                    <a:pt x="60" y="0"/>
                  </a:lnTo>
                  <a:cubicBezTo>
                    <a:pt x="93" y="0"/>
                    <a:pt x="120" y="33"/>
                    <a:pt x="120" y="7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261">
              <a:extLst>
                <a:ext uri="{FF2B5EF4-FFF2-40B4-BE49-F238E27FC236}">
                  <a16:creationId xmlns:a16="http://schemas.microsoft.com/office/drawing/2014/main" id="{71DA0083-F35D-2744-8136-6669BC1AB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1347" y="4946422"/>
              <a:ext cx="93380" cy="109861"/>
            </a:xfrm>
            <a:custGeom>
              <a:avLst/>
              <a:gdLst>
                <a:gd name="T0" fmla="*/ 72 w 73"/>
                <a:gd name="T1" fmla="*/ 43 h 87"/>
                <a:gd name="T2" fmla="*/ 72 w 73"/>
                <a:gd name="T3" fmla="*/ 43 h 87"/>
                <a:gd name="T4" fmla="*/ 36 w 73"/>
                <a:gd name="T5" fmla="*/ 86 h 87"/>
                <a:gd name="T6" fmla="*/ 36 w 73"/>
                <a:gd name="T7" fmla="*/ 86 h 87"/>
                <a:gd name="T8" fmla="*/ 0 w 73"/>
                <a:gd name="T9" fmla="*/ 43 h 87"/>
                <a:gd name="T10" fmla="*/ 0 w 73"/>
                <a:gd name="T11" fmla="*/ 43 h 87"/>
                <a:gd name="T12" fmla="*/ 36 w 73"/>
                <a:gd name="T13" fmla="*/ 0 h 87"/>
                <a:gd name="T14" fmla="*/ 36 w 73"/>
                <a:gd name="T15" fmla="*/ 0 h 87"/>
                <a:gd name="T16" fmla="*/ 72 w 73"/>
                <a:gd name="T17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7">
                  <a:moveTo>
                    <a:pt x="72" y="43"/>
                  </a:moveTo>
                  <a:lnTo>
                    <a:pt x="72" y="43"/>
                  </a:lnTo>
                  <a:cubicBezTo>
                    <a:pt x="72" y="67"/>
                    <a:pt x="56" y="86"/>
                    <a:pt x="36" y="86"/>
                  </a:cubicBezTo>
                  <a:lnTo>
                    <a:pt x="36" y="86"/>
                  </a:lnTo>
                  <a:cubicBezTo>
                    <a:pt x="16" y="86"/>
                    <a:pt x="0" y="67"/>
                    <a:pt x="0" y="43"/>
                  </a:cubicBezTo>
                  <a:lnTo>
                    <a:pt x="0" y="43"/>
                  </a:lnTo>
                  <a:cubicBezTo>
                    <a:pt x="0" y="19"/>
                    <a:pt x="16" y="0"/>
                    <a:pt x="36" y="0"/>
                  </a:cubicBezTo>
                  <a:lnTo>
                    <a:pt x="36" y="0"/>
                  </a:lnTo>
                  <a:cubicBezTo>
                    <a:pt x="56" y="0"/>
                    <a:pt x="72" y="19"/>
                    <a:pt x="72" y="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262">
              <a:extLst>
                <a:ext uri="{FF2B5EF4-FFF2-40B4-BE49-F238E27FC236}">
                  <a16:creationId xmlns:a16="http://schemas.microsoft.com/office/drawing/2014/main" id="{1DB2C507-E129-EE42-A3A8-3F2C7FE39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7920" y="6868988"/>
              <a:ext cx="1181003" cy="889873"/>
            </a:xfrm>
            <a:custGeom>
              <a:avLst/>
              <a:gdLst>
                <a:gd name="T0" fmla="*/ 948 w 949"/>
                <a:gd name="T1" fmla="*/ 0 h 714"/>
                <a:gd name="T2" fmla="*/ 0 w 949"/>
                <a:gd name="T3" fmla="*/ 0 h 714"/>
                <a:gd name="T4" fmla="*/ 0 w 949"/>
                <a:gd name="T5" fmla="*/ 713 h 714"/>
                <a:gd name="T6" fmla="*/ 948 w 949"/>
                <a:gd name="T7" fmla="*/ 713 h 714"/>
                <a:gd name="T8" fmla="*/ 948 w 949"/>
                <a:gd name="T9" fmla="*/ 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714">
                  <a:moveTo>
                    <a:pt x="948" y="0"/>
                  </a:moveTo>
                  <a:lnTo>
                    <a:pt x="0" y="0"/>
                  </a:lnTo>
                  <a:lnTo>
                    <a:pt x="0" y="713"/>
                  </a:lnTo>
                  <a:lnTo>
                    <a:pt x="948" y="713"/>
                  </a:lnTo>
                  <a:lnTo>
                    <a:pt x="948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8166466-361C-0146-908B-DCD732159BE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82C95-F351-EE42-B6F9-22114F0912C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08B1E-5D01-0B46-B7D2-EDC47079CCC7}"/>
              </a:ext>
            </a:extLst>
          </p:cNvPr>
          <p:cNvSpPr txBox="1"/>
          <p:nvPr/>
        </p:nvSpPr>
        <p:spPr>
          <a:xfrm>
            <a:off x="3094704" y="9208686"/>
            <a:ext cx="386438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35B2E-8665-B145-8113-1A21A0F7F45D}"/>
              </a:ext>
            </a:extLst>
          </p:cNvPr>
          <p:cNvSpPr txBox="1"/>
          <p:nvPr/>
        </p:nvSpPr>
        <p:spPr>
          <a:xfrm>
            <a:off x="3094704" y="10284326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ECD64-5FB8-124B-AE54-BD9D303B9718}"/>
              </a:ext>
            </a:extLst>
          </p:cNvPr>
          <p:cNvSpPr txBox="1"/>
          <p:nvPr/>
        </p:nvSpPr>
        <p:spPr>
          <a:xfrm>
            <a:off x="10256630" y="9208686"/>
            <a:ext cx="386438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8CEF1-4B4B-9643-9BE7-DB2BE78C6334}"/>
              </a:ext>
            </a:extLst>
          </p:cNvPr>
          <p:cNvSpPr txBox="1"/>
          <p:nvPr/>
        </p:nvSpPr>
        <p:spPr>
          <a:xfrm>
            <a:off x="10256630" y="10284326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9737C-28EC-CD47-A5C4-C42A418B0D59}"/>
              </a:ext>
            </a:extLst>
          </p:cNvPr>
          <p:cNvSpPr txBox="1"/>
          <p:nvPr/>
        </p:nvSpPr>
        <p:spPr>
          <a:xfrm>
            <a:off x="17418554" y="9208686"/>
            <a:ext cx="386438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B48F9-5B68-D947-B242-B0DB4CF1113C}"/>
              </a:ext>
            </a:extLst>
          </p:cNvPr>
          <p:cNvSpPr txBox="1"/>
          <p:nvPr/>
        </p:nvSpPr>
        <p:spPr>
          <a:xfrm>
            <a:off x="17418554" y="10284326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9009C8DA-AFDF-5C45-A8CF-B0DBD6599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052" y="3314989"/>
            <a:ext cx="10255517" cy="4718525"/>
          </a:xfrm>
          <a:custGeom>
            <a:avLst/>
            <a:gdLst>
              <a:gd name="T0" fmla="*/ 7714 w 8234"/>
              <a:gd name="T1" fmla="*/ 0 h 3786"/>
              <a:gd name="T2" fmla="*/ 519 w 8234"/>
              <a:gd name="T3" fmla="*/ 0 h 3786"/>
              <a:gd name="T4" fmla="*/ 519 w 8234"/>
              <a:gd name="T5" fmla="*/ 0 h 3786"/>
              <a:gd name="T6" fmla="*/ 0 w 8234"/>
              <a:gd name="T7" fmla="*/ 519 h 3786"/>
              <a:gd name="T8" fmla="*/ 0 w 8234"/>
              <a:gd name="T9" fmla="*/ 2789 h 3786"/>
              <a:gd name="T10" fmla="*/ 0 w 8234"/>
              <a:gd name="T11" fmla="*/ 2789 h 3786"/>
              <a:gd name="T12" fmla="*/ 519 w 8234"/>
              <a:gd name="T13" fmla="*/ 3307 h 3786"/>
              <a:gd name="T14" fmla="*/ 6179 w 8234"/>
              <a:gd name="T15" fmla="*/ 3307 h 3786"/>
              <a:gd name="T16" fmla="*/ 7216 w 8234"/>
              <a:gd name="T17" fmla="*/ 3785 h 3786"/>
              <a:gd name="T18" fmla="*/ 7216 w 8234"/>
              <a:gd name="T19" fmla="*/ 3307 h 3786"/>
              <a:gd name="T20" fmla="*/ 7714 w 8234"/>
              <a:gd name="T21" fmla="*/ 3307 h 3786"/>
              <a:gd name="T22" fmla="*/ 7714 w 8234"/>
              <a:gd name="T23" fmla="*/ 3307 h 3786"/>
              <a:gd name="T24" fmla="*/ 8233 w 8234"/>
              <a:gd name="T25" fmla="*/ 2789 h 3786"/>
              <a:gd name="T26" fmla="*/ 8233 w 8234"/>
              <a:gd name="T27" fmla="*/ 519 h 3786"/>
              <a:gd name="T28" fmla="*/ 8233 w 8234"/>
              <a:gd name="T29" fmla="*/ 519 h 3786"/>
              <a:gd name="T30" fmla="*/ 7714 w 8234"/>
              <a:gd name="T31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34" h="3786">
                <a:moveTo>
                  <a:pt x="7714" y="0"/>
                </a:moveTo>
                <a:lnTo>
                  <a:pt x="519" y="0"/>
                </a:lnTo>
                <a:lnTo>
                  <a:pt x="519" y="0"/>
                </a:lnTo>
                <a:cubicBezTo>
                  <a:pt x="233" y="0"/>
                  <a:pt x="0" y="233"/>
                  <a:pt x="0" y="519"/>
                </a:cubicBezTo>
                <a:lnTo>
                  <a:pt x="0" y="2789"/>
                </a:lnTo>
                <a:lnTo>
                  <a:pt x="0" y="2789"/>
                </a:lnTo>
                <a:cubicBezTo>
                  <a:pt x="0" y="3073"/>
                  <a:pt x="233" y="3307"/>
                  <a:pt x="519" y="3307"/>
                </a:cubicBezTo>
                <a:lnTo>
                  <a:pt x="6179" y="3307"/>
                </a:lnTo>
                <a:lnTo>
                  <a:pt x="7216" y="3785"/>
                </a:lnTo>
                <a:lnTo>
                  <a:pt x="7216" y="3307"/>
                </a:lnTo>
                <a:lnTo>
                  <a:pt x="7714" y="3307"/>
                </a:lnTo>
                <a:lnTo>
                  <a:pt x="7714" y="3307"/>
                </a:lnTo>
                <a:cubicBezTo>
                  <a:pt x="8000" y="3307"/>
                  <a:pt x="8233" y="3073"/>
                  <a:pt x="8233" y="2789"/>
                </a:cubicBezTo>
                <a:lnTo>
                  <a:pt x="8233" y="519"/>
                </a:lnTo>
                <a:lnTo>
                  <a:pt x="8233" y="519"/>
                </a:lnTo>
                <a:cubicBezTo>
                  <a:pt x="8233" y="233"/>
                  <a:pt x="8000" y="0"/>
                  <a:pt x="7714" y="0"/>
                </a:cubicBezTo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CE3A31F7-C0F6-724B-BA1F-329F48A0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052" y="8236758"/>
            <a:ext cx="10255517" cy="4718525"/>
          </a:xfrm>
          <a:custGeom>
            <a:avLst/>
            <a:gdLst>
              <a:gd name="T0" fmla="*/ 7715 w 8235"/>
              <a:gd name="T1" fmla="*/ 0 h 3787"/>
              <a:gd name="T2" fmla="*/ 519 w 8235"/>
              <a:gd name="T3" fmla="*/ 0 h 3787"/>
              <a:gd name="T4" fmla="*/ 519 w 8235"/>
              <a:gd name="T5" fmla="*/ 0 h 3787"/>
              <a:gd name="T6" fmla="*/ 0 w 8235"/>
              <a:gd name="T7" fmla="*/ 519 h 3787"/>
              <a:gd name="T8" fmla="*/ 0 w 8235"/>
              <a:gd name="T9" fmla="*/ 2789 h 3787"/>
              <a:gd name="T10" fmla="*/ 0 w 8235"/>
              <a:gd name="T11" fmla="*/ 2789 h 3787"/>
              <a:gd name="T12" fmla="*/ 519 w 8235"/>
              <a:gd name="T13" fmla="*/ 3308 h 3787"/>
              <a:gd name="T14" fmla="*/ 1304 w 8235"/>
              <a:gd name="T15" fmla="*/ 3308 h 3787"/>
              <a:gd name="T16" fmla="*/ 1305 w 8235"/>
              <a:gd name="T17" fmla="*/ 3786 h 3787"/>
              <a:gd name="T18" fmla="*/ 2341 w 8235"/>
              <a:gd name="T19" fmla="*/ 3308 h 3787"/>
              <a:gd name="T20" fmla="*/ 7715 w 8235"/>
              <a:gd name="T21" fmla="*/ 3308 h 3787"/>
              <a:gd name="T22" fmla="*/ 7715 w 8235"/>
              <a:gd name="T23" fmla="*/ 3308 h 3787"/>
              <a:gd name="T24" fmla="*/ 8234 w 8235"/>
              <a:gd name="T25" fmla="*/ 2789 h 3787"/>
              <a:gd name="T26" fmla="*/ 8234 w 8235"/>
              <a:gd name="T27" fmla="*/ 519 h 3787"/>
              <a:gd name="T28" fmla="*/ 8234 w 8235"/>
              <a:gd name="T29" fmla="*/ 519 h 3787"/>
              <a:gd name="T30" fmla="*/ 7715 w 8235"/>
              <a:gd name="T31" fmla="*/ 0 h 3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35" h="3787">
                <a:moveTo>
                  <a:pt x="7715" y="0"/>
                </a:moveTo>
                <a:lnTo>
                  <a:pt x="519" y="0"/>
                </a:lnTo>
                <a:lnTo>
                  <a:pt x="519" y="0"/>
                </a:lnTo>
                <a:cubicBezTo>
                  <a:pt x="234" y="0"/>
                  <a:pt x="0" y="234"/>
                  <a:pt x="0" y="519"/>
                </a:cubicBezTo>
                <a:lnTo>
                  <a:pt x="0" y="2789"/>
                </a:lnTo>
                <a:lnTo>
                  <a:pt x="0" y="2789"/>
                </a:lnTo>
                <a:cubicBezTo>
                  <a:pt x="0" y="3074"/>
                  <a:pt x="234" y="3308"/>
                  <a:pt x="519" y="3308"/>
                </a:cubicBezTo>
                <a:lnTo>
                  <a:pt x="1304" y="3308"/>
                </a:lnTo>
                <a:lnTo>
                  <a:pt x="1305" y="3786"/>
                </a:lnTo>
                <a:lnTo>
                  <a:pt x="2341" y="3308"/>
                </a:lnTo>
                <a:lnTo>
                  <a:pt x="7715" y="3308"/>
                </a:lnTo>
                <a:lnTo>
                  <a:pt x="7715" y="3308"/>
                </a:lnTo>
                <a:cubicBezTo>
                  <a:pt x="8000" y="3308"/>
                  <a:pt x="8234" y="3074"/>
                  <a:pt x="8234" y="2789"/>
                </a:cubicBezTo>
                <a:lnTo>
                  <a:pt x="8234" y="519"/>
                </a:lnTo>
                <a:lnTo>
                  <a:pt x="8234" y="519"/>
                </a:lnTo>
                <a:cubicBezTo>
                  <a:pt x="8234" y="234"/>
                  <a:pt x="8000" y="0"/>
                  <a:pt x="7715" y="0"/>
                </a:cubicBezTo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39C48B65-E4D9-7148-B48B-14975FE7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76" y="3314989"/>
            <a:ext cx="10255519" cy="4718525"/>
          </a:xfrm>
          <a:custGeom>
            <a:avLst/>
            <a:gdLst>
              <a:gd name="T0" fmla="*/ 519 w 8234"/>
              <a:gd name="T1" fmla="*/ 0 h 3786"/>
              <a:gd name="T2" fmla="*/ 7714 w 8234"/>
              <a:gd name="T3" fmla="*/ 0 h 3786"/>
              <a:gd name="T4" fmla="*/ 7714 w 8234"/>
              <a:gd name="T5" fmla="*/ 0 h 3786"/>
              <a:gd name="T6" fmla="*/ 8233 w 8234"/>
              <a:gd name="T7" fmla="*/ 519 h 3786"/>
              <a:gd name="T8" fmla="*/ 8233 w 8234"/>
              <a:gd name="T9" fmla="*/ 2789 h 3786"/>
              <a:gd name="T10" fmla="*/ 8233 w 8234"/>
              <a:gd name="T11" fmla="*/ 2789 h 3786"/>
              <a:gd name="T12" fmla="*/ 7714 w 8234"/>
              <a:gd name="T13" fmla="*/ 3307 h 3786"/>
              <a:gd name="T14" fmla="*/ 2054 w 8234"/>
              <a:gd name="T15" fmla="*/ 3307 h 3786"/>
              <a:gd name="T16" fmla="*/ 1018 w 8234"/>
              <a:gd name="T17" fmla="*/ 3785 h 3786"/>
              <a:gd name="T18" fmla="*/ 1017 w 8234"/>
              <a:gd name="T19" fmla="*/ 3307 h 3786"/>
              <a:gd name="T20" fmla="*/ 519 w 8234"/>
              <a:gd name="T21" fmla="*/ 3307 h 3786"/>
              <a:gd name="T22" fmla="*/ 519 w 8234"/>
              <a:gd name="T23" fmla="*/ 3307 h 3786"/>
              <a:gd name="T24" fmla="*/ 0 w 8234"/>
              <a:gd name="T25" fmla="*/ 2789 h 3786"/>
              <a:gd name="T26" fmla="*/ 0 w 8234"/>
              <a:gd name="T27" fmla="*/ 519 h 3786"/>
              <a:gd name="T28" fmla="*/ 0 w 8234"/>
              <a:gd name="T29" fmla="*/ 519 h 3786"/>
              <a:gd name="T30" fmla="*/ 519 w 8234"/>
              <a:gd name="T31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34" h="3786">
                <a:moveTo>
                  <a:pt x="519" y="0"/>
                </a:moveTo>
                <a:lnTo>
                  <a:pt x="7714" y="0"/>
                </a:lnTo>
                <a:lnTo>
                  <a:pt x="7714" y="0"/>
                </a:lnTo>
                <a:cubicBezTo>
                  <a:pt x="8000" y="0"/>
                  <a:pt x="8233" y="233"/>
                  <a:pt x="8233" y="519"/>
                </a:cubicBezTo>
                <a:lnTo>
                  <a:pt x="8233" y="2789"/>
                </a:lnTo>
                <a:lnTo>
                  <a:pt x="8233" y="2789"/>
                </a:lnTo>
                <a:cubicBezTo>
                  <a:pt x="8233" y="3073"/>
                  <a:pt x="8000" y="3307"/>
                  <a:pt x="7714" y="3307"/>
                </a:cubicBezTo>
                <a:lnTo>
                  <a:pt x="2054" y="3307"/>
                </a:lnTo>
                <a:lnTo>
                  <a:pt x="1018" y="3785"/>
                </a:lnTo>
                <a:lnTo>
                  <a:pt x="1017" y="3307"/>
                </a:lnTo>
                <a:lnTo>
                  <a:pt x="519" y="3307"/>
                </a:lnTo>
                <a:lnTo>
                  <a:pt x="519" y="3307"/>
                </a:lnTo>
                <a:cubicBezTo>
                  <a:pt x="233" y="3307"/>
                  <a:pt x="0" y="3073"/>
                  <a:pt x="0" y="2789"/>
                </a:cubicBezTo>
                <a:lnTo>
                  <a:pt x="0" y="519"/>
                </a:lnTo>
                <a:lnTo>
                  <a:pt x="0" y="519"/>
                </a:lnTo>
                <a:cubicBezTo>
                  <a:pt x="0" y="233"/>
                  <a:pt x="233" y="0"/>
                  <a:pt x="519" y="0"/>
                </a:cubicBez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D098142-82C4-E34A-B18E-F55C1F2E8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76" y="8236758"/>
            <a:ext cx="10255519" cy="4718525"/>
          </a:xfrm>
          <a:custGeom>
            <a:avLst/>
            <a:gdLst>
              <a:gd name="T0" fmla="*/ 519 w 8235"/>
              <a:gd name="T1" fmla="*/ 0 h 3787"/>
              <a:gd name="T2" fmla="*/ 7714 w 8235"/>
              <a:gd name="T3" fmla="*/ 0 h 3787"/>
              <a:gd name="T4" fmla="*/ 7714 w 8235"/>
              <a:gd name="T5" fmla="*/ 0 h 3787"/>
              <a:gd name="T6" fmla="*/ 8234 w 8235"/>
              <a:gd name="T7" fmla="*/ 519 h 3787"/>
              <a:gd name="T8" fmla="*/ 8234 w 8235"/>
              <a:gd name="T9" fmla="*/ 2789 h 3787"/>
              <a:gd name="T10" fmla="*/ 8234 w 8235"/>
              <a:gd name="T11" fmla="*/ 2789 h 3787"/>
              <a:gd name="T12" fmla="*/ 7714 w 8235"/>
              <a:gd name="T13" fmla="*/ 3308 h 3787"/>
              <a:gd name="T14" fmla="*/ 6930 w 8235"/>
              <a:gd name="T15" fmla="*/ 3308 h 3787"/>
              <a:gd name="T16" fmla="*/ 6929 w 8235"/>
              <a:gd name="T17" fmla="*/ 3786 h 3787"/>
              <a:gd name="T18" fmla="*/ 5892 w 8235"/>
              <a:gd name="T19" fmla="*/ 3308 h 3787"/>
              <a:gd name="T20" fmla="*/ 519 w 8235"/>
              <a:gd name="T21" fmla="*/ 3308 h 3787"/>
              <a:gd name="T22" fmla="*/ 519 w 8235"/>
              <a:gd name="T23" fmla="*/ 3308 h 3787"/>
              <a:gd name="T24" fmla="*/ 0 w 8235"/>
              <a:gd name="T25" fmla="*/ 2789 h 3787"/>
              <a:gd name="T26" fmla="*/ 0 w 8235"/>
              <a:gd name="T27" fmla="*/ 519 h 3787"/>
              <a:gd name="T28" fmla="*/ 0 w 8235"/>
              <a:gd name="T29" fmla="*/ 519 h 3787"/>
              <a:gd name="T30" fmla="*/ 519 w 8235"/>
              <a:gd name="T31" fmla="*/ 0 h 3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35" h="3787">
                <a:moveTo>
                  <a:pt x="519" y="0"/>
                </a:moveTo>
                <a:lnTo>
                  <a:pt x="7714" y="0"/>
                </a:lnTo>
                <a:lnTo>
                  <a:pt x="7714" y="0"/>
                </a:lnTo>
                <a:cubicBezTo>
                  <a:pt x="8000" y="0"/>
                  <a:pt x="8234" y="234"/>
                  <a:pt x="8234" y="519"/>
                </a:cubicBezTo>
                <a:lnTo>
                  <a:pt x="8234" y="2789"/>
                </a:lnTo>
                <a:lnTo>
                  <a:pt x="8234" y="2789"/>
                </a:lnTo>
                <a:cubicBezTo>
                  <a:pt x="8234" y="3074"/>
                  <a:pt x="8000" y="3308"/>
                  <a:pt x="7714" y="3308"/>
                </a:cubicBezTo>
                <a:lnTo>
                  <a:pt x="6930" y="3308"/>
                </a:lnTo>
                <a:lnTo>
                  <a:pt x="6929" y="3786"/>
                </a:lnTo>
                <a:lnTo>
                  <a:pt x="5892" y="3308"/>
                </a:lnTo>
                <a:lnTo>
                  <a:pt x="519" y="3308"/>
                </a:lnTo>
                <a:lnTo>
                  <a:pt x="519" y="3308"/>
                </a:lnTo>
                <a:cubicBezTo>
                  <a:pt x="234" y="3308"/>
                  <a:pt x="0" y="3074"/>
                  <a:pt x="0" y="2789"/>
                </a:cubicBezTo>
                <a:lnTo>
                  <a:pt x="0" y="519"/>
                </a:lnTo>
                <a:lnTo>
                  <a:pt x="0" y="519"/>
                </a:lnTo>
                <a:cubicBezTo>
                  <a:pt x="0" y="234"/>
                  <a:pt x="234" y="0"/>
                  <a:pt x="519" y="0"/>
                </a:cubicBezTo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2E07A5-88CF-EF43-8B48-D062EB557991}"/>
              </a:ext>
            </a:extLst>
          </p:cNvPr>
          <p:cNvGrpSpPr/>
          <p:nvPr/>
        </p:nvGrpSpPr>
        <p:grpSpPr>
          <a:xfrm>
            <a:off x="13628000" y="3863882"/>
            <a:ext cx="2059894" cy="3076518"/>
            <a:chOff x="13628000" y="3863882"/>
            <a:chExt cx="2059894" cy="3076518"/>
          </a:xfrm>
        </p:grpSpPr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5DF03224-5304-F242-944A-DB01E85D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8000" y="6023058"/>
              <a:ext cx="631703" cy="906355"/>
            </a:xfrm>
            <a:custGeom>
              <a:avLst/>
              <a:gdLst>
                <a:gd name="T0" fmla="*/ 244 w 507"/>
                <a:gd name="T1" fmla="*/ 0 h 729"/>
                <a:gd name="T2" fmla="*/ 244 w 507"/>
                <a:gd name="T3" fmla="*/ 0 h 729"/>
                <a:gd name="T4" fmla="*/ 33 w 507"/>
                <a:gd name="T5" fmla="*/ 262 h 729"/>
                <a:gd name="T6" fmla="*/ 33 w 507"/>
                <a:gd name="T7" fmla="*/ 262 h 729"/>
                <a:gd name="T8" fmla="*/ 199 w 507"/>
                <a:gd name="T9" fmla="*/ 594 h 729"/>
                <a:gd name="T10" fmla="*/ 506 w 507"/>
                <a:gd name="T11" fmla="*/ 728 h 729"/>
                <a:gd name="T12" fmla="*/ 244 w 507"/>
                <a:gd name="T13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7" h="729">
                  <a:moveTo>
                    <a:pt x="244" y="0"/>
                  </a:moveTo>
                  <a:lnTo>
                    <a:pt x="244" y="0"/>
                  </a:lnTo>
                  <a:cubicBezTo>
                    <a:pt x="244" y="0"/>
                    <a:pt x="87" y="42"/>
                    <a:pt x="33" y="262"/>
                  </a:cubicBezTo>
                  <a:lnTo>
                    <a:pt x="33" y="262"/>
                  </a:lnTo>
                  <a:cubicBezTo>
                    <a:pt x="0" y="398"/>
                    <a:pt x="71" y="537"/>
                    <a:pt x="199" y="594"/>
                  </a:cubicBezTo>
                  <a:lnTo>
                    <a:pt x="506" y="728"/>
                  </a:lnTo>
                  <a:lnTo>
                    <a:pt x="24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A59696EF-D9A5-4048-9ABE-68852109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2956" y="6023060"/>
              <a:ext cx="444938" cy="889873"/>
            </a:xfrm>
            <a:custGeom>
              <a:avLst/>
              <a:gdLst>
                <a:gd name="T0" fmla="*/ 0 w 359"/>
                <a:gd name="T1" fmla="*/ 0 h 715"/>
                <a:gd name="T2" fmla="*/ 0 w 359"/>
                <a:gd name="T3" fmla="*/ 0 h 715"/>
                <a:gd name="T4" fmla="*/ 285 w 359"/>
                <a:gd name="T5" fmla="*/ 251 h 715"/>
                <a:gd name="T6" fmla="*/ 285 w 359"/>
                <a:gd name="T7" fmla="*/ 251 h 715"/>
                <a:gd name="T8" fmla="*/ 169 w 359"/>
                <a:gd name="T9" fmla="*/ 638 h 715"/>
                <a:gd name="T10" fmla="*/ 30 w 359"/>
                <a:gd name="T11" fmla="*/ 714 h 715"/>
                <a:gd name="T12" fmla="*/ 0 w 359"/>
                <a:gd name="T13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71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3" y="0"/>
                    <a:pt x="285" y="251"/>
                  </a:cubicBezTo>
                  <a:lnTo>
                    <a:pt x="285" y="251"/>
                  </a:lnTo>
                  <a:cubicBezTo>
                    <a:pt x="358" y="389"/>
                    <a:pt x="305" y="561"/>
                    <a:pt x="169" y="638"/>
                  </a:cubicBezTo>
                  <a:lnTo>
                    <a:pt x="30" y="714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B72EACF9-3E06-C54C-B0F1-3637898E1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5611" y="6023060"/>
              <a:ext cx="1466646" cy="917340"/>
            </a:xfrm>
            <a:custGeom>
              <a:avLst/>
              <a:gdLst>
                <a:gd name="T0" fmla="*/ 1004 w 1177"/>
                <a:gd name="T1" fmla="*/ 734 h 735"/>
                <a:gd name="T2" fmla="*/ 659 w 1177"/>
                <a:gd name="T3" fmla="*/ 734 h 735"/>
                <a:gd name="T4" fmla="*/ 314 w 1177"/>
                <a:gd name="T5" fmla="*/ 734 h 735"/>
                <a:gd name="T6" fmla="*/ 314 w 1177"/>
                <a:gd name="T7" fmla="*/ 734 h 735"/>
                <a:gd name="T8" fmla="*/ 213 w 1177"/>
                <a:gd name="T9" fmla="*/ 699 h 735"/>
                <a:gd name="T10" fmla="*/ 213 w 1177"/>
                <a:gd name="T11" fmla="*/ 699 h 735"/>
                <a:gd name="T12" fmla="*/ 154 w 1177"/>
                <a:gd name="T13" fmla="*/ 610 h 735"/>
                <a:gd name="T14" fmla="*/ 78 w 1177"/>
                <a:gd name="T15" fmla="*/ 305 h 735"/>
                <a:gd name="T16" fmla="*/ 0 w 1177"/>
                <a:gd name="T17" fmla="*/ 0 h 735"/>
                <a:gd name="T18" fmla="*/ 527 w 1177"/>
                <a:gd name="T19" fmla="*/ 0 h 735"/>
                <a:gd name="T20" fmla="*/ 1053 w 1177"/>
                <a:gd name="T21" fmla="*/ 0 h 735"/>
                <a:gd name="T22" fmla="*/ 1109 w 1177"/>
                <a:gd name="T23" fmla="*/ 268 h 735"/>
                <a:gd name="T24" fmla="*/ 1165 w 1177"/>
                <a:gd name="T25" fmla="*/ 537 h 735"/>
                <a:gd name="T26" fmla="*/ 1165 w 1177"/>
                <a:gd name="T27" fmla="*/ 537 h 735"/>
                <a:gd name="T28" fmla="*/ 1132 w 1177"/>
                <a:gd name="T29" fmla="*/ 674 h 735"/>
                <a:gd name="T30" fmla="*/ 1132 w 1177"/>
                <a:gd name="T31" fmla="*/ 674 h 735"/>
                <a:gd name="T32" fmla="*/ 1004 w 1177"/>
                <a:gd name="T33" fmla="*/ 734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7" h="735">
                  <a:moveTo>
                    <a:pt x="1004" y="734"/>
                  </a:moveTo>
                  <a:lnTo>
                    <a:pt x="659" y="734"/>
                  </a:lnTo>
                  <a:lnTo>
                    <a:pt x="314" y="734"/>
                  </a:lnTo>
                  <a:lnTo>
                    <a:pt x="314" y="734"/>
                  </a:lnTo>
                  <a:cubicBezTo>
                    <a:pt x="276" y="734"/>
                    <a:pt x="241" y="721"/>
                    <a:pt x="213" y="699"/>
                  </a:cubicBezTo>
                  <a:lnTo>
                    <a:pt x="213" y="699"/>
                  </a:lnTo>
                  <a:cubicBezTo>
                    <a:pt x="184" y="677"/>
                    <a:pt x="163" y="647"/>
                    <a:pt x="154" y="610"/>
                  </a:cubicBezTo>
                  <a:lnTo>
                    <a:pt x="78" y="305"/>
                  </a:lnTo>
                  <a:lnTo>
                    <a:pt x="0" y="0"/>
                  </a:lnTo>
                  <a:lnTo>
                    <a:pt x="527" y="0"/>
                  </a:lnTo>
                  <a:lnTo>
                    <a:pt x="1053" y="0"/>
                  </a:lnTo>
                  <a:lnTo>
                    <a:pt x="1109" y="268"/>
                  </a:lnTo>
                  <a:lnTo>
                    <a:pt x="1165" y="537"/>
                  </a:lnTo>
                  <a:lnTo>
                    <a:pt x="1165" y="537"/>
                  </a:lnTo>
                  <a:cubicBezTo>
                    <a:pt x="1176" y="588"/>
                    <a:pt x="1162" y="637"/>
                    <a:pt x="1132" y="674"/>
                  </a:cubicBezTo>
                  <a:lnTo>
                    <a:pt x="1132" y="674"/>
                  </a:lnTo>
                  <a:cubicBezTo>
                    <a:pt x="1102" y="710"/>
                    <a:pt x="1057" y="734"/>
                    <a:pt x="1004" y="7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CBDB75B9-750E-4C4C-AEB8-0F317A49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2096" y="6023060"/>
              <a:ext cx="620716" cy="406485"/>
            </a:xfrm>
            <a:custGeom>
              <a:avLst/>
              <a:gdLst>
                <a:gd name="T0" fmla="*/ 408 w 500"/>
                <a:gd name="T1" fmla="*/ 250 h 327"/>
                <a:gd name="T2" fmla="*/ 408 w 500"/>
                <a:gd name="T3" fmla="*/ 250 h 327"/>
                <a:gd name="T4" fmla="*/ 468 w 500"/>
                <a:gd name="T5" fmla="*/ 0 h 327"/>
                <a:gd name="T6" fmla="*/ 0 w 500"/>
                <a:gd name="T7" fmla="*/ 0 h 327"/>
                <a:gd name="T8" fmla="*/ 0 w 500"/>
                <a:gd name="T9" fmla="*/ 0 h 327"/>
                <a:gd name="T10" fmla="*/ 67 w 500"/>
                <a:gd name="T11" fmla="*/ 173 h 327"/>
                <a:gd name="T12" fmla="*/ 67 w 500"/>
                <a:gd name="T13" fmla="*/ 173 h 327"/>
                <a:gd name="T14" fmla="*/ 408 w 500"/>
                <a:gd name="T15" fmla="*/ 25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0" h="327">
                  <a:moveTo>
                    <a:pt x="408" y="250"/>
                  </a:moveTo>
                  <a:lnTo>
                    <a:pt x="408" y="250"/>
                  </a:lnTo>
                  <a:cubicBezTo>
                    <a:pt x="479" y="195"/>
                    <a:pt x="499" y="95"/>
                    <a:pt x="468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" y="58"/>
                    <a:pt x="25" y="119"/>
                    <a:pt x="67" y="173"/>
                  </a:cubicBezTo>
                  <a:lnTo>
                    <a:pt x="67" y="173"/>
                  </a:lnTo>
                  <a:cubicBezTo>
                    <a:pt x="159" y="291"/>
                    <a:pt x="312" y="326"/>
                    <a:pt x="408" y="250"/>
                  </a:cubicBez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7616618-6F0E-F343-8CDA-CF0101D3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2801" y="5880239"/>
              <a:ext cx="911845" cy="379022"/>
            </a:xfrm>
            <a:custGeom>
              <a:avLst/>
              <a:gdLst>
                <a:gd name="T0" fmla="*/ 732 w 733"/>
                <a:gd name="T1" fmla="*/ 261 h 306"/>
                <a:gd name="T2" fmla="*/ 405 w 733"/>
                <a:gd name="T3" fmla="*/ 186 h 306"/>
                <a:gd name="T4" fmla="*/ 0 w 733"/>
                <a:gd name="T5" fmla="*/ 305 h 306"/>
                <a:gd name="T6" fmla="*/ 0 w 733"/>
                <a:gd name="T7" fmla="*/ 108 h 306"/>
                <a:gd name="T8" fmla="*/ 0 w 733"/>
                <a:gd name="T9" fmla="*/ 108 h 306"/>
                <a:gd name="T10" fmla="*/ 108 w 733"/>
                <a:gd name="T11" fmla="*/ 0 h 306"/>
                <a:gd name="T12" fmla="*/ 564 w 733"/>
                <a:gd name="T13" fmla="*/ 0 h 306"/>
                <a:gd name="T14" fmla="*/ 564 w 733"/>
                <a:gd name="T15" fmla="*/ 0 h 306"/>
                <a:gd name="T16" fmla="*/ 664 w 733"/>
                <a:gd name="T17" fmla="*/ 69 h 306"/>
                <a:gd name="T18" fmla="*/ 732 w 733"/>
                <a:gd name="T19" fmla="*/ 26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3" h="306">
                  <a:moveTo>
                    <a:pt x="732" y="261"/>
                  </a:moveTo>
                  <a:lnTo>
                    <a:pt x="405" y="186"/>
                  </a:lnTo>
                  <a:lnTo>
                    <a:pt x="0" y="305"/>
                  </a:lnTo>
                  <a:lnTo>
                    <a:pt x="0" y="108"/>
                  </a:lnTo>
                  <a:lnTo>
                    <a:pt x="0" y="108"/>
                  </a:lnTo>
                  <a:cubicBezTo>
                    <a:pt x="0" y="49"/>
                    <a:pt x="49" y="0"/>
                    <a:pt x="108" y="0"/>
                  </a:cubicBezTo>
                  <a:lnTo>
                    <a:pt x="564" y="0"/>
                  </a:lnTo>
                  <a:lnTo>
                    <a:pt x="564" y="0"/>
                  </a:lnTo>
                  <a:cubicBezTo>
                    <a:pt x="609" y="0"/>
                    <a:pt x="648" y="28"/>
                    <a:pt x="664" y="69"/>
                  </a:cubicBezTo>
                  <a:lnTo>
                    <a:pt x="732" y="26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C4B84663-70AA-E943-9E13-CC061149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9701" y="5616576"/>
              <a:ext cx="565782" cy="494374"/>
            </a:xfrm>
            <a:custGeom>
              <a:avLst/>
              <a:gdLst>
                <a:gd name="T0" fmla="*/ 0 w 453"/>
                <a:gd name="T1" fmla="*/ 85 h 398"/>
                <a:gd name="T2" fmla="*/ 59 w 453"/>
                <a:gd name="T3" fmla="*/ 297 h 398"/>
                <a:gd name="T4" fmla="*/ 345 w 453"/>
                <a:gd name="T5" fmla="*/ 397 h 398"/>
                <a:gd name="T6" fmla="*/ 452 w 453"/>
                <a:gd name="T7" fmla="*/ 297 h 398"/>
                <a:gd name="T8" fmla="*/ 378 w 453"/>
                <a:gd name="T9" fmla="*/ 0 h 398"/>
                <a:gd name="T10" fmla="*/ 0 w 453"/>
                <a:gd name="T11" fmla="*/ 8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398">
                  <a:moveTo>
                    <a:pt x="0" y="85"/>
                  </a:moveTo>
                  <a:lnTo>
                    <a:pt x="59" y="297"/>
                  </a:lnTo>
                  <a:lnTo>
                    <a:pt x="345" y="397"/>
                  </a:lnTo>
                  <a:lnTo>
                    <a:pt x="452" y="297"/>
                  </a:lnTo>
                  <a:lnTo>
                    <a:pt x="378" y="0"/>
                  </a:lnTo>
                  <a:lnTo>
                    <a:pt x="0" y="85"/>
                  </a:ln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9884FE28-049C-DA4B-AA29-062C34B81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9703" y="5616574"/>
              <a:ext cx="472402" cy="329582"/>
            </a:xfrm>
            <a:custGeom>
              <a:avLst/>
              <a:gdLst>
                <a:gd name="T0" fmla="*/ 0 w 379"/>
                <a:gd name="T1" fmla="*/ 85 h 264"/>
                <a:gd name="T2" fmla="*/ 378 w 379"/>
                <a:gd name="T3" fmla="*/ 0 h 264"/>
                <a:gd name="T4" fmla="*/ 378 w 379"/>
                <a:gd name="T5" fmla="*/ 0 h 264"/>
                <a:gd name="T6" fmla="*/ 258 w 379"/>
                <a:gd name="T7" fmla="*/ 181 h 264"/>
                <a:gd name="T8" fmla="*/ 258 w 379"/>
                <a:gd name="T9" fmla="*/ 181 h 264"/>
                <a:gd name="T10" fmla="*/ 49 w 379"/>
                <a:gd name="T11" fmla="*/ 263 h 264"/>
                <a:gd name="T12" fmla="*/ 0 w 379"/>
                <a:gd name="T13" fmla="*/ 8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264">
                  <a:moveTo>
                    <a:pt x="0" y="85"/>
                  </a:moveTo>
                  <a:lnTo>
                    <a:pt x="378" y="0"/>
                  </a:lnTo>
                  <a:lnTo>
                    <a:pt x="378" y="0"/>
                  </a:lnTo>
                  <a:cubicBezTo>
                    <a:pt x="378" y="0"/>
                    <a:pt x="351" y="113"/>
                    <a:pt x="258" y="181"/>
                  </a:cubicBezTo>
                  <a:lnTo>
                    <a:pt x="258" y="181"/>
                  </a:lnTo>
                  <a:cubicBezTo>
                    <a:pt x="178" y="238"/>
                    <a:pt x="49" y="263"/>
                    <a:pt x="49" y="263"/>
                  </a:cubicBezTo>
                  <a:lnTo>
                    <a:pt x="0" y="85"/>
                  </a:lnTo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72B1E1EE-0C31-EA45-9697-4214845E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2232" y="4347680"/>
              <a:ext cx="1153541" cy="1428193"/>
            </a:xfrm>
            <a:custGeom>
              <a:avLst/>
              <a:gdLst>
                <a:gd name="T0" fmla="*/ 923 w 924"/>
                <a:gd name="T1" fmla="*/ 572 h 1146"/>
                <a:gd name="T2" fmla="*/ 923 w 924"/>
                <a:gd name="T3" fmla="*/ 572 h 1146"/>
                <a:gd name="T4" fmla="*/ 461 w 924"/>
                <a:gd name="T5" fmla="*/ 1145 h 1146"/>
                <a:gd name="T6" fmla="*/ 461 w 924"/>
                <a:gd name="T7" fmla="*/ 1145 h 1146"/>
                <a:gd name="T8" fmla="*/ 0 w 924"/>
                <a:gd name="T9" fmla="*/ 572 h 1146"/>
                <a:gd name="T10" fmla="*/ 0 w 924"/>
                <a:gd name="T11" fmla="*/ 572 h 1146"/>
                <a:gd name="T12" fmla="*/ 461 w 924"/>
                <a:gd name="T13" fmla="*/ 0 h 1146"/>
                <a:gd name="T14" fmla="*/ 461 w 924"/>
                <a:gd name="T15" fmla="*/ 0 h 1146"/>
                <a:gd name="T16" fmla="*/ 923 w 924"/>
                <a:gd name="T17" fmla="*/ 57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4" h="1146">
                  <a:moveTo>
                    <a:pt x="923" y="572"/>
                  </a:moveTo>
                  <a:lnTo>
                    <a:pt x="923" y="572"/>
                  </a:lnTo>
                  <a:cubicBezTo>
                    <a:pt x="923" y="967"/>
                    <a:pt x="573" y="1145"/>
                    <a:pt x="461" y="1145"/>
                  </a:cubicBezTo>
                  <a:lnTo>
                    <a:pt x="461" y="1145"/>
                  </a:lnTo>
                  <a:cubicBezTo>
                    <a:pt x="349" y="1145"/>
                    <a:pt x="0" y="967"/>
                    <a:pt x="0" y="572"/>
                  </a:cubicBezTo>
                  <a:lnTo>
                    <a:pt x="0" y="572"/>
                  </a:lnTo>
                  <a:cubicBezTo>
                    <a:pt x="0" y="177"/>
                    <a:pt x="46" y="0"/>
                    <a:pt x="461" y="0"/>
                  </a:cubicBezTo>
                  <a:lnTo>
                    <a:pt x="461" y="0"/>
                  </a:lnTo>
                  <a:cubicBezTo>
                    <a:pt x="876" y="0"/>
                    <a:pt x="923" y="177"/>
                    <a:pt x="923" y="572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0302832-6679-6748-8668-43B1698A0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1321" y="4927146"/>
              <a:ext cx="896097" cy="347868"/>
            </a:xfrm>
            <a:custGeom>
              <a:avLst/>
              <a:gdLst>
                <a:gd name="connsiteX0" fmla="*/ 79580 w 896097"/>
                <a:gd name="connsiteY0" fmla="*/ 1812 h 347868"/>
                <a:gd name="connsiteX1" fmla="*/ 124350 w 896097"/>
                <a:gd name="connsiteY1" fmla="*/ 3715 h 347868"/>
                <a:gd name="connsiteX2" fmla="*/ 318270 w 896097"/>
                <a:gd name="connsiteY2" fmla="*/ 57151 h 347868"/>
                <a:gd name="connsiteX3" fmla="*/ 378870 w 896097"/>
                <a:gd name="connsiteY3" fmla="*/ 108412 h 347868"/>
                <a:gd name="connsiteX4" fmla="*/ 381401 w 896097"/>
                <a:gd name="connsiteY4" fmla="*/ 118150 h 347868"/>
                <a:gd name="connsiteX5" fmla="*/ 515852 w 896097"/>
                <a:gd name="connsiteY5" fmla="*/ 118150 h 347868"/>
                <a:gd name="connsiteX6" fmla="*/ 518425 w 896097"/>
                <a:gd name="connsiteY6" fmla="*/ 108323 h 347868"/>
                <a:gd name="connsiteX7" fmla="*/ 579925 w 896097"/>
                <a:gd name="connsiteY7" fmla="*/ 58158 h 347868"/>
                <a:gd name="connsiteX8" fmla="*/ 772014 w 896097"/>
                <a:gd name="connsiteY8" fmla="*/ 4897 h 347868"/>
                <a:gd name="connsiteX9" fmla="*/ 817170 w 896097"/>
                <a:gd name="connsiteY9" fmla="*/ 2303 h 347868"/>
                <a:gd name="connsiteX10" fmla="*/ 895942 w 896097"/>
                <a:gd name="connsiteY10" fmla="*/ 95317 h 347868"/>
                <a:gd name="connsiteX11" fmla="*/ 732357 w 896097"/>
                <a:gd name="connsiteY11" fmla="*/ 345521 h 347868"/>
                <a:gd name="connsiteX12" fmla="*/ 546755 w 896097"/>
                <a:gd name="connsiteY12" fmla="*/ 249372 h 347868"/>
                <a:gd name="connsiteX13" fmla="*/ 532233 w 896097"/>
                <a:gd name="connsiteY13" fmla="*/ 220973 h 347868"/>
                <a:gd name="connsiteX14" fmla="*/ 516531 w 896097"/>
                <a:gd name="connsiteY14" fmla="*/ 210054 h 347868"/>
                <a:gd name="connsiteX15" fmla="*/ 451346 w 896097"/>
                <a:gd name="connsiteY15" fmla="*/ 187870 h 347868"/>
                <a:gd name="connsiteX16" fmla="*/ 364053 w 896097"/>
                <a:gd name="connsiteY16" fmla="*/ 225305 h 347868"/>
                <a:gd name="connsiteX17" fmla="*/ 361180 w 896097"/>
                <a:gd name="connsiteY17" fmla="*/ 227732 h 347868"/>
                <a:gd name="connsiteX18" fmla="*/ 350318 w 896097"/>
                <a:gd name="connsiteY18" fmla="*/ 248992 h 347868"/>
                <a:gd name="connsiteX19" fmla="*/ 165372 w 896097"/>
                <a:gd name="connsiteY19" fmla="*/ 345456 h 347868"/>
                <a:gd name="connsiteX20" fmla="*/ 43 w 896097"/>
                <a:gd name="connsiteY20" fmla="*/ 94432 h 347868"/>
                <a:gd name="connsiteX21" fmla="*/ 79580 w 896097"/>
                <a:gd name="connsiteY21" fmla="*/ 1812 h 34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96097" h="347868">
                  <a:moveTo>
                    <a:pt x="79580" y="1812"/>
                  </a:moveTo>
                  <a:cubicBezTo>
                    <a:pt x="93895" y="-1023"/>
                    <a:pt x="109123" y="-635"/>
                    <a:pt x="124350" y="3715"/>
                  </a:cubicBezTo>
                  <a:lnTo>
                    <a:pt x="318270" y="57151"/>
                  </a:lnTo>
                  <a:cubicBezTo>
                    <a:pt x="345618" y="65228"/>
                    <a:pt x="367061" y="84490"/>
                    <a:pt x="378870" y="108412"/>
                  </a:cubicBezTo>
                  <a:lnTo>
                    <a:pt x="381401" y="118150"/>
                  </a:lnTo>
                  <a:lnTo>
                    <a:pt x="515852" y="118150"/>
                  </a:lnTo>
                  <a:lnTo>
                    <a:pt x="518425" y="108323"/>
                  </a:lnTo>
                  <a:cubicBezTo>
                    <a:pt x="530354" y="84479"/>
                    <a:pt x="552041" y="65590"/>
                    <a:pt x="579925" y="58158"/>
                  </a:cubicBezTo>
                  <a:lnTo>
                    <a:pt x="772014" y="4897"/>
                  </a:lnTo>
                  <a:cubicBezTo>
                    <a:pt x="787505" y="252"/>
                    <a:pt x="802841" y="-367"/>
                    <a:pt x="817170" y="2303"/>
                  </a:cubicBezTo>
                  <a:cubicBezTo>
                    <a:pt x="860158" y="10316"/>
                    <a:pt x="894084" y="47939"/>
                    <a:pt x="895942" y="95317"/>
                  </a:cubicBezTo>
                  <a:cubicBezTo>
                    <a:pt x="898421" y="194408"/>
                    <a:pt x="872396" y="323226"/>
                    <a:pt x="732357" y="345521"/>
                  </a:cubicBezTo>
                  <a:cubicBezTo>
                    <a:pt x="643128" y="359456"/>
                    <a:pt x="584572" y="309291"/>
                    <a:pt x="546755" y="249372"/>
                  </a:cubicBezTo>
                  <a:lnTo>
                    <a:pt x="532233" y="220973"/>
                  </a:lnTo>
                  <a:lnTo>
                    <a:pt x="516531" y="210054"/>
                  </a:lnTo>
                  <a:cubicBezTo>
                    <a:pt x="498468" y="198962"/>
                    <a:pt x="474593" y="187870"/>
                    <a:pt x="451346" y="187870"/>
                  </a:cubicBezTo>
                  <a:cubicBezTo>
                    <a:pt x="415534" y="187870"/>
                    <a:pt x="379721" y="212827"/>
                    <a:pt x="364053" y="225305"/>
                  </a:cubicBezTo>
                  <a:lnTo>
                    <a:pt x="361180" y="227732"/>
                  </a:lnTo>
                  <a:lnTo>
                    <a:pt x="350318" y="248992"/>
                  </a:lnTo>
                  <a:cubicBezTo>
                    <a:pt x="312443" y="309108"/>
                    <a:pt x="253941" y="359437"/>
                    <a:pt x="165372" y="345456"/>
                  </a:cubicBezTo>
                  <a:cubicBezTo>
                    <a:pt x="23661" y="323088"/>
                    <a:pt x="-1200" y="193847"/>
                    <a:pt x="43" y="94432"/>
                  </a:cubicBezTo>
                  <a:cubicBezTo>
                    <a:pt x="1908" y="47831"/>
                    <a:pt x="36636" y="10317"/>
                    <a:pt x="79580" y="18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D6639F-7FB6-2845-BB93-CB972B717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2040" y="3863882"/>
              <a:ext cx="1188873" cy="1218625"/>
            </a:xfrm>
            <a:custGeom>
              <a:avLst/>
              <a:gdLst>
                <a:gd name="connsiteX0" fmla="*/ 777555 w 1188873"/>
                <a:gd name="connsiteY0" fmla="*/ 286 h 1218625"/>
                <a:gd name="connsiteX1" fmla="*/ 860730 w 1188873"/>
                <a:gd name="connsiteY1" fmla="*/ 57811 h 1218625"/>
                <a:gd name="connsiteX2" fmla="*/ 909190 w 1188873"/>
                <a:gd name="connsiteY2" fmla="*/ 26727 h 1218625"/>
                <a:gd name="connsiteX3" fmla="*/ 1032205 w 1188873"/>
                <a:gd name="connsiteY3" fmla="*/ 95111 h 1218625"/>
                <a:gd name="connsiteX4" fmla="*/ 1032205 w 1188873"/>
                <a:gd name="connsiteY4" fmla="*/ 148576 h 1218625"/>
                <a:gd name="connsiteX5" fmla="*/ 1145279 w 1188873"/>
                <a:gd name="connsiteY5" fmla="*/ 219447 h 1218625"/>
                <a:gd name="connsiteX6" fmla="*/ 1124155 w 1188873"/>
                <a:gd name="connsiteY6" fmla="*/ 312699 h 1218625"/>
                <a:gd name="connsiteX7" fmla="*/ 1185042 w 1188873"/>
                <a:gd name="connsiteY7" fmla="*/ 378598 h 1218625"/>
                <a:gd name="connsiteX8" fmla="*/ 1116700 w 1188873"/>
                <a:gd name="connsiteY8" fmla="*/ 501690 h 1218625"/>
                <a:gd name="connsiteX9" fmla="*/ 1134096 w 1188873"/>
                <a:gd name="connsiteY9" fmla="*/ 537748 h 1218625"/>
                <a:gd name="connsiteX10" fmla="*/ 1125553 w 1188873"/>
                <a:gd name="connsiteY10" fmla="*/ 612816 h 1218625"/>
                <a:gd name="connsiteX11" fmla="*/ 1108502 w 1188873"/>
                <a:gd name="connsiteY11" fmla="*/ 633233 h 1218625"/>
                <a:gd name="connsiteX12" fmla="*/ 1134601 w 1188873"/>
                <a:gd name="connsiteY12" fmla="*/ 694692 h 1218625"/>
                <a:gd name="connsiteX13" fmla="*/ 1165599 w 1188873"/>
                <a:gd name="connsiteY13" fmla="*/ 1218625 h 1218625"/>
                <a:gd name="connsiteX14" fmla="*/ 880710 w 1188873"/>
                <a:gd name="connsiteY14" fmla="*/ 751591 h 1218625"/>
                <a:gd name="connsiteX15" fmla="*/ 482613 w 1188873"/>
                <a:gd name="connsiteY15" fmla="*/ 768981 h 1218625"/>
                <a:gd name="connsiteX16" fmla="*/ 197725 w 1188873"/>
                <a:gd name="connsiteY16" fmla="*/ 806244 h 1218625"/>
                <a:gd name="connsiteX17" fmla="*/ 17337 w 1188873"/>
                <a:gd name="connsiteY17" fmla="*/ 1218625 h 1218625"/>
                <a:gd name="connsiteX18" fmla="*/ 351895 w 1188873"/>
                <a:gd name="connsiteY18" fmla="*/ 373432 h 1218625"/>
                <a:gd name="connsiteX19" fmla="*/ 418938 w 1188873"/>
                <a:gd name="connsiteY19" fmla="*/ 356271 h 1218625"/>
                <a:gd name="connsiteX20" fmla="*/ 416490 w 1188873"/>
                <a:gd name="connsiteY20" fmla="*/ 325036 h 1218625"/>
                <a:gd name="connsiteX21" fmla="*/ 487957 w 1188873"/>
                <a:gd name="connsiteY21" fmla="*/ 240585 h 1218625"/>
                <a:gd name="connsiteX22" fmla="*/ 535175 w 1188873"/>
                <a:gd name="connsiteY22" fmla="*/ 239341 h 1218625"/>
                <a:gd name="connsiteX23" fmla="*/ 526477 w 1188873"/>
                <a:gd name="connsiteY23" fmla="*/ 220691 h 1218625"/>
                <a:gd name="connsiteX24" fmla="*/ 596061 w 1188873"/>
                <a:gd name="connsiteY24" fmla="*/ 96355 h 1218625"/>
                <a:gd name="connsiteX25" fmla="*/ 670616 w 1188873"/>
                <a:gd name="connsiteY25" fmla="*/ 103815 h 1218625"/>
                <a:gd name="connsiteX26" fmla="*/ 741443 w 1188873"/>
                <a:gd name="connsiteY26" fmla="*/ 4346 h 1218625"/>
                <a:gd name="connsiteX27" fmla="*/ 777555 w 1188873"/>
                <a:gd name="connsiteY27" fmla="*/ 286 h 121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88873" h="1218625">
                  <a:moveTo>
                    <a:pt x="777555" y="286"/>
                  </a:moveTo>
                  <a:cubicBezTo>
                    <a:pt x="812968" y="3025"/>
                    <a:pt x="844887" y="25173"/>
                    <a:pt x="860730" y="57811"/>
                  </a:cubicBezTo>
                  <a:cubicBezTo>
                    <a:pt x="873155" y="44134"/>
                    <a:pt x="889309" y="31700"/>
                    <a:pt x="909190" y="26727"/>
                  </a:cubicBezTo>
                  <a:cubicBezTo>
                    <a:pt x="961378" y="10563"/>
                    <a:pt x="1017294" y="41647"/>
                    <a:pt x="1032205" y="95111"/>
                  </a:cubicBezTo>
                  <a:cubicBezTo>
                    <a:pt x="1038418" y="112518"/>
                    <a:pt x="1037175" y="131169"/>
                    <a:pt x="1032205" y="148576"/>
                  </a:cubicBezTo>
                  <a:cubicBezTo>
                    <a:pt x="1081908" y="139872"/>
                    <a:pt x="1130368" y="169713"/>
                    <a:pt x="1145279" y="219447"/>
                  </a:cubicBezTo>
                  <a:cubicBezTo>
                    <a:pt x="1155220" y="253018"/>
                    <a:pt x="1145279" y="287832"/>
                    <a:pt x="1124155" y="312699"/>
                  </a:cubicBezTo>
                  <a:cubicBezTo>
                    <a:pt x="1152735" y="323890"/>
                    <a:pt x="1176343" y="347514"/>
                    <a:pt x="1185042" y="378598"/>
                  </a:cubicBezTo>
                  <a:cubicBezTo>
                    <a:pt x="1199952" y="430819"/>
                    <a:pt x="1170131" y="486770"/>
                    <a:pt x="1116700" y="501690"/>
                  </a:cubicBezTo>
                  <a:cubicBezTo>
                    <a:pt x="1124155" y="511637"/>
                    <a:pt x="1130368" y="524071"/>
                    <a:pt x="1134096" y="537748"/>
                  </a:cubicBezTo>
                  <a:cubicBezTo>
                    <a:pt x="1141551" y="563859"/>
                    <a:pt x="1137824" y="590591"/>
                    <a:pt x="1125553" y="612816"/>
                  </a:cubicBezTo>
                  <a:lnTo>
                    <a:pt x="1108502" y="633233"/>
                  </a:lnTo>
                  <a:lnTo>
                    <a:pt x="1134601" y="694692"/>
                  </a:lnTo>
                  <a:cubicBezTo>
                    <a:pt x="1219919" y="939194"/>
                    <a:pt x="1165599" y="1218625"/>
                    <a:pt x="1165599" y="1218625"/>
                  </a:cubicBezTo>
                  <a:cubicBezTo>
                    <a:pt x="944157" y="956540"/>
                    <a:pt x="936693" y="780160"/>
                    <a:pt x="880710" y="751591"/>
                  </a:cubicBezTo>
                  <a:cubicBezTo>
                    <a:pt x="833436" y="726749"/>
                    <a:pt x="716495" y="802518"/>
                    <a:pt x="482613" y="768981"/>
                  </a:cubicBezTo>
                  <a:cubicBezTo>
                    <a:pt x="302226" y="742897"/>
                    <a:pt x="228826" y="714328"/>
                    <a:pt x="197725" y="806244"/>
                  </a:cubicBezTo>
                  <a:cubicBezTo>
                    <a:pt x="98201" y="1099382"/>
                    <a:pt x="17337" y="1218625"/>
                    <a:pt x="17337" y="1218625"/>
                  </a:cubicBezTo>
                  <a:cubicBezTo>
                    <a:pt x="17337" y="1218625"/>
                    <a:pt x="-115057" y="542470"/>
                    <a:pt x="351895" y="373432"/>
                  </a:cubicBezTo>
                  <a:lnTo>
                    <a:pt x="418938" y="356271"/>
                  </a:lnTo>
                  <a:lnTo>
                    <a:pt x="416490" y="325036"/>
                  </a:lnTo>
                  <a:cubicBezTo>
                    <a:pt x="421092" y="286045"/>
                    <a:pt x="447885" y="251775"/>
                    <a:pt x="487957" y="240585"/>
                  </a:cubicBezTo>
                  <a:cubicBezTo>
                    <a:pt x="504111" y="235611"/>
                    <a:pt x="519022" y="235611"/>
                    <a:pt x="535175" y="239341"/>
                  </a:cubicBezTo>
                  <a:cubicBezTo>
                    <a:pt x="531448" y="233124"/>
                    <a:pt x="528962" y="226908"/>
                    <a:pt x="526477" y="220691"/>
                  </a:cubicBezTo>
                  <a:cubicBezTo>
                    <a:pt x="511566" y="167226"/>
                    <a:pt x="542631" y="112518"/>
                    <a:pt x="596061" y="96355"/>
                  </a:cubicBezTo>
                  <a:cubicBezTo>
                    <a:pt x="620913" y="88895"/>
                    <a:pt x="648250" y="92625"/>
                    <a:pt x="670616" y="103815"/>
                  </a:cubicBezTo>
                  <a:cubicBezTo>
                    <a:pt x="668131" y="59054"/>
                    <a:pt x="697953" y="16780"/>
                    <a:pt x="741443" y="4346"/>
                  </a:cubicBezTo>
                  <a:cubicBezTo>
                    <a:pt x="753558" y="616"/>
                    <a:pt x="765751" y="-627"/>
                    <a:pt x="777555" y="2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0CEC3B6-83F6-D74F-AFB1-7E728139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570" y="4927225"/>
              <a:ext cx="844673" cy="350799"/>
            </a:xfrm>
            <a:custGeom>
              <a:avLst/>
              <a:gdLst>
                <a:gd name="connsiteX0" fmla="*/ 95693 w 844673"/>
                <a:gd name="connsiteY0" fmla="*/ 2721 h 350799"/>
                <a:gd name="connsiteX1" fmla="*/ 273409 w 844673"/>
                <a:gd name="connsiteY1" fmla="*/ 52694 h 350799"/>
                <a:gd name="connsiteX2" fmla="*/ 164046 w 844673"/>
                <a:gd name="connsiteY2" fmla="*/ 347532 h 350799"/>
                <a:gd name="connsiteX3" fmla="*/ 129248 w 844673"/>
                <a:gd name="connsiteY3" fmla="*/ 345033 h 350799"/>
                <a:gd name="connsiteX4" fmla="*/ 0 w 844673"/>
                <a:gd name="connsiteY4" fmla="*/ 261329 h 350799"/>
                <a:gd name="connsiteX5" fmla="*/ 770262 w 844673"/>
                <a:gd name="connsiteY5" fmla="*/ 27 h 350799"/>
                <a:gd name="connsiteX6" fmla="*/ 844673 w 844673"/>
                <a:gd name="connsiteY6" fmla="*/ 38051 h 350799"/>
                <a:gd name="connsiteX7" fmla="*/ 731554 w 844673"/>
                <a:gd name="connsiteY7" fmla="*/ 340989 h 350799"/>
                <a:gd name="connsiteX8" fmla="*/ 700132 w 844673"/>
                <a:gd name="connsiteY8" fmla="*/ 348500 h 350799"/>
                <a:gd name="connsiteX9" fmla="*/ 549306 w 844673"/>
                <a:gd name="connsiteY9" fmla="*/ 298428 h 350799"/>
                <a:gd name="connsiteX10" fmla="*/ 651113 w 844673"/>
                <a:gd name="connsiteY10" fmla="*/ 29289 h 350799"/>
                <a:gd name="connsiteX11" fmla="*/ 740352 w 844673"/>
                <a:gd name="connsiteY11" fmla="*/ 4252 h 350799"/>
                <a:gd name="connsiteX12" fmla="*/ 770262 w 844673"/>
                <a:gd name="connsiteY12" fmla="*/ 27 h 3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4673" h="350799">
                  <a:moveTo>
                    <a:pt x="95693" y="2721"/>
                  </a:moveTo>
                  <a:lnTo>
                    <a:pt x="273409" y="52694"/>
                  </a:lnTo>
                  <a:lnTo>
                    <a:pt x="164046" y="347532"/>
                  </a:lnTo>
                  <a:cubicBezTo>
                    <a:pt x="152861" y="347532"/>
                    <a:pt x="141676" y="346283"/>
                    <a:pt x="129248" y="345033"/>
                  </a:cubicBezTo>
                  <a:cubicBezTo>
                    <a:pt x="65867" y="333789"/>
                    <a:pt x="24855" y="302557"/>
                    <a:pt x="0" y="261329"/>
                  </a:cubicBezTo>
                  <a:close/>
                  <a:moveTo>
                    <a:pt x="770262" y="27"/>
                  </a:moveTo>
                  <a:cubicBezTo>
                    <a:pt x="799661" y="732"/>
                    <a:pt x="826762" y="15519"/>
                    <a:pt x="844673" y="38051"/>
                  </a:cubicBezTo>
                  <a:lnTo>
                    <a:pt x="731554" y="340989"/>
                  </a:lnTo>
                  <a:cubicBezTo>
                    <a:pt x="721499" y="343493"/>
                    <a:pt x="711444" y="347248"/>
                    <a:pt x="700132" y="348500"/>
                  </a:cubicBezTo>
                  <a:cubicBezTo>
                    <a:pt x="634774" y="358514"/>
                    <a:pt x="585756" y="334730"/>
                    <a:pt x="549306" y="298428"/>
                  </a:cubicBezTo>
                  <a:lnTo>
                    <a:pt x="651113" y="29289"/>
                  </a:lnTo>
                  <a:lnTo>
                    <a:pt x="740352" y="4252"/>
                  </a:lnTo>
                  <a:cubicBezTo>
                    <a:pt x="750407" y="1123"/>
                    <a:pt x="760462" y="-207"/>
                    <a:pt x="770262" y="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81">
              <a:extLst>
                <a:ext uri="{FF2B5EF4-FFF2-40B4-BE49-F238E27FC236}">
                  <a16:creationId xmlns:a16="http://schemas.microsoft.com/office/drawing/2014/main" id="{AC65DC3C-FEA3-364A-9090-3F69EC860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4207" y="5358401"/>
              <a:ext cx="247190" cy="60421"/>
            </a:xfrm>
            <a:custGeom>
              <a:avLst/>
              <a:gdLst>
                <a:gd name="T0" fmla="*/ 0 w 200"/>
                <a:gd name="T1" fmla="*/ 0 h 50"/>
                <a:gd name="T2" fmla="*/ 0 w 200"/>
                <a:gd name="T3" fmla="*/ 0 h 50"/>
                <a:gd name="T4" fmla="*/ 95 w 200"/>
                <a:gd name="T5" fmla="*/ 44 h 50"/>
                <a:gd name="T6" fmla="*/ 95 w 200"/>
                <a:gd name="T7" fmla="*/ 44 h 50"/>
                <a:gd name="T8" fmla="*/ 199 w 200"/>
                <a:gd name="T9" fmla="*/ 0 h 50"/>
                <a:gd name="T10" fmla="*/ 199 w 200"/>
                <a:gd name="T11" fmla="*/ 0 h 50"/>
                <a:gd name="T12" fmla="*/ 101 w 200"/>
                <a:gd name="T13" fmla="*/ 13 h 50"/>
                <a:gd name="T14" fmla="*/ 101 w 200"/>
                <a:gd name="T15" fmla="*/ 13 h 50"/>
                <a:gd name="T16" fmla="*/ 0 w 20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5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4" y="40"/>
                    <a:pt x="95" y="44"/>
                  </a:cubicBezTo>
                  <a:lnTo>
                    <a:pt x="95" y="44"/>
                  </a:lnTo>
                  <a:cubicBezTo>
                    <a:pt x="169" y="49"/>
                    <a:pt x="199" y="0"/>
                    <a:pt x="199" y="0"/>
                  </a:cubicBezTo>
                  <a:lnTo>
                    <a:pt x="199" y="0"/>
                  </a:lnTo>
                  <a:cubicBezTo>
                    <a:pt x="199" y="0"/>
                    <a:pt x="169" y="12"/>
                    <a:pt x="101" y="13"/>
                  </a:cubicBezTo>
                  <a:lnTo>
                    <a:pt x="101" y="13"/>
                  </a:lnTo>
                  <a:cubicBezTo>
                    <a:pt x="32" y="13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82">
              <a:extLst>
                <a:ext uri="{FF2B5EF4-FFF2-40B4-BE49-F238E27FC236}">
                  <a16:creationId xmlns:a16="http://schemas.microsoft.com/office/drawing/2014/main" id="{5E47F0A3-4EB4-DF45-B470-D65C8ADA5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7881" y="4869520"/>
              <a:ext cx="214227" cy="384513"/>
            </a:xfrm>
            <a:custGeom>
              <a:avLst/>
              <a:gdLst>
                <a:gd name="T0" fmla="*/ 171 w 172"/>
                <a:gd name="T1" fmla="*/ 153 h 308"/>
                <a:gd name="T2" fmla="*/ 171 w 172"/>
                <a:gd name="T3" fmla="*/ 153 h 308"/>
                <a:gd name="T4" fmla="*/ 45 w 172"/>
                <a:gd name="T5" fmla="*/ 307 h 308"/>
                <a:gd name="T6" fmla="*/ 45 w 172"/>
                <a:gd name="T7" fmla="*/ 307 h 308"/>
                <a:gd name="T8" fmla="*/ 5 w 172"/>
                <a:gd name="T9" fmla="*/ 153 h 308"/>
                <a:gd name="T10" fmla="*/ 5 w 172"/>
                <a:gd name="T11" fmla="*/ 153 h 308"/>
                <a:gd name="T12" fmla="*/ 87 w 172"/>
                <a:gd name="T13" fmla="*/ 0 h 308"/>
                <a:gd name="T14" fmla="*/ 87 w 172"/>
                <a:gd name="T15" fmla="*/ 0 h 308"/>
                <a:gd name="T16" fmla="*/ 171 w 172"/>
                <a:gd name="T17" fmla="*/ 15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08">
                  <a:moveTo>
                    <a:pt x="171" y="153"/>
                  </a:moveTo>
                  <a:lnTo>
                    <a:pt x="171" y="153"/>
                  </a:lnTo>
                  <a:cubicBezTo>
                    <a:pt x="171" y="238"/>
                    <a:pt x="91" y="307"/>
                    <a:pt x="45" y="307"/>
                  </a:cubicBezTo>
                  <a:lnTo>
                    <a:pt x="45" y="307"/>
                  </a:lnTo>
                  <a:cubicBezTo>
                    <a:pt x="0" y="307"/>
                    <a:pt x="5" y="238"/>
                    <a:pt x="5" y="153"/>
                  </a:cubicBezTo>
                  <a:lnTo>
                    <a:pt x="5" y="153"/>
                  </a:lnTo>
                  <a:cubicBezTo>
                    <a:pt x="5" y="69"/>
                    <a:pt x="42" y="0"/>
                    <a:pt x="87" y="0"/>
                  </a:cubicBezTo>
                  <a:lnTo>
                    <a:pt x="87" y="0"/>
                  </a:lnTo>
                  <a:cubicBezTo>
                    <a:pt x="133" y="0"/>
                    <a:pt x="171" y="69"/>
                    <a:pt x="171" y="153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C371267C-CC3D-E340-B994-7B3C1F45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6755" y="5149666"/>
              <a:ext cx="82395" cy="82395"/>
            </a:xfrm>
            <a:custGeom>
              <a:avLst/>
              <a:gdLst>
                <a:gd name="T0" fmla="*/ 66 w 67"/>
                <a:gd name="T1" fmla="*/ 33 h 67"/>
                <a:gd name="T2" fmla="*/ 66 w 67"/>
                <a:gd name="T3" fmla="*/ 33 h 67"/>
                <a:gd name="T4" fmla="*/ 33 w 67"/>
                <a:gd name="T5" fmla="*/ 66 h 67"/>
                <a:gd name="T6" fmla="*/ 33 w 67"/>
                <a:gd name="T7" fmla="*/ 66 h 67"/>
                <a:gd name="T8" fmla="*/ 0 w 67"/>
                <a:gd name="T9" fmla="*/ 33 h 67"/>
                <a:gd name="T10" fmla="*/ 0 w 67"/>
                <a:gd name="T11" fmla="*/ 33 h 67"/>
                <a:gd name="T12" fmla="*/ 33 w 67"/>
                <a:gd name="T13" fmla="*/ 0 h 67"/>
                <a:gd name="T14" fmla="*/ 33 w 67"/>
                <a:gd name="T15" fmla="*/ 0 h 67"/>
                <a:gd name="T16" fmla="*/ 66 w 67"/>
                <a:gd name="T17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7">
                  <a:moveTo>
                    <a:pt x="66" y="33"/>
                  </a:moveTo>
                  <a:lnTo>
                    <a:pt x="66" y="33"/>
                  </a:lnTo>
                  <a:cubicBezTo>
                    <a:pt x="66" y="52"/>
                    <a:pt x="51" y="66"/>
                    <a:pt x="33" y="66"/>
                  </a:cubicBezTo>
                  <a:lnTo>
                    <a:pt x="33" y="66"/>
                  </a:lnTo>
                  <a:cubicBezTo>
                    <a:pt x="15" y="66"/>
                    <a:pt x="0" y="52"/>
                    <a:pt x="0" y="33"/>
                  </a:cubicBezTo>
                  <a:lnTo>
                    <a:pt x="0" y="33"/>
                  </a:lnTo>
                  <a:cubicBezTo>
                    <a:pt x="0" y="16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6"/>
                    <a:pt x="66" y="3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C8A04FD8-4369-E240-AA8E-39A1F2205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8718" y="6517434"/>
              <a:ext cx="1021706" cy="104370"/>
            </a:xfrm>
            <a:custGeom>
              <a:avLst/>
              <a:gdLst>
                <a:gd name="T0" fmla="*/ 821 w 822"/>
                <a:gd name="T1" fmla="*/ 84 h 85"/>
                <a:gd name="T2" fmla="*/ 18 w 822"/>
                <a:gd name="T3" fmla="*/ 84 h 85"/>
                <a:gd name="T4" fmla="*/ 0 w 822"/>
                <a:gd name="T5" fmla="*/ 0 h 85"/>
                <a:gd name="T6" fmla="*/ 803 w 822"/>
                <a:gd name="T7" fmla="*/ 0 h 85"/>
                <a:gd name="T8" fmla="*/ 821 w 822"/>
                <a:gd name="T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85">
                  <a:moveTo>
                    <a:pt x="821" y="84"/>
                  </a:moveTo>
                  <a:lnTo>
                    <a:pt x="18" y="84"/>
                  </a:lnTo>
                  <a:lnTo>
                    <a:pt x="0" y="0"/>
                  </a:lnTo>
                  <a:lnTo>
                    <a:pt x="803" y="0"/>
                  </a:lnTo>
                  <a:lnTo>
                    <a:pt x="821" y="84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86">
              <a:extLst>
                <a:ext uri="{FF2B5EF4-FFF2-40B4-BE49-F238E27FC236}">
                  <a16:creationId xmlns:a16="http://schemas.microsoft.com/office/drawing/2014/main" id="{2687982F-77F2-A64C-83EA-9FE7AB9F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7175" y="6105457"/>
              <a:ext cx="71408" cy="291129"/>
            </a:xfrm>
            <a:custGeom>
              <a:avLst/>
              <a:gdLst>
                <a:gd name="T0" fmla="*/ 43 w 56"/>
                <a:gd name="T1" fmla="*/ 233 h 234"/>
                <a:gd name="T2" fmla="*/ 43 w 56"/>
                <a:gd name="T3" fmla="*/ 233 h 234"/>
                <a:gd name="T4" fmla="*/ 32 w 56"/>
                <a:gd name="T5" fmla="*/ 223 h 234"/>
                <a:gd name="T6" fmla="*/ 1 w 56"/>
                <a:gd name="T7" fmla="*/ 14 h 234"/>
                <a:gd name="T8" fmla="*/ 1 w 56"/>
                <a:gd name="T9" fmla="*/ 14 h 234"/>
                <a:gd name="T10" fmla="*/ 11 w 56"/>
                <a:gd name="T11" fmla="*/ 1 h 234"/>
                <a:gd name="T12" fmla="*/ 11 w 56"/>
                <a:gd name="T13" fmla="*/ 1 h 234"/>
                <a:gd name="T14" fmla="*/ 23 w 56"/>
                <a:gd name="T15" fmla="*/ 11 h 234"/>
                <a:gd name="T16" fmla="*/ 55 w 56"/>
                <a:gd name="T17" fmla="*/ 220 h 234"/>
                <a:gd name="T18" fmla="*/ 55 w 56"/>
                <a:gd name="T19" fmla="*/ 220 h 234"/>
                <a:gd name="T20" fmla="*/ 45 w 56"/>
                <a:gd name="T21" fmla="*/ 233 h 234"/>
                <a:gd name="T22" fmla="*/ 45 w 56"/>
                <a:gd name="T23" fmla="*/ 233 h 234"/>
                <a:gd name="T24" fmla="*/ 43 w 56"/>
                <a:gd name="T25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34">
                  <a:moveTo>
                    <a:pt x="43" y="233"/>
                  </a:moveTo>
                  <a:lnTo>
                    <a:pt x="43" y="233"/>
                  </a:lnTo>
                  <a:cubicBezTo>
                    <a:pt x="38" y="233"/>
                    <a:pt x="33" y="229"/>
                    <a:pt x="32" y="223"/>
                  </a:cubicBezTo>
                  <a:lnTo>
                    <a:pt x="1" y="14"/>
                  </a:lnTo>
                  <a:lnTo>
                    <a:pt x="1" y="14"/>
                  </a:lnTo>
                  <a:cubicBezTo>
                    <a:pt x="0" y="8"/>
                    <a:pt x="5" y="2"/>
                    <a:pt x="11" y="1"/>
                  </a:cubicBezTo>
                  <a:lnTo>
                    <a:pt x="11" y="1"/>
                  </a:lnTo>
                  <a:cubicBezTo>
                    <a:pt x="17" y="0"/>
                    <a:pt x="23" y="5"/>
                    <a:pt x="23" y="11"/>
                  </a:cubicBezTo>
                  <a:lnTo>
                    <a:pt x="55" y="220"/>
                  </a:lnTo>
                  <a:lnTo>
                    <a:pt x="55" y="220"/>
                  </a:lnTo>
                  <a:cubicBezTo>
                    <a:pt x="55" y="227"/>
                    <a:pt x="51" y="232"/>
                    <a:pt x="45" y="233"/>
                  </a:cubicBezTo>
                  <a:lnTo>
                    <a:pt x="45" y="233"/>
                  </a:lnTo>
                  <a:cubicBezTo>
                    <a:pt x="44" y="233"/>
                    <a:pt x="44" y="233"/>
                    <a:pt x="43" y="2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017ED689-E607-E54F-B31F-A652842FF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6051" y="5006847"/>
              <a:ext cx="406485" cy="873392"/>
            </a:xfrm>
            <a:custGeom>
              <a:avLst/>
              <a:gdLst>
                <a:gd name="T0" fmla="*/ 57 w 326"/>
                <a:gd name="T1" fmla="*/ 619 h 702"/>
                <a:gd name="T2" fmla="*/ 39 w 326"/>
                <a:gd name="T3" fmla="*/ 604 h 702"/>
                <a:gd name="T4" fmla="*/ 46 w 326"/>
                <a:gd name="T5" fmla="*/ 556 h 702"/>
                <a:gd name="T6" fmla="*/ 48 w 326"/>
                <a:gd name="T7" fmla="*/ 556 h 702"/>
                <a:gd name="T8" fmla="*/ 117 w 326"/>
                <a:gd name="T9" fmla="*/ 512 h 702"/>
                <a:gd name="T10" fmla="*/ 112 w 326"/>
                <a:gd name="T11" fmla="*/ 476 h 702"/>
                <a:gd name="T12" fmla="*/ 112 w 326"/>
                <a:gd name="T13" fmla="*/ 476 h 702"/>
                <a:gd name="T14" fmla="*/ 117 w 326"/>
                <a:gd name="T15" fmla="*/ 512 h 702"/>
                <a:gd name="T16" fmla="*/ 161 w 326"/>
                <a:gd name="T17" fmla="*/ 384 h 702"/>
                <a:gd name="T18" fmla="*/ 171 w 326"/>
                <a:gd name="T19" fmla="*/ 370 h 702"/>
                <a:gd name="T20" fmla="*/ 216 w 326"/>
                <a:gd name="T21" fmla="*/ 389 h 702"/>
                <a:gd name="T22" fmla="*/ 218 w 326"/>
                <a:gd name="T23" fmla="*/ 393 h 702"/>
                <a:gd name="T24" fmla="*/ 234 w 326"/>
                <a:gd name="T25" fmla="*/ 283 h 702"/>
                <a:gd name="T26" fmla="*/ 213 w 326"/>
                <a:gd name="T27" fmla="*/ 236 h 702"/>
                <a:gd name="T28" fmla="*/ 219 w 326"/>
                <a:gd name="T29" fmla="*/ 235 h 702"/>
                <a:gd name="T30" fmla="*/ 257 w 326"/>
                <a:gd name="T31" fmla="*/ 277 h 702"/>
                <a:gd name="T32" fmla="*/ 323 w 326"/>
                <a:gd name="T33" fmla="*/ 186 h 702"/>
                <a:gd name="T34" fmla="*/ 229 w 326"/>
                <a:gd name="T35" fmla="*/ 40 h 702"/>
                <a:gd name="T36" fmla="*/ 185 w 326"/>
                <a:gd name="T37" fmla="*/ 0 h 702"/>
                <a:gd name="T38" fmla="*/ 190 w 326"/>
                <a:gd name="T39" fmla="*/ 90 h 702"/>
                <a:gd name="T40" fmla="*/ 301 w 326"/>
                <a:gd name="T41" fmla="*/ 187 h 702"/>
                <a:gd name="T42" fmla="*/ 276 w 326"/>
                <a:gd name="T43" fmla="*/ 263 h 702"/>
                <a:gd name="T44" fmla="*/ 206 w 326"/>
                <a:gd name="T45" fmla="*/ 215 h 702"/>
                <a:gd name="T46" fmla="*/ 167 w 326"/>
                <a:gd name="T47" fmla="*/ 272 h 702"/>
                <a:gd name="T48" fmla="*/ 262 w 326"/>
                <a:gd name="T49" fmla="*/ 300 h 702"/>
                <a:gd name="T50" fmla="*/ 235 w 326"/>
                <a:gd name="T51" fmla="*/ 377 h 702"/>
                <a:gd name="T52" fmla="*/ 165 w 326"/>
                <a:gd name="T53" fmla="*/ 349 h 702"/>
                <a:gd name="T54" fmla="*/ 139 w 326"/>
                <a:gd name="T55" fmla="*/ 382 h 702"/>
                <a:gd name="T56" fmla="*/ 227 w 326"/>
                <a:gd name="T57" fmla="*/ 413 h 702"/>
                <a:gd name="T58" fmla="*/ 214 w 326"/>
                <a:gd name="T59" fmla="*/ 477 h 702"/>
                <a:gd name="T60" fmla="*/ 113 w 326"/>
                <a:gd name="T61" fmla="*/ 453 h 702"/>
                <a:gd name="T62" fmla="*/ 84 w 326"/>
                <a:gd name="T63" fmla="*/ 476 h 702"/>
                <a:gd name="T64" fmla="*/ 157 w 326"/>
                <a:gd name="T65" fmla="*/ 539 h 702"/>
                <a:gd name="T66" fmla="*/ 131 w 326"/>
                <a:gd name="T67" fmla="*/ 608 h 702"/>
                <a:gd name="T68" fmla="*/ 80 w 326"/>
                <a:gd name="T69" fmla="*/ 622 h 702"/>
                <a:gd name="T70" fmla="*/ 59 w 326"/>
                <a:gd name="T71" fmla="*/ 537 h 702"/>
                <a:gd name="T72" fmla="*/ 21 w 326"/>
                <a:gd name="T73" fmla="*/ 618 h 702"/>
                <a:gd name="T74" fmla="*/ 50 w 326"/>
                <a:gd name="T75" fmla="*/ 641 h 702"/>
                <a:gd name="T76" fmla="*/ 16 w 326"/>
                <a:gd name="T77" fmla="*/ 701 h 702"/>
                <a:gd name="T78" fmla="*/ 144 w 326"/>
                <a:gd name="T79" fmla="*/ 627 h 702"/>
                <a:gd name="T80" fmla="*/ 179 w 326"/>
                <a:gd name="T81" fmla="*/ 533 h 702"/>
                <a:gd name="T82" fmla="*/ 246 w 326"/>
                <a:gd name="T83" fmla="*/ 397 h 702"/>
                <a:gd name="T84" fmla="*/ 284 w 326"/>
                <a:gd name="T85" fmla="*/ 287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702">
                  <a:moveTo>
                    <a:pt x="58" y="618"/>
                  </a:moveTo>
                  <a:lnTo>
                    <a:pt x="58" y="618"/>
                  </a:lnTo>
                  <a:cubicBezTo>
                    <a:pt x="58" y="618"/>
                    <a:pt x="58" y="618"/>
                    <a:pt x="57" y="619"/>
                  </a:cubicBezTo>
                  <a:lnTo>
                    <a:pt x="57" y="619"/>
                  </a:lnTo>
                  <a:cubicBezTo>
                    <a:pt x="50" y="615"/>
                    <a:pt x="44" y="610"/>
                    <a:pt x="39" y="604"/>
                  </a:cubicBezTo>
                  <a:lnTo>
                    <a:pt x="39" y="604"/>
                  </a:lnTo>
                  <a:cubicBezTo>
                    <a:pt x="27" y="590"/>
                    <a:pt x="25" y="571"/>
                    <a:pt x="34" y="562"/>
                  </a:cubicBezTo>
                  <a:lnTo>
                    <a:pt x="34" y="562"/>
                  </a:lnTo>
                  <a:cubicBezTo>
                    <a:pt x="36" y="560"/>
                    <a:pt x="41" y="556"/>
                    <a:pt x="46" y="556"/>
                  </a:cubicBezTo>
                  <a:lnTo>
                    <a:pt x="46" y="556"/>
                  </a:lnTo>
                  <a:cubicBezTo>
                    <a:pt x="46" y="556"/>
                    <a:pt x="47" y="556"/>
                    <a:pt x="48" y="556"/>
                  </a:cubicBezTo>
                  <a:lnTo>
                    <a:pt x="48" y="556"/>
                  </a:lnTo>
                  <a:cubicBezTo>
                    <a:pt x="57" y="561"/>
                    <a:pt x="65" y="586"/>
                    <a:pt x="58" y="618"/>
                  </a:cubicBezTo>
                  <a:close/>
                  <a:moveTo>
                    <a:pt x="117" y="512"/>
                  </a:moveTo>
                  <a:lnTo>
                    <a:pt x="117" y="512"/>
                  </a:lnTo>
                  <a:cubicBezTo>
                    <a:pt x="104" y="507"/>
                    <a:pt x="100" y="497"/>
                    <a:pt x="105" y="483"/>
                  </a:cubicBezTo>
                  <a:lnTo>
                    <a:pt x="105" y="483"/>
                  </a:lnTo>
                  <a:cubicBezTo>
                    <a:pt x="108" y="476"/>
                    <a:pt x="110" y="476"/>
                    <a:pt x="112" y="476"/>
                  </a:cubicBezTo>
                  <a:lnTo>
                    <a:pt x="112" y="476"/>
                  </a:lnTo>
                  <a:lnTo>
                    <a:pt x="112" y="476"/>
                  </a:lnTo>
                  <a:lnTo>
                    <a:pt x="112" y="476"/>
                  </a:lnTo>
                  <a:cubicBezTo>
                    <a:pt x="121" y="476"/>
                    <a:pt x="139" y="492"/>
                    <a:pt x="150" y="517"/>
                  </a:cubicBezTo>
                  <a:lnTo>
                    <a:pt x="150" y="517"/>
                  </a:lnTo>
                  <a:cubicBezTo>
                    <a:pt x="137" y="518"/>
                    <a:pt x="125" y="517"/>
                    <a:pt x="117" y="512"/>
                  </a:cubicBezTo>
                  <a:close/>
                  <a:moveTo>
                    <a:pt x="169" y="407"/>
                  </a:moveTo>
                  <a:lnTo>
                    <a:pt x="169" y="407"/>
                  </a:lnTo>
                  <a:cubicBezTo>
                    <a:pt x="161" y="404"/>
                    <a:pt x="160" y="393"/>
                    <a:pt x="161" y="384"/>
                  </a:cubicBezTo>
                  <a:lnTo>
                    <a:pt x="161" y="384"/>
                  </a:lnTo>
                  <a:cubicBezTo>
                    <a:pt x="162" y="377"/>
                    <a:pt x="165" y="372"/>
                    <a:pt x="171" y="370"/>
                  </a:cubicBezTo>
                  <a:lnTo>
                    <a:pt x="171" y="370"/>
                  </a:lnTo>
                  <a:cubicBezTo>
                    <a:pt x="173" y="369"/>
                    <a:pt x="175" y="369"/>
                    <a:pt x="178" y="369"/>
                  </a:cubicBezTo>
                  <a:lnTo>
                    <a:pt x="178" y="369"/>
                  </a:lnTo>
                  <a:cubicBezTo>
                    <a:pt x="189" y="369"/>
                    <a:pt x="205" y="376"/>
                    <a:pt x="216" y="389"/>
                  </a:cubicBezTo>
                  <a:lnTo>
                    <a:pt x="216" y="389"/>
                  </a:lnTo>
                  <a:cubicBezTo>
                    <a:pt x="217" y="391"/>
                    <a:pt x="218" y="391"/>
                    <a:pt x="218" y="393"/>
                  </a:cubicBezTo>
                  <a:lnTo>
                    <a:pt x="218" y="393"/>
                  </a:lnTo>
                  <a:cubicBezTo>
                    <a:pt x="198" y="407"/>
                    <a:pt x="178" y="412"/>
                    <a:pt x="169" y="407"/>
                  </a:cubicBezTo>
                  <a:close/>
                  <a:moveTo>
                    <a:pt x="234" y="283"/>
                  </a:moveTo>
                  <a:lnTo>
                    <a:pt x="234" y="283"/>
                  </a:lnTo>
                  <a:cubicBezTo>
                    <a:pt x="208" y="286"/>
                    <a:pt x="191" y="279"/>
                    <a:pt x="189" y="268"/>
                  </a:cubicBezTo>
                  <a:lnTo>
                    <a:pt x="189" y="268"/>
                  </a:lnTo>
                  <a:cubicBezTo>
                    <a:pt x="187" y="256"/>
                    <a:pt x="199" y="240"/>
                    <a:pt x="213" y="236"/>
                  </a:cubicBezTo>
                  <a:lnTo>
                    <a:pt x="213" y="236"/>
                  </a:lnTo>
                  <a:cubicBezTo>
                    <a:pt x="215" y="235"/>
                    <a:pt x="218" y="235"/>
                    <a:pt x="219" y="235"/>
                  </a:cubicBezTo>
                  <a:lnTo>
                    <a:pt x="219" y="235"/>
                  </a:lnTo>
                  <a:cubicBezTo>
                    <a:pt x="233" y="235"/>
                    <a:pt x="245" y="247"/>
                    <a:pt x="254" y="269"/>
                  </a:cubicBezTo>
                  <a:lnTo>
                    <a:pt x="254" y="269"/>
                  </a:lnTo>
                  <a:cubicBezTo>
                    <a:pt x="256" y="271"/>
                    <a:pt x="257" y="274"/>
                    <a:pt x="257" y="277"/>
                  </a:cubicBezTo>
                  <a:lnTo>
                    <a:pt x="257" y="277"/>
                  </a:lnTo>
                  <a:cubicBezTo>
                    <a:pt x="251" y="281"/>
                    <a:pt x="243" y="282"/>
                    <a:pt x="234" y="283"/>
                  </a:cubicBezTo>
                  <a:close/>
                  <a:moveTo>
                    <a:pt x="323" y="186"/>
                  </a:moveTo>
                  <a:lnTo>
                    <a:pt x="323" y="186"/>
                  </a:lnTo>
                  <a:cubicBezTo>
                    <a:pt x="322" y="128"/>
                    <a:pt x="292" y="67"/>
                    <a:pt x="229" y="48"/>
                  </a:cubicBezTo>
                  <a:lnTo>
                    <a:pt x="229" y="40"/>
                  </a:lnTo>
                  <a:lnTo>
                    <a:pt x="229" y="40"/>
                  </a:lnTo>
                  <a:cubicBezTo>
                    <a:pt x="229" y="18"/>
                    <a:pt x="211" y="0"/>
                    <a:pt x="190" y="0"/>
                  </a:cubicBezTo>
                  <a:lnTo>
                    <a:pt x="185" y="0"/>
                  </a:lnTo>
                  <a:lnTo>
                    <a:pt x="185" y="90"/>
                  </a:lnTo>
                  <a:lnTo>
                    <a:pt x="190" y="90"/>
                  </a:lnTo>
                  <a:lnTo>
                    <a:pt x="190" y="90"/>
                  </a:lnTo>
                  <a:cubicBezTo>
                    <a:pt x="205" y="90"/>
                    <a:pt x="217" y="81"/>
                    <a:pt x="224" y="70"/>
                  </a:cubicBezTo>
                  <a:lnTo>
                    <a:pt x="224" y="70"/>
                  </a:lnTo>
                  <a:cubicBezTo>
                    <a:pt x="275" y="87"/>
                    <a:pt x="299" y="139"/>
                    <a:pt x="301" y="187"/>
                  </a:cubicBezTo>
                  <a:lnTo>
                    <a:pt x="301" y="187"/>
                  </a:lnTo>
                  <a:cubicBezTo>
                    <a:pt x="301" y="214"/>
                    <a:pt x="294" y="243"/>
                    <a:pt x="276" y="263"/>
                  </a:cubicBezTo>
                  <a:lnTo>
                    <a:pt x="276" y="263"/>
                  </a:lnTo>
                  <a:cubicBezTo>
                    <a:pt x="276" y="262"/>
                    <a:pt x="276" y="261"/>
                    <a:pt x="275" y="260"/>
                  </a:cubicBezTo>
                  <a:lnTo>
                    <a:pt x="275" y="260"/>
                  </a:lnTo>
                  <a:cubicBezTo>
                    <a:pt x="252" y="205"/>
                    <a:pt x="216" y="211"/>
                    <a:pt x="206" y="215"/>
                  </a:cubicBezTo>
                  <a:lnTo>
                    <a:pt x="206" y="215"/>
                  </a:lnTo>
                  <a:cubicBezTo>
                    <a:pt x="181" y="222"/>
                    <a:pt x="163" y="249"/>
                    <a:pt x="167" y="272"/>
                  </a:cubicBezTo>
                  <a:lnTo>
                    <a:pt x="167" y="272"/>
                  </a:lnTo>
                  <a:cubicBezTo>
                    <a:pt x="169" y="284"/>
                    <a:pt x="180" y="310"/>
                    <a:pt x="235" y="306"/>
                  </a:cubicBezTo>
                  <a:lnTo>
                    <a:pt x="235" y="306"/>
                  </a:lnTo>
                  <a:cubicBezTo>
                    <a:pt x="245" y="305"/>
                    <a:pt x="254" y="303"/>
                    <a:pt x="262" y="300"/>
                  </a:cubicBezTo>
                  <a:lnTo>
                    <a:pt x="262" y="300"/>
                  </a:lnTo>
                  <a:cubicBezTo>
                    <a:pt x="265" y="336"/>
                    <a:pt x="247" y="362"/>
                    <a:pt x="235" y="377"/>
                  </a:cubicBezTo>
                  <a:lnTo>
                    <a:pt x="235" y="377"/>
                  </a:lnTo>
                  <a:cubicBezTo>
                    <a:pt x="235" y="376"/>
                    <a:pt x="234" y="376"/>
                    <a:pt x="234" y="375"/>
                  </a:cubicBezTo>
                  <a:lnTo>
                    <a:pt x="234" y="375"/>
                  </a:lnTo>
                  <a:cubicBezTo>
                    <a:pt x="216" y="353"/>
                    <a:pt x="187" y="342"/>
                    <a:pt x="165" y="349"/>
                  </a:cubicBezTo>
                  <a:lnTo>
                    <a:pt x="165" y="349"/>
                  </a:lnTo>
                  <a:cubicBezTo>
                    <a:pt x="150" y="353"/>
                    <a:pt x="140" y="365"/>
                    <a:pt x="139" y="382"/>
                  </a:cubicBezTo>
                  <a:lnTo>
                    <a:pt x="139" y="382"/>
                  </a:lnTo>
                  <a:cubicBezTo>
                    <a:pt x="136" y="412"/>
                    <a:pt x="150" y="423"/>
                    <a:pt x="159" y="427"/>
                  </a:cubicBezTo>
                  <a:lnTo>
                    <a:pt x="159" y="427"/>
                  </a:lnTo>
                  <a:cubicBezTo>
                    <a:pt x="177" y="436"/>
                    <a:pt x="203" y="430"/>
                    <a:pt x="227" y="413"/>
                  </a:cubicBezTo>
                  <a:lnTo>
                    <a:pt x="227" y="413"/>
                  </a:lnTo>
                  <a:cubicBezTo>
                    <a:pt x="231" y="429"/>
                    <a:pt x="229" y="450"/>
                    <a:pt x="214" y="477"/>
                  </a:cubicBezTo>
                  <a:lnTo>
                    <a:pt x="214" y="477"/>
                  </a:lnTo>
                  <a:cubicBezTo>
                    <a:pt x="204" y="494"/>
                    <a:pt x="189" y="505"/>
                    <a:pt x="172" y="511"/>
                  </a:cubicBezTo>
                  <a:lnTo>
                    <a:pt x="172" y="511"/>
                  </a:lnTo>
                  <a:cubicBezTo>
                    <a:pt x="160" y="479"/>
                    <a:pt x="134" y="454"/>
                    <a:pt x="113" y="453"/>
                  </a:cubicBezTo>
                  <a:lnTo>
                    <a:pt x="113" y="453"/>
                  </a:lnTo>
                  <a:cubicBezTo>
                    <a:pt x="107" y="452"/>
                    <a:pt x="92" y="454"/>
                    <a:pt x="84" y="476"/>
                  </a:cubicBezTo>
                  <a:lnTo>
                    <a:pt x="84" y="476"/>
                  </a:lnTo>
                  <a:cubicBezTo>
                    <a:pt x="75" y="501"/>
                    <a:pt x="84" y="523"/>
                    <a:pt x="108" y="533"/>
                  </a:cubicBezTo>
                  <a:lnTo>
                    <a:pt x="108" y="533"/>
                  </a:lnTo>
                  <a:cubicBezTo>
                    <a:pt x="121" y="540"/>
                    <a:pt x="139" y="541"/>
                    <a:pt x="157" y="539"/>
                  </a:cubicBezTo>
                  <a:lnTo>
                    <a:pt x="157" y="539"/>
                  </a:lnTo>
                  <a:cubicBezTo>
                    <a:pt x="161" y="558"/>
                    <a:pt x="161" y="588"/>
                    <a:pt x="131" y="608"/>
                  </a:cubicBezTo>
                  <a:lnTo>
                    <a:pt x="131" y="608"/>
                  </a:lnTo>
                  <a:cubicBezTo>
                    <a:pt x="112" y="620"/>
                    <a:pt x="95" y="625"/>
                    <a:pt x="79" y="625"/>
                  </a:cubicBezTo>
                  <a:lnTo>
                    <a:pt x="79" y="625"/>
                  </a:lnTo>
                  <a:cubicBezTo>
                    <a:pt x="80" y="624"/>
                    <a:pt x="80" y="623"/>
                    <a:pt x="80" y="622"/>
                  </a:cubicBezTo>
                  <a:lnTo>
                    <a:pt x="80" y="622"/>
                  </a:lnTo>
                  <a:cubicBezTo>
                    <a:pt x="88" y="585"/>
                    <a:pt x="79" y="548"/>
                    <a:pt x="59" y="537"/>
                  </a:cubicBezTo>
                  <a:lnTo>
                    <a:pt x="59" y="537"/>
                  </a:lnTo>
                  <a:cubicBezTo>
                    <a:pt x="52" y="533"/>
                    <a:pt x="37" y="528"/>
                    <a:pt x="18" y="546"/>
                  </a:cubicBezTo>
                  <a:lnTo>
                    <a:pt x="18" y="546"/>
                  </a:lnTo>
                  <a:cubicBezTo>
                    <a:pt x="0" y="563"/>
                    <a:pt x="2" y="594"/>
                    <a:pt x="21" y="618"/>
                  </a:cubicBezTo>
                  <a:lnTo>
                    <a:pt x="21" y="618"/>
                  </a:lnTo>
                  <a:cubicBezTo>
                    <a:pt x="29" y="627"/>
                    <a:pt x="38" y="635"/>
                    <a:pt x="50" y="641"/>
                  </a:cubicBezTo>
                  <a:lnTo>
                    <a:pt x="50" y="641"/>
                  </a:lnTo>
                  <a:cubicBezTo>
                    <a:pt x="43" y="655"/>
                    <a:pt x="31" y="671"/>
                    <a:pt x="10" y="679"/>
                  </a:cubicBezTo>
                  <a:lnTo>
                    <a:pt x="16" y="701"/>
                  </a:lnTo>
                  <a:lnTo>
                    <a:pt x="16" y="701"/>
                  </a:lnTo>
                  <a:cubicBezTo>
                    <a:pt x="41" y="692"/>
                    <a:pt x="61" y="673"/>
                    <a:pt x="72" y="647"/>
                  </a:cubicBezTo>
                  <a:lnTo>
                    <a:pt x="72" y="647"/>
                  </a:lnTo>
                  <a:cubicBezTo>
                    <a:pt x="93" y="649"/>
                    <a:pt x="117" y="644"/>
                    <a:pt x="144" y="627"/>
                  </a:cubicBezTo>
                  <a:lnTo>
                    <a:pt x="144" y="627"/>
                  </a:lnTo>
                  <a:cubicBezTo>
                    <a:pt x="175" y="606"/>
                    <a:pt x="188" y="572"/>
                    <a:pt x="179" y="533"/>
                  </a:cubicBezTo>
                  <a:lnTo>
                    <a:pt x="179" y="533"/>
                  </a:lnTo>
                  <a:cubicBezTo>
                    <a:pt x="201" y="525"/>
                    <a:pt x="222" y="509"/>
                    <a:pt x="234" y="488"/>
                  </a:cubicBezTo>
                  <a:lnTo>
                    <a:pt x="234" y="488"/>
                  </a:lnTo>
                  <a:cubicBezTo>
                    <a:pt x="256" y="448"/>
                    <a:pt x="254" y="418"/>
                    <a:pt x="246" y="397"/>
                  </a:cubicBezTo>
                  <a:lnTo>
                    <a:pt x="246" y="397"/>
                  </a:lnTo>
                  <a:cubicBezTo>
                    <a:pt x="277" y="366"/>
                    <a:pt x="290" y="327"/>
                    <a:pt x="284" y="287"/>
                  </a:cubicBezTo>
                  <a:lnTo>
                    <a:pt x="284" y="287"/>
                  </a:lnTo>
                  <a:cubicBezTo>
                    <a:pt x="309" y="266"/>
                    <a:pt x="325" y="230"/>
                    <a:pt x="323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6" name="Freeform 159">
            <a:extLst>
              <a:ext uri="{FF2B5EF4-FFF2-40B4-BE49-F238E27FC236}">
                <a16:creationId xmlns:a16="http://schemas.microsoft.com/office/drawing/2014/main" id="{D2399365-0AFF-9548-AAB2-253B5591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177" y="4375146"/>
            <a:ext cx="120848" cy="1972004"/>
          </a:xfrm>
          <a:custGeom>
            <a:avLst/>
            <a:gdLst>
              <a:gd name="T0" fmla="*/ 49 w 98"/>
              <a:gd name="T1" fmla="*/ 1581 h 1582"/>
              <a:gd name="T2" fmla="*/ 49 w 98"/>
              <a:gd name="T3" fmla="*/ 1581 h 1582"/>
              <a:gd name="T4" fmla="*/ 49 w 98"/>
              <a:gd name="T5" fmla="*/ 1581 h 1582"/>
              <a:gd name="T6" fmla="*/ 97 w 98"/>
              <a:gd name="T7" fmla="*/ 1532 h 1582"/>
              <a:gd name="T8" fmla="*/ 97 w 98"/>
              <a:gd name="T9" fmla="*/ 48 h 1582"/>
              <a:gd name="T10" fmla="*/ 97 w 98"/>
              <a:gd name="T11" fmla="*/ 48 h 1582"/>
              <a:gd name="T12" fmla="*/ 49 w 98"/>
              <a:gd name="T13" fmla="*/ 0 h 1582"/>
              <a:gd name="T14" fmla="*/ 49 w 98"/>
              <a:gd name="T15" fmla="*/ 0 h 1582"/>
              <a:gd name="T16" fmla="*/ 0 w 98"/>
              <a:gd name="T17" fmla="*/ 48 h 1582"/>
              <a:gd name="T18" fmla="*/ 0 w 98"/>
              <a:gd name="T19" fmla="*/ 1532 h 1582"/>
              <a:gd name="T20" fmla="*/ 0 w 98"/>
              <a:gd name="T21" fmla="*/ 1532 h 1582"/>
              <a:gd name="T22" fmla="*/ 49 w 98"/>
              <a:gd name="T23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1582">
                <a:moveTo>
                  <a:pt x="49" y="1581"/>
                </a:moveTo>
                <a:lnTo>
                  <a:pt x="49" y="1581"/>
                </a:lnTo>
                <a:lnTo>
                  <a:pt x="49" y="1581"/>
                </a:lnTo>
                <a:cubicBezTo>
                  <a:pt x="76" y="1581"/>
                  <a:pt x="97" y="1559"/>
                  <a:pt x="97" y="1532"/>
                </a:cubicBezTo>
                <a:lnTo>
                  <a:pt x="97" y="48"/>
                </a:lnTo>
                <a:lnTo>
                  <a:pt x="97" y="48"/>
                </a:lnTo>
                <a:cubicBezTo>
                  <a:pt x="97" y="21"/>
                  <a:pt x="76" y="0"/>
                  <a:pt x="49" y="0"/>
                </a:cubicBezTo>
                <a:lnTo>
                  <a:pt x="49" y="0"/>
                </a:lnTo>
                <a:cubicBezTo>
                  <a:pt x="22" y="0"/>
                  <a:pt x="0" y="21"/>
                  <a:pt x="0" y="48"/>
                </a:cubicBezTo>
                <a:lnTo>
                  <a:pt x="0" y="1532"/>
                </a:lnTo>
                <a:lnTo>
                  <a:pt x="0" y="1532"/>
                </a:lnTo>
                <a:cubicBezTo>
                  <a:pt x="0" y="1559"/>
                  <a:pt x="22" y="1581"/>
                  <a:pt x="49" y="15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8C441B-5A2D-2D40-961B-B61E63BE3C1D}"/>
              </a:ext>
            </a:extLst>
          </p:cNvPr>
          <p:cNvGrpSpPr/>
          <p:nvPr/>
        </p:nvGrpSpPr>
        <p:grpSpPr>
          <a:xfrm>
            <a:off x="7805372" y="3930210"/>
            <a:ext cx="3372730" cy="2911316"/>
            <a:chOff x="7805372" y="3930210"/>
            <a:chExt cx="3372730" cy="2911316"/>
          </a:xfrm>
        </p:grpSpPr>
        <p:sp>
          <p:nvSpPr>
            <p:cNvPr id="38" name="Freeform 160">
              <a:extLst>
                <a:ext uri="{FF2B5EF4-FFF2-40B4-BE49-F238E27FC236}">
                  <a16:creationId xmlns:a16="http://schemas.microsoft.com/office/drawing/2014/main" id="{758A8FE5-7C85-214C-A895-0D9A23B4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372" y="4567403"/>
              <a:ext cx="1268896" cy="1115086"/>
            </a:xfrm>
            <a:custGeom>
              <a:avLst/>
              <a:gdLst>
                <a:gd name="T0" fmla="*/ 1016 w 1017"/>
                <a:gd name="T1" fmla="*/ 757 h 894"/>
                <a:gd name="T2" fmla="*/ 1016 w 1017"/>
                <a:gd name="T3" fmla="*/ 757 h 894"/>
                <a:gd name="T4" fmla="*/ 855 w 1017"/>
                <a:gd name="T5" fmla="*/ 630 h 894"/>
                <a:gd name="T6" fmla="*/ 855 w 1017"/>
                <a:gd name="T7" fmla="*/ 630 h 894"/>
                <a:gd name="T8" fmla="*/ 894 w 1017"/>
                <a:gd name="T9" fmla="*/ 447 h 894"/>
                <a:gd name="T10" fmla="*/ 894 w 1017"/>
                <a:gd name="T11" fmla="*/ 447 h 894"/>
                <a:gd name="T12" fmla="*/ 447 w 1017"/>
                <a:gd name="T13" fmla="*/ 0 h 894"/>
                <a:gd name="T14" fmla="*/ 447 w 1017"/>
                <a:gd name="T15" fmla="*/ 0 h 894"/>
                <a:gd name="T16" fmla="*/ 0 w 1017"/>
                <a:gd name="T17" fmla="*/ 447 h 894"/>
                <a:gd name="T18" fmla="*/ 0 w 1017"/>
                <a:gd name="T19" fmla="*/ 447 h 894"/>
                <a:gd name="T20" fmla="*/ 447 w 1017"/>
                <a:gd name="T21" fmla="*/ 893 h 894"/>
                <a:gd name="T22" fmla="*/ 447 w 1017"/>
                <a:gd name="T23" fmla="*/ 893 h 894"/>
                <a:gd name="T24" fmla="*/ 722 w 1017"/>
                <a:gd name="T25" fmla="*/ 799 h 894"/>
                <a:gd name="T26" fmla="*/ 722 w 1017"/>
                <a:gd name="T27" fmla="*/ 799 h 894"/>
                <a:gd name="T28" fmla="*/ 1016 w 1017"/>
                <a:gd name="T29" fmla="*/ 757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7" h="894">
                  <a:moveTo>
                    <a:pt x="1016" y="757"/>
                  </a:moveTo>
                  <a:lnTo>
                    <a:pt x="1016" y="757"/>
                  </a:lnTo>
                  <a:cubicBezTo>
                    <a:pt x="1016" y="757"/>
                    <a:pt x="903" y="746"/>
                    <a:pt x="855" y="630"/>
                  </a:cubicBezTo>
                  <a:lnTo>
                    <a:pt x="855" y="630"/>
                  </a:lnTo>
                  <a:cubicBezTo>
                    <a:pt x="880" y="573"/>
                    <a:pt x="894" y="512"/>
                    <a:pt x="894" y="447"/>
                  </a:cubicBezTo>
                  <a:lnTo>
                    <a:pt x="894" y="447"/>
                  </a:lnTo>
                  <a:cubicBezTo>
                    <a:pt x="894" y="200"/>
                    <a:pt x="694" y="0"/>
                    <a:pt x="447" y="0"/>
                  </a:cubicBezTo>
                  <a:lnTo>
                    <a:pt x="447" y="0"/>
                  </a:lnTo>
                  <a:cubicBezTo>
                    <a:pt x="200" y="0"/>
                    <a:pt x="0" y="200"/>
                    <a:pt x="0" y="447"/>
                  </a:cubicBezTo>
                  <a:lnTo>
                    <a:pt x="0" y="447"/>
                  </a:lnTo>
                  <a:cubicBezTo>
                    <a:pt x="0" y="693"/>
                    <a:pt x="200" y="893"/>
                    <a:pt x="447" y="893"/>
                  </a:cubicBezTo>
                  <a:lnTo>
                    <a:pt x="447" y="893"/>
                  </a:lnTo>
                  <a:cubicBezTo>
                    <a:pt x="551" y="893"/>
                    <a:pt x="646" y="858"/>
                    <a:pt x="722" y="799"/>
                  </a:cubicBezTo>
                  <a:lnTo>
                    <a:pt x="722" y="799"/>
                  </a:lnTo>
                  <a:cubicBezTo>
                    <a:pt x="792" y="825"/>
                    <a:pt x="909" y="847"/>
                    <a:pt x="1016" y="7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161">
              <a:extLst>
                <a:ext uri="{FF2B5EF4-FFF2-40B4-BE49-F238E27FC236}">
                  <a16:creationId xmlns:a16="http://schemas.microsoft.com/office/drawing/2014/main" id="{8B4C25CB-D4F7-9A44-A537-E501E4089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099" y="4896988"/>
              <a:ext cx="1972003" cy="1939044"/>
            </a:xfrm>
            <a:custGeom>
              <a:avLst/>
              <a:gdLst>
                <a:gd name="T0" fmla="*/ 598 w 1585"/>
                <a:gd name="T1" fmla="*/ 708 h 1557"/>
                <a:gd name="T2" fmla="*/ 0 w 1585"/>
                <a:gd name="T3" fmla="*/ 1556 h 1557"/>
                <a:gd name="T4" fmla="*/ 1584 w 1585"/>
                <a:gd name="T5" fmla="*/ 1556 h 1557"/>
                <a:gd name="T6" fmla="*/ 1584 w 1585"/>
                <a:gd name="T7" fmla="*/ 1556 h 1557"/>
                <a:gd name="T8" fmla="*/ 598 w 1585"/>
                <a:gd name="T9" fmla="*/ 70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5" h="1557">
                  <a:moveTo>
                    <a:pt x="598" y="708"/>
                  </a:moveTo>
                  <a:lnTo>
                    <a:pt x="0" y="1556"/>
                  </a:lnTo>
                  <a:lnTo>
                    <a:pt x="1584" y="1556"/>
                  </a:lnTo>
                  <a:lnTo>
                    <a:pt x="1584" y="1556"/>
                  </a:lnTo>
                  <a:cubicBezTo>
                    <a:pt x="1584" y="1556"/>
                    <a:pt x="1102" y="0"/>
                    <a:pt x="598" y="70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162">
              <a:extLst>
                <a:ext uri="{FF2B5EF4-FFF2-40B4-BE49-F238E27FC236}">
                  <a16:creationId xmlns:a16="http://schemas.microsoft.com/office/drawing/2014/main" id="{CBA6B102-04EF-414B-8766-0B784A8D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772" y="4105988"/>
              <a:ext cx="1406219" cy="1516080"/>
            </a:xfrm>
            <a:custGeom>
              <a:avLst/>
              <a:gdLst>
                <a:gd name="T0" fmla="*/ 1057 w 1129"/>
                <a:gd name="T1" fmla="*/ 545 h 1219"/>
                <a:gd name="T2" fmla="*/ 1057 w 1129"/>
                <a:gd name="T3" fmla="*/ 545 h 1219"/>
                <a:gd name="T4" fmla="*/ 553 w 1129"/>
                <a:gd name="T5" fmla="*/ 1218 h 1219"/>
                <a:gd name="T6" fmla="*/ 553 w 1129"/>
                <a:gd name="T7" fmla="*/ 1218 h 1219"/>
                <a:gd name="T8" fmla="*/ 39 w 1129"/>
                <a:gd name="T9" fmla="*/ 488 h 1219"/>
                <a:gd name="T10" fmla="*/ 39 w 1129"/>
                <a:gd name="T11" fmla="*/ 488 h 1219"/>
                <a:gd name="T12" fmla="*/ 606 w 1129"/>
                <a:gd name="T13" fmla="*/ 53 h 1219"/>
                <a:gd name="T14" fmla="*/ 606 w 1129"/>
                <a:gd name="T15" fmla="*/ 53 h 1219"/>
                <a:gd name="T16" fmla="*/ 1057 w 1129"/>
                <a:gd name="T17" fmla="*/ 545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9" h="1219">
                  <a:moveTo>
                    <a:pt x="1057" y="545"/>
                  </a:moveTo>
                  <a:lnTo>
                    <a:pt x="1057" y="545"/>
                  </a:lnTo>
                  <a:cubicBezTo>
                    <a:pt x="1128" y="859"/>
                    <a:pt x="789" y="1218"/>
                    <a:pt x="553" y="1218"/>
                  </a:cubicBezTo>
                  <a:lnTo>
                    <a:pt x="553" y="1218"/>
                  </a:lnTo>
                  <a:cubicBezTo>
                    <a:pt x="317" y="1218"/>
                    <a:pt x="85" y="874"/>
                    <a:pt x="39" y="488"/>
                  </a:cubicBezTo>
                  <a:lnTo>
                    <a:pt x="39" y="488"/>
                  </a:lnTo>
                  <a:cubicBezTo>
                    <a:pt x="0" y="168"/>
                    <a:pt x="329" y="0"/>
                    <a:pt x="606" y="53"/>
                  </a:cubicBezTo>
                  <a:lnTo>
                    <a:pt x="606" y="53"/>
                  </a:lnTo>
                  <a:cubicBezTo>
                    <a:pt x="884" y="107"/>
                    <a:pt x="986" y="230"/>
                    <a:pt x="1057" y="545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163">
              <a:extLst>
                <a:ext uri="{FF2B5EF4-FFF2-40B4-BE49-F238E27FC236}">
                  <a16:creationId xmlns:a16="http://schemas.microsoft.com/office/drawing/2014/main" id="{A6B98CBA-684D-1A4E-BB29-8C3B1112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1309" y="3930210"/>
              <a:ext cx="1982988" cy="2416940"/>
            </a:xfrm>
            <a:custGeom>
              <a:avLst/>
              <a:gdLst>
                <a:gd name="T0" fmla="*/ 94 w 1593"/>
                <a:gd name="T1" fmla="*/ 515 h 1939"/>
                <a:gd name="T2" fmla="*/ 94 w 1593"/>
                <a:gd name="T3" fmla="*/ 515 h 1939"/>
                <a:gd name="T4" fmla="*/ 741 w 1593"/>
                <a:gd name="T5" fmla="*/ 820 h 1939"/>
                <a:gd name="T6" fmla="*/ 741 w 1593"/>
                <a:gd name="T7" fmla="*/ 820 h 1939"/>
                <a:gd name="T8" fmla="*/ 812 w 1593"/>
                <a:gd name="T9" fmla="*/ 684 h 1939"/>
                <a:gd name="T10" fmla="*/ 812 w 1593"/>
                <a:gd name="T11" fmla="*/ 684 h 1939"/>
                <a:gd name="T12" fmla="*/ 1015 w 1593"/>
                <a:gd name="T13" fmla="*/ 620 h 1939"/>
                <a:gd name="T14" fmla="*/ 1015 w 1593"/>
                <a:gd name="T15" fmla="*/ 620 h 1939"/>
                <a:gd name="T16" fmla="*/ 904 w 1593"/>
                <a:gd name="T17" fmla="*/ 814 h 1939"/>
                <a:gd name="T18" fmla="*/ 904 w 1593"/>
                <a:gd name="T19" fmla="*/ 814 h 1939"/>
                <a:gd name="T20" fmla="*/ 779 w 1593"/>
                <a:gd name="T21" fmla="*/ 1428 h 1939"/>
                <a:gd name="T22" fmla="*/ 779 w 1593"/>
                <a:gd name="T23" fmla="*/ 1428 h 1939"/>
                <a:gd name="T24" fmla="*/ 1196 w 1593"/>
                <a:gd name="T25" fmla="*/ 1403 h 1939"/>
                <a:gd name="T26" fmla="*/ 1196 w 1593"/>
                <a:gd name="T27" fmla="*/ 1403 h 1939"/>
                <a:gd name="T28" fmla="*/ 1563 w 1593"/>
                <a:gd name="T29" fmla="*/ 1938 h 1939"/>
                <a:gd name="T30" fmla="*/ 1563 w 1593"/>
                <a:gd name="T31" fmla="*/ 1938 h 1939"/>
                <a:gd name="T32" fmla="*/ 1422 w 1593"/>
                <a:gd name="T33" fmla="*/ 776 h 1939"/>
                <a:gd name="T34" fmla="*/ 1422 w 1593"/>
                <a:gd name="T35" fmla="*/ 776 h 1939"/>
                <a:gd name="T36" fmla="*/ 418 w 1593"/>
                <a:gd name="T37" fmla="*/ 75 h 1939"/>
                <a:gd name="T38" fmla="*/ 418 w 1593"/>
                <a:gd name="T39" fmla="*/ 75 h 1939"/>
                <a:gd name="T40" fmla="*/ 61 w 1593"/>
                <a:gd name="T41" fmla="*/ 609 h 1939"/>
                <a:gd name="T42" fmla="*/ 94 w 1593"/>
                <a:gd name="T43" fmla="*/ 515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3" h="1939">
                  <a:moveTo>
                    <a:pt x="94" y="515"/>
                  </a:moveTo>
                  <a:lnTo>
                    <a:pt x="94" y="515"/>
                  </a:lnTo>
                  <a:cubicBezTo>
                    <a:pt x="94" y="515"/>
                    <a:pt x="395" y="946"/>
                    <a:pt x="741" y="820"/>
                  </a:cubicBezTo>
                  <a:lnTo>
                    <a:pt x="741" y="820"/>
                  </a:lnTo>
                  <a:cubicBezTo>
                    <a:pt x="741" y="820"/>
                    <a:pt x="835" y="791"/>
                    <a:pt x="812" y="684"/>
                  </a:cubicBezTo>
                  <a:lnTo>
                    <a:pt x="812" y="684"/>
                  </a:lnTo>
                  <a:cubicBezTo>
                    <a:pt x="776" y="521"/>
                    <a:pt x="944" y="500"/>
                    <a:pt x="1015" y="620"/>
                  </a:cubicBezTo>
                  <a:lnTo>
                    <a:pt x="1015" y="620"/>
                  </a:lnTo>
                  <a:cubicBezTo>
                    <a:pt x="1074" y="720"/>
                    <a:pt x="1015" y="847"/>
                    <a:pt x="904" y="814"/>
                  </a:cubicBezTo>
                  <a:lnTo>
                    <a:pt x="904" y="814"/>
                  </a:lnTo>
                  <a:cubicBezTo>
                    <a:pt x="904" y="814"/>
                    <a:pt x="656" y="1162"/>
                    <a:pt x="779" y="1428"/>
                  </a:cubicBezTo>
                  <a:lnTo>
                    <a:pt x="779" y="1428"/>
                  </a:lnTo>
                  <a:cubicBezTo>
                    <a:pt x="779" y="1428"/>
                    <a:pt x="981" y="1245"/>
                    <a:pt x="1196" y="1403"/>
                  </a:cubicBezTo>
                  <a:lnTo>
                    <a:pt x="1196" y="1403"/>
                  </a:lnTo>
                  <a:cubicBezTo>
                    <a:pt x="1411" y="1560"/>
                    <a:pt x="1563" y="1938"/>
                    <a:pt x="1563" y="1938"/>
                  </a:cubicBezTo>
                  <a:lnTo>
                    <a:pt x="1563" y="1938"/>
                  </a:lnTo>
                  <a:cubicBezTo>
                    <a:pt x="1563" y="1938"/>
                    <a:pt x="1592" y="1265"/>
                    <a:pt x="1422" y="776"/>
                  </a:cubicBezTo>
                  <a:lnTo>
                    <a:pt x="1422" y="776"/>
                  </a:lnTo>
                  <a:cubicBezTo>
                    <a:pt x="1223" y="201"/>
                    <a:pt x="756" y="0"/>
                    <a:pt x="418" y="75"/>
                  </a:cubicBezTo>
                  <a:lnTo>
                    <a:pt x="418" y="75"/>
                  </a:lnTo>
                  <a:cubicBezTo>
                    <a:pt x="0" y="166"/>
                    <a:pt x="61" y="609"/>
                    <a:pt x="61" y="609"/>
                  </a:cubicBezTo>
                  <a:lnTo>
                    <a:pt x="94" y="5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164">
              <a:extLst>
                <a:ext uri="{FF2B5EF4-FFF2-40B4-BE49-F238E27FC236}">
                  <a16:creationId xmlns:a16="http://schemas.microsoft.com/office/drawing/2014/main" id="{E0A9682E-3ABC-684C-8C9E-7F0B79342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0322" y="4743180"/>
              <a:ext cx="670152" cy="543810"/>
            </a:xfrm>
            <a:custGeom>
              <a:avLst/>
              <a:gdLst>
                <a:gd name="T0" fmla="*/ 451 w 536"/>
                <a:gd name="T1" fmla="*/ 317 h 436"/>
                <a:gd name="T2" fmla="*/ 368 w 536"/>
                <a:gd name="T3" fmla="*/ 304 h 436"/>
                <a:gd name="T4" fmla="*/ 295 w 536"/>
                <a:gd name="T5" fmla="*/ 214 h 436"/>
                <a:gd name="T6" fmla="*/ 278 w 536"/>
                <a:gd name="T7" fmla="*/ 98 h 436"/>
                <a:gd name="T8" fmla="*/ 325 w 536"/>
                <a:gd name="T9" fmla="*/ 29 h 436"/>
                <a:gd name="T10" fmla="*/ 352 w 536"/>
                <a:gd name="T11" fmla="*/ 24 h 436"/>
                <a:gd name="T12" fmla="*/ 407 w 536"/>
                <a:gd name="T13" fmla="*/ 41 h 436"/>
                <a:gd name="T14" fmla="*/ 481 w 536"/>
                <a:gd name="T15" fmla="*/ 132 h 436"/>
                <a:gd name="T16" fmla="*/ 213 w 536"/>
                <a:gd name="T17" fmla="*/ 351 h 436"/>
                <a:gd name="T18" fmla="*/ 179 w 536"/>
                <a:gd name="T19" fmla="*/ 414 h 436"/>
                <a:gd name="T20" fmla="*/ 42 w 536"/>
                <a:gd name="T21" fmla="*/ 302 h 436"/>
                <a:gd name="T22" fmla="*/ 20 w 536"/>
                <a:gd name="T23" fmla="*/ 189 h 436"/>
                <a:gd name="T24" fmla="*/ 53 w 536"/>
                <a:gd name="T25" fmla="*/ 126 h 436"/>
                <a:gd name="T26" fmla="*/ 71 w 536"/>
                <a:gd name="T27" fmla="*/ 123 h 436"/>
                <a:gd name="T28" fmla="*/ 122 w 536"/>
                <a:gd name="T29" fmla="*/ 144 h 436"/>
                <a:gd name="T30" fmla="*/ 190 w 536"/>
                <a:gd name="T31" fmla="*/ 238 h 436"/>
                <a:gd name="T32" fmla="*/ 190 w 536"/>
                <a:gd name="T33" fmla="*/ 238 h 436"/>
                <a:gd name="T34" fmla="*/ 496 w 536"/>
                <a:gd name="T35" fmla="*/ 126 h 436"/>
                <a:gd name="T36" fmla="*/ 417 w 536"/>
                <a:gd name="T37" fmla="*/ 27 h 436"/>
                <a:gd name="T38" fmla="*/ 318 w 536"/>
                <a:gd name="T39" fmla="*/ 13 h 436"/>
                <a:gd name="T40" fmla="*/ 261 w 536"/>
                <a:gd name="T41" fmla="*/ 95 h 436"/>
                <a:gd name="T42" fmla="*/ 267 w 536"/>
                <a:gd name="T43" fmla="*/ 184 h 436"/>
                <a:gd name="T44" fmla="*/ 232 w 536"/>
                <a:gd name="T45" fmla="*/ 182 h 436"/>
                <a:gd name="T46" fmla="*/ 198 w 536"/>
                <a:gd name="T47" fmla="*/ 213 h 436"/>
                <a:gd name="T48" fmla="*/ 132 w 536"/>
                <a:gd name="T49" fmla="*/ 131 h 436"/>
                <a:gd name="T50" fmla="*/ 47 w 536"/>
                <a:gd name="T51" fmla="*/ 110 h 436"/>
                <a:gd name="T52" fmla="*/ 3 w 536"/>
                <a:gd name="T53" fmla="*/ 188 h 436"/>
                <a:gd name="T54" fmla="*/ 27 w 536"/>
                <a:gd name="T55" fmla="*/ 309 h 436"/>
                <a:gd name="T56" fmla="*/ 162 w 536"/>
                <a:gd name="T57" fmla="*/ 435 h 436"/>
                <a:gd name="T58" fmla="*/ 187 w 536"/>
                <a:gd name="T59" fmla="*/ 430 h 436"/>
                <a:gd name="T60" fmla="*/ 230 w 536"/>
                <a:gd name="T61" fmla="*/ 352 h 436"/>
                <a:gd name="T62" fmla="*/ 207 w 536"/>
                <a:gd name="T63" fmla="*/ 233 h 436"/>
                <a:gd name="T64" fmla="*/ 238 w 536"/>
                <a:gd name="T65" fmla="*/ 198 h 436"/>
                <a:gd name="T66" fmla="*/ 275 w 536"/>
                <a:gd name="T67" fmla="*/ 209 h 436"/>
                <a:gd name="T68" fmla="*/ 280 w 536"/>
                <a:gd name="T69" fmla="*/ 220 h 436"/>
                <a:gd name="T70" fmla="*/ 359 w 536"/>
                <a:gd name="T71" fmla="*/ 319 h 436"/>
                <a:gd name="T72" fmla="*/ 423 w 536"/>
                <a:gd name="T73" fmla="*/ 340 h 436"/>
                <a:gd name="T74" fmla="*/ 458 w 536"/>
                <a:gd name="T75" fmla="*/ 333 h 436"/>
                <a:gd name="T76" fmla="*/ 496 w 536"/>
                <a:gd name="T77" fmla="*/ 12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6" h="436">
                  <a:moveTo>
                    <a:pt x="451" y="317"/>
                  </a:moveTo>
                  <a:lnTo>
                    <a:pt x="451" y="317"/>
                  </a:lnTo>
                  <a:cubicBezTo>
                    <a:pt x="427" y="328"/>
                    <a:pt x="398" y="323"/>
                    <a:pt x="368" y="304"/>
                  </a:cubicBezTo>
                  <a:lnTo>
                    <a:pt x="368" y="304"/>
                  </a:lnTo>
                  <a:cubicBezTo>
                    <a:pt x="338" y="285"/>
                    <a:pt x="312" y="253"/>
                    <a:pt x="295" y="214"/>
                  </a:cubicBezTo>
                  <a:lnTo>
                    <a:pt x="295" y="214"/>
                  </a:lnTo>
                  <a:cubicBezTo>
                    <a:pt x="278" y="175"/>
                    <a:pt x="272" y="134"/>
                    <a:pt x="278" y="98"/>
                  </a:cubicBezTo>
                  <a:lnTo>
                    <a:pt x="278" y="98"/>
                  </a:lnTo>
                  <a:cubicBezTo>
                    <a:pt x="284" y="64"/>
                    <a:pt x="301" y="40"/>
                    <a:pt x="325" y="29"/>
                  </a:cubicBezTo>
                  <a:lnTo>
                    <a:pt x="325" y="29"/>
                  </a:lnTo>
                  <a:cubicBezTo>
                    <a:pt x="333" y="25"/>
                    <a:pt x="343" y="24"/>
                    <a:pt x="352" y="24"/>
                  </a:cubicBezTo>
                  <a:lnTo>
                    <a:pt x="352" y="24"/>
                  </a:lnTo>
                  <a:cubicBezTo>
                    <a:pt x="370" y="24"/>
                    <a:pt x="388" y="30"/>
                    <a:pt x="407" y="41"/>
                  </a:cubicBezTo>
                  <a:lnTo>
                    <a:pt x="407" y="41"/>
                  </a:lnTo>
                  <a:cubicBezTo>
                    <a:pt x="437" y="61"/>
                    <a:pt x="464" y="93"/>
                    <a:pt x="481" y="132"/>
                  </a:cubicBezTo>
                  <a:lnTo>
                    <a:pt x="481" y="132"/>
                  </a:lnTo>
                  <a:cubicBezTo>
                    <a:pt x="516" y="212"/>
                    <a:pt x="502" y="294"/>
                    <a:pt x="451" y="317"/>
                  </a:cubicBezTo>
                  <a:close/>
                  <a:moveTo>
                    <a:pt x="213" y="351"/>
                  </a:moveTo>
                  <a:lnTo>
                    <a:pt x="213" y="351"/>
                  </a:lnTo>
                  <a:cubicBezTo>
                    <a:pt x="210" y="383"/>
                    <a:pt x="198" y="406"/>
                    <a:pt x="179" y="414"/>
                  </a:cubicBezTo>
                  <a:lnTo>
                    <a:pt x="179" y="414"/>
                  </a:lnTo>
                  <a:cubicBezTo>
                    <a:pt x="140" y="431"/>
                    <a:pt x="77" y="381"/>
                    <a:pt x="42" y="302"/>
                  </a:cubicBezTo>
                  <a:lnTo>
                    <a:pt x="42" y="302"/>
                  </a:lnTo>
                  <a:cubicBezTo>
                    <a:pt x="25" y="263"/>
                    <a:pt x="17" y="223"/>
                    <a:pt x="20" y="189"/>
                  </a:cubicBezTo>
                  <a:lnTo>
                    <a:pt x="20" y="189"/>
                  </a:lnTo>
                  <a:cubicBezTo>
                    <a:pt x="23" y="156"/>
                    <a:pt x="34" y="134"/>
                    <a:pt x="53" y="126"/>
                  </a:cubicBezTo>
                  <a:lnTo>
                    <a:pt x="53" y="126"/>
                  </a:lnTo>
                  <a:cubicBezTo>
                    <a:pt x="59" y="124"/>
                    <a:pt x="64" y="123"/>
                    <a:pt x="71" y="123"/>
                  </a:cubicBezTo>
                  <a:lnTo>
                    <a:pt x="71" y="123"/>
                  </a:lnTo>
                  <a:cubicBezTo>
                    <a:pt x="86" y="123"/>
                    <a:pt x="103" y="130"/>
                    <a:pt x="122" y="144"/>
                  </a:cubicBezTo>
                  <a:lnTo>
                    <a:pt x="122" y="144"/>
                  </a:lnTo>
                  <a:cubicBezTo>
                    <a:pt x="149" y="165"/>
                    <a:pt x="173" y="198"/>
                    <a:pt x="190" y="238"/>
                  </a:cubicBezTo>
                  <a:lnTo>
                    <a:pt x="190" y="238"/>
                  </a:lnTo>
                  <a:lnTo>
                    <a:pt x="190" y="238"/>
                  </a:lnTo>
                  <a:cubicBezTo>
                    <a:pt x="207" y="277"/>
                    <a:pt x="215" y="317"/>
                    <a:pt x="213" y="351"/>
                  </a:cubicBezTo>
                  <a:close/>
                  <a:moveTo>
                    <a:pt x="496" y="126"/>
                  </a:moveTo>
                  <a:lnTo>
                    <a:pt x="496" y="126"/>
                  </a:lnTo>
                  <a:cubicBezTo>
                    <a:pt x="478" y="83"/>
                    <a:pt x="450" y="49"/>
                    <a:pt x="417" y="27"/>
                  </a:cubicBezTo>
                  <a:lnTo>
                    <a:pt x="417" y="27"/>
                  </a:lnTo>
                  <a:cubicBezTo>
                    <a:pt x="382" y="5"/>
                    <a:pt x="348" y="0"/>
                    <a:pt x="318" y="13"/>
                  </a:cubicBezTo>
                  <a:lnTo>
                    <a:pt x="318" y="13"/>
                  </a:lnTo>
                  <a:cubicBezTo>
                    <a:pt x="288" y="27"/>
                    <a:pt x="268" y="55"/>
                    <a:pt x="261" y="95"/>
                  </a:cubicBezTo>
                  <a:lnTo>
                    <a:pt x="261" y="95"/>
                  </a:lnTo>
                  <a:cubicBezTo>
                    <a:pt x="256" y="123"/>
                    <a:pt x="258" y="154"/>
                    <a:pt x="267" y="184"/>
                  </a:cubicBezTo>
                  <a:lnTo>
                    <a:pt x="267" y="184"/>
                  </a:lnTo>
                  <a:cubicBezTo>
                    <a:pt x="255" y="179"/>
                    <a:pt x="243" y="178"/>
                    <a:pt x="232" y="182"/>
                  </a:cubicBezTo>
                  <a:lnTo>
                    <a:pt x="232" y="182"/>
                  </a:lnTo>
                  <a:cubicBezTo>
                    <a:pt x="215" y="187"/>
                    <a:pt x="204" y="202"/>
                    <a:pt x="198" y="213"/>
                  </a:cubicBezTo>
                  <a:lnTo>
                    <a:pt x="198" y="213"/>
                  </a:lnTo>
                  <a:cubicBezTo>
                    <a:pt x="180" y="179"/>
                    <a:pt x="157" y="150"/>
                    <a:pt x="132" y="131"/>
                  </a:cubicBezTo>
                  <a:lnTo>
                    <a:pt x="132" y="131"/>
                  </a:lnTo>
                  <a:cubicBezTo>
                    <a:pt x="102" y="107"/>
                    <a:pt x="71" y="99"/>
                    <a:pt x="47" y="110"/>
                  </a:cubicBezTo>
                  <a:lnTo>
                    <a:pt x="47" y="110"/>
                  </a:lnTo>
                  <a:cubicBezTo>
                    <a:pt x="21" y="121"/>
                    <a:pt x="6" y="148"/>
                    <a:pt x="3" y="188"/>
                  </a:cubicBezTo>
                  <a:lnTo>
                    <a:pt x="3" y="188"/>
                  </a:lnTo>
                  <a:cubicBezTo>
                    <a:pt x="0" y="224"/>
                    <a:pt x="9" y="268"/>
                    <a:pt x="27" y="309"/>
                  </a:cubicBezTo>
                  <a:lnTo>
                    <a:pt x="27" y="309"/>
                  </a:lnTo>
                  <a:cubicBezTo>
                    <a:pt x="60" y="385"/>
                    <a:pt x="115" y="435"/>
                    <a:pt x="162" y="435"/>
                  </a:cubicBezTo>
                  <a:lnTo>
                    <a:pt x="162" y="435"/>
                  </a:lnTo>
                  <a:cubicBezTo>
                    <a:pt x="171" y="435"/>
                    <a:pt x="179" y="433"/>
                    <a:pt x="187" y="430"/>
                  </a:cubicBezTo>
                  <a:lnTo>
                    <a:pt x="187" y="430"/>
                  </a:lnTo>
                  <a:cubicBezTo>
                    <a:pt x="211" y="419"/>
                    <a:pt x="227" y="391"/>
                    <a:pt x="230" y="352"/>
                  </a:cubicBezTo>
                  <a:lnTo>
                    <a:pt x="230" y="352"/>
                  </a:lnTo>
                  <a:cubicBezTo>
                    <a:pt x="233" y="317"/>
                    <a:pt x="225" y="274"/>
                    <a:pt x="207" y="233"/>
                  </a:cubicBezTo>
                  <a:lnTo>
                    <a:pt x="207" y="233"/>
                  </a:lnTo>
                  <a:cubicBezTo>
                    <a:pt x="211" y="225"/>
                    <a:pt x="220" y="203"/>
                    <a:pt x="238" y="198"/>
                  </a:cubicBezTo>
                  <a:lnTo>
                    <a:pt x="238" y="198"/>
                  </a:lnTo>
                  <a:cubicBezTo>
                    <a:pt x="249" y="195"/>
                    <a:pt x="261" y="198"/>
                    <a:pt x="275" y="209"/>
                  </a:cubicBezTo>
                  <a:lnTo>
                    <a:pt x="275" y="209"/>
                  </a:lnTo>
                  <a:cubicBezTo>
                    <a:pt x="277" y="213"/>
                    <a:pt x="278" y="217"/>
                    <a:pt x="280" y="220"/>
                  </a:cubicBezTo>
                  <a:lnTo>
                    <a:pt x="280" y="220"/>
                  </a:lnTo>
                  <a:cubicBezTo>
                    <a:pt x="298" y="263"/>
                    <a:pt x="326" y="298"/>
                    <a:pt x="359" y="319"/>
                  </a:cubicBezTo>
                  <a:lnTo>
                    <a:pt x="359" y="319"/>
                  </a:lnTo>
                  <a:cubicBezTo>
                    <a:pt x="381" y="333"/>
                    <a:pt x="403" y="340"/>
                    <a:pt x="423" y="340"/>
                  </a:cubicBezTo>
                  <a:lnTo>
                    <a:pt x="423" y="340"/>
                  </a:lnTo>
                  <a:cubicBezTo>
                    <a:pt x="435" y="340"/>
                    <a:pt x="447" y="337"/>
                    <a:pt x="458" y="333"/>
                  </a:cubicBezTo>
                  <a:lnTo>
                    <a:pt x="458" y="333"/>
                  </a:lnTo>
                  <a:cubicBezTo>
                    <a:pt x="518" y="306"/>
                    <a:pt x="535" y="213"/>
                    <a:pt x="496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165">
              <a:extLst>
                <a:ext uri="{FF2B5EF4-FFF2-40B4-BE49-F238E27FC236}">
                  <a16:creationId xmlns:a16="http://schemas.microsoft.com/office/drawing/2014/main" id="{F36E05AA-5583-E44C-B14E-58D3B824A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13" y="4710223"/>
              <a:ext cx="461415" cy="582263"/>
            </a:xfrm>
            <a:custGeom>
              <a:avLst/>
              <a:gdLst>
                <a:gd name="T0" fmla="*/ 370 w 371"/>
                <a:gd name="T1" fmla="*/ 106 h 468"/>
                <a:gd name="T2" fmla="*/ 370 w 371"/>
                <a:gd name="T3" fmla="*/ 106 h 468"/>
                <a:gd name="T4" fmla="*/ 311 w 371"/>
                <a:gd name="T5" fmla="*/ 0 h 468"/>
                <a:gd name="T6" fmla="*/ 311 w 371"/>
                <a:gd name="T7" fmla="*/ 0 h 468"/>
                <a:gd name="T8" fmla="*/ 252 w 371"/>
                <a:gd name="T9" fmla="*/ 106 h 468"/>
                <a:gd name="T10" fmla="*/ 252 w 371"/>
                <a:gd name="T11" fmla="*/ 106 h 468"/>
                <a:gd name="T12" fmla="*/ 311 w 371"/>
                <a:gd name="T13" fmla="*/ 213 h 468"/>
                <a:gd name="T14" fmla="*/ 303 w 371"/>
                <a:gd name="T15" fmla="*/ 214 h 468"/>
                <a:gd name="T16" fmla="*/ 303 w 371"/>
                <a:gd name="T17" fmla="*/ 214 h 468"/>
                <a:gd name="T18" fmla="*/ 262 w 371"/>
                <a:gd name="T19" fmla="*/ 327 h 468"/>
                <a:gd name="T20" fmla="*/ 262 w 371"/>
                <a:gd name="T21" fmla="*/ 327 h 468"/>
                <a:gd name="T22" fmla="*/ 107 w 371"/>
                <a:gd name="T23" fmla="*/ 399 h 468"/>
                <a:gd name="T24" fmla="*/ 107 w 371"/>
                <a:gd name="T25" fmla="*/ 399 h 468"/>
                <a:gd name="T26" fmla="*/ 55 w 371"/>
                <a:gd name="T27" fmla="*/ 359 h 468"/>
                <a:gd name="T28" fmla="*/ 55 w 371"/>
                <a:gd name="T29" fmla="*/ 359 h 468"/>
                <a:gd name="T30" fmla="*/ 0 w 371"/>
                <a:gd name="T31" fmla="*/ 414 h 468"/>
                <a:gd name="T32" fmla="*/ 0 w 371"/>
                <a:gd name="T33" fmla="*/ 414 h 468"/>
                <a:gd name="T34" fmla="*/ 55 w 371"/>
                <a:gd name="T35" fmla="*/ 467 h 468"/>
                <a:gd name="T36" fmla="*/ 55 w 371"/>
                <a:gd name="T37" fmla="*/ 467 h 468"/>
                <a:gd name="T38" fmla="*/ 109 w 371"/>
                <a:gd name="T39" fmla="*/ 416 h 468"/>
                <a:gd name="T40" fmla="*/ 109 w 371"/>
                <a:gd name="T41" fmla="*/ 416 h 468"/>
                <a:gd name="T42" fmla="*/ 275 w 371"/>
                <a:gd name="T43" fmla="*/ 338 h 468"/>
                <a:gd name="T44" fmla="*/ 275 w 371"/>
                <a:gd name="T45" fmla="*/ 338 h 468"/>
                <a:gd name="T46" fmla="*/ 320 w 371"/>
                <a:gd name="T47" fmla="*/ 212 h 468"/>
                <a:gd name="T48" fmla="*/ 317 w 371"/>
                <a:gd name="T49" fmla="*/ 213 h 468"/>
                <a:gd name="T50" fmla="*/ 317 w 371"/>
                <a:gd name="T51" fmla="*/ 213 h 468"/>
                <a:gd name="T52" fmla="*/ 370 w 371"/>
                <a:gd name="T53" fmla="*/ 10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1" h="468">
                  <a:moveTo>
                    <a:pt x="370" y="106"/>
                  </a:moveTo>
                  <a:lnTo>
                    <a:pt x="370" y="106"/>
                  </a:lnTo>
                  <a:cubicBezTo>
                    <a:pt x="370" y="48"/>
                    <a:pt x="343" y="0"/>
                    <a:pt x="311" y="0"/>
                  </a:cubicBezTo>
                  <a:lnTo>
                    <a:pt x="311" y="0"/>
                  </a:lnTo>
                  <a:cubicBezTo>
                    <a:pt x="279" y="0"/>
                    <a:pt x="252" y="48"/>
                    <a:pt x="252" y="106"/>
                  </a:cubicBezTo>
                  <a:lnTo>
                    <a:pt x="252" y="106"/>
                  </a:lnTo>
                  <a:cubicBezTo>
                    <a:pt x="252" y="165"/>
                    <a:pt x="279" y="213"/>
                    <a:pt x="311" y="213"/>
                  </a:cubicBezTo>
                  <a:lnTo>
                    <a:pt x="303" y="214"/>
                  </a:lnTo>
                  <a:lnTo>
                    <a:pt x="303" y="214"/>
                  </a:lnTo>
                  <a:cubicBezTo>
                    <a:pt x="303" y="215"/>
                    <a:pt x="307" y="275"/>
                    <a:pt x="262" y="327"/>
                  </a:cubicBezTo>
                  <a:lnTo>
                    <a:pt x="262" y="327"/>
                  </a:lnTo>
                  <a:cubicBezTo>
                    <a:pt x="228" y="365"/>
                    <a:pt x="176" y="390"/>
                    <a:pt x="107" y="399"/>
                  </a:cubicBezTo>
                  <a:lnTo>
                    <a:pt x="107" y="399"/>
                  </a:lnTo>
                  <a:cubicBezTo>
                    <a:pt x="101" y="376"/>
                    <a:pt x="80" y="359"/>
                    <a:pt x="55" y="359"/>
                  </a:cubicBezTo>
                  <a:lnTo>
                    <a:pt x="55" y="359"/>
                  </a:lnTo>
                  <a:cubicBezTo>
                    <a:pt x="25" y="359"/>
                    <a:pt x="0" y="384"/>
                    <a:pt x="0" y="414"/>
                  </a:cubicBezTo>
                  <a:lnTo>
                    <a:pt x="0" y="414"/>
                  </a:lnTo>
                  <a:cubicBezTo>
                    <a:pt x="0" y="443"/>
                    <a:pt x="25" y="467"/>
                    <a:pt x="55" y="467"/>
                  </a:cubicBezTo>
                  <a:lnTo>
                    <a:pt x="55" y="467"/>
                  </a:lnTo>
                  <a:cubicBezTo>
                    <a:pt x="84" y="467"/>
                    <a:pt x="107" y="445"/>
                    <a:pt x="109" y="416"/>
                  </a:cubicBezTo>
                  <a:lnTo>
                    <a:pt x="109" y="416"/>
                  </a:lnTo>
                  <a:cubicBezTo>
                    <a:pt x="183" y="406"/>
                    <a:pt x="238" y="380"/>
                    <a:pt x="275" y="338"/>
                  </a:cubicBezTo>
                  <a:lnTo>
                    <a:pt x="275" y="338"/>
                  </a:lnTo>
                  <a:cubicBezTo>
                    <a:pt x="325" y="280"/>
                    <a:pt x="320" y="215"/>
                    <a:pt x="320" y="212"/>
                  </a:cubicBezTo>
                  <a:lnTo>
                    <a:pt x="317" y="213"/>
                  </a:lnTo>
                  <a:lnTo>
                    <a:pt x="317" y="213"/>
                  </a:lnTo>
                  <a:cubicBezTo>
                    <a:pt x="347" y="207"/>
                    <a:pt x="370" y="161"/>
                    <a:pt x="370" y="10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166">
              <a:extLst>
                <a:ext uri="{FF2B5EF4-FFF2-40B4-BE49-F238E27FC236}">
                  <a16:creationId xmlns:a16="http://schemas.microsoft.com/office/drawing/2014/main" id="{3CE11334-0CDF-8247-8DED-318D20DAE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7237" y="6517434"/>
              <a:ext cx="219722" cy="324092"/>
            </a:xfrm>
            <a:custGeom>
              <a:avLst/>
              <a:gdLst>
                <a:gd name="T0" fmla="*/ 0 w 176"/>
                <a:gd name="T1" fmla="*/ 257 h 258"/>
                <a:gd name="T2" fmla="*/ 137 w 176"/>
                <a:gd name="T3" fmla="*/ 257 h 258"/>
                <a:gd name="T4" fmla="*/ 175 w 176"/>
                <a:gd name="T5" fmla="*/ 0 h 258"/>
                <a:gd name="T6" fmla="*/ 0 w 176"/>
                <a:gd name="T7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258">
                  <a:moveTo>
                    <a:pt x="0" y="257"/>
                  </a:moveTo>
                  <a:lnTo>
                    <a:pt x="137" y="257"/>
                  </a:lnTo>
                  <a:lnTo>
                    <a:pt x="175" y="0"/>
                  </a:lnTo>
                  <a:lnTo>
                    <a:pt x="0" y="257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DCD2C3E-7971-0C4E-9D9E-F73B0021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8050" y="4803604"/>
              <a:ext cx="592004" cy="696368"/>
            </a:xfrm>
            <a:custGeom>
              <a:avLst/>
              <a:gdLst>
                <a:gd name="connsiteX0" fmla="*/ 269927 w 592004"/>
                <a:gd name="connsiteY0" fmla="*/ 335075 h 696368"/>
                <a:gd name="connsiteX1" fmla="*/ 217615 w 592004"/>
                <a:gd name="connsiteY1" fmla="*/ 353867 h 696368"/>
                <a:gd name="connsiteX2" fmla="*/ 241280 w 592004"/>
                <a:gd name="connsiteY2" fmla="*/ 424023 h 696368"/>
                <a:gd name="connsiteX3" fmla="*/ 170286 w 592004"/>
                <a:gd name="connsiteY3" fmla="*/ 447826 h 696368"/>
                <a:gd name="connsiteX4" fmla="*/ 190214 w 592004"/>
                <a:gd name="connsiteY4" fmla="*/ 502949 h 696368"/>
                <a:gd name="connsiteX5" fmla="*/ 259963 w 592004"/>
                <a:gd name="connsiteY5" fmla="*/ 477893 h 696368"/>
                <a:gd name="connsiteX6" fmla="*/ 283627 w 592004"/>
                <a:gd name="connsiteY6" fmla="*/ 548049 h 696368"/>
                <a:gd name="connsiteX7" fmla="*/ 337184 w 592004"/>
                <a:gd name="connsiteY7" fmla="*/ 530510 h 696368"/>
                <a:gd name="connsiteX8" fmla="*/ 313519 w 592004"/>
                <a:gd name="connsiteY8" fmla="*/ 459101 h 696368"/>
                <a:gd name="connsiteX9" fmla="*/ 383268 w 592004"/>
                <a:gd name="connsiteY9" fmla="*/ 435298 h 696368"/>
                <a:gd name="connsiteX10" fmla="*/ 364585 w 592004"/>
                <a:gd name="connsiteY10" fmla="*/ 381428 h 696368"/>
                <a:gd name="connsiteX11" fmla="*/ 294837 w 592004"/>
                <a:gd name="connsiteY11" fmla="*/ 405231 h 696368"/>
                <a:gd name="connsiteX12" fmla="*/ 387607 w 592004"/>
                <a:gd name="connsiteY12" fmla="*/ 91266 h 696368"/>
                <a:gd name="connsiteX13" fmla="*/ 299118 w 592004"/>
                <a:gd name="connsiteY13" fmla="*/ 272546 h 696368"/>
                <a:gd name="connsiteX14" fmla="*/ 412533 w 592004"/>
                <a:gd name="connsiteY14" fmla="*/ 327556 h 696368"/>
                <a:gd name="connsiteX15" fmla="*/ 501022 w 592004"/>
                <a:gd name="connsiteY15" fmla="*/ 147525 h 696368"/>
                <a:gd name="connsiteX16" fmla="*/ 355202 w 592004"/>
                <a:gd name="connsiteY16" fmla="*/ 0 h 696368"/>
                <a:gd name="connsiteX17" fmla="*/ 592004 w 592004"/>
                <a:gd name="connsiteY17" fmla="*/ 115020 h 696368"/>
                <a:gd name="connsiteX18" fmla="*/ 473603 w 592004"/>
                <a:gd name="connsiteY18" fmla="*/ 357561 h 696368"/>
                <a:gd name="connsiteX19" fmla="*/ 548382 w 592004"/>
                <a:gd name="connsiteY19" fmla="*/ 393817 h 696368"/>
                <a:gd name="connsiteX20" fmla="*/ 401316 w 592004"/>
                <a:gd name="connsiteY20" fmla="*/ 696368 h 696368"/>
                <a:gd name="connsiteX21" fmla="*/ 0 w 592004"/>
                <a:gd name="connsiteY21" fmla="*/ 498835 h 696368"/>
                <a:gd name="connsiteX22" fmla="*/ 145820 w 592004"/>
                <a:gd name="connsiteY22" fmla="*/ 197534 h 696368"/>
                <a:gd name="connsiteX23" fmla="*/ 238048 w 592004"/>
                <a:gd name="connsiteY23" fmla="*/ 241291 h 69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2004" h="696368">
                  <a:moveTo>
                    <a:pt x="269927" y="335075"/>
                  </a:moveTo>
                  <a:lnTo>
                    <a:pt x="217615" y="353867"/>
                  </a:lnTo>
                  <a:lnTo>
                    <a:pt x="241280" y="424023"/>
                  </a:lnTo>
                  <a:lnTo>
                    <a:pt x="170286" y="447826"/>
                  </a:lnTo>
                  <a:lnTo>
                    <a:pt x="190214" y="502949"/>
                  </a:lnTo>
                  <a:lnTo>
                    <a:pt x="259963" y="477893"/>
                  </a:lnTo>
                  <a:lnTo>
                    <a:pt x="283627" y="548049"/>
                  </a:lnTo>
                  <a:lnTo>
                    <a:pt x="337184" y="530510"/>
                  </a:lnTo>
                  <a:lnTo>
                    <a:pt x="313519" y="459101"/>
                  </a:lnTo>
                  <a:lnTo>
                    <a:pt x="383268" y="435298"/>
                  </a:lnTo>
                  <a:lnTo>
                    <a:pt x="364585" y="381428"/>
                  </a:lnTo>
                  <a:lnTo>
                    <a:pt x="294837" y="405231"/>
                  </a:lnTo>
                  <a:close/>
                  <a:moveTo>
                    <a:pt x="387607" y="91266"/>
                  </a:moveTo>
                  <a:lnTo>
                    <a:pt x="299118" y="272546"/>
                  </a:lnTo>
                  <a:lnTo>
                    <a:pt x="412533" y="327556"/>
                  </a:lnTo>
                  <a:lnTo>
                    <a:pt x="501022" y="147525"/>
                  </a:lnTo>
                  <a:close/>
                  <a:moveTo>
                    <a:pt x="355202" y="0"/>
                  </a:moveTo>
                  <a:lnTo>
                    <a:pt x="592004" y="115020"/>
                  </a:lnTo>
                  <a:lnTo>
                    <a:pt x="473603" y="357561"/>
                  </a:lnTo>
                  <a:lnTo>
                    <a:pt x="548382" y="393817"/>
                  </a:lnTo>
                  <a:lnTo>
                    <a:pt x="401316" y="696368"/>
                  </a:lnTo>
                  <a:lnTo>
                    <a:pt x="0" y="498835"/>
                  </a:lnTo>
                  <a:lnTo>
                    <a:pt x="145820" y="197534"/>
                  </a:lnTo>
                  <a:lnTo>
                    <a:pt x="238048" y="241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6" name="Freeform 240">
            <a:extLst>
              <a:ext uri="{FF2B5EF4-FFF2-40B4-BE49-F238E27FC236}">
                <a16:creationId xmlns:a16="http://schemas.microsoft.com/office/drawing/2014/main" id="{9158428A-AEA2-514A-B2DC-C55EFE43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714" y="4375146"/>
            <a:ext cx="120848" cy="1972004"/>
          </a:xfrm>
          <a:custGeom>
            <a:avLst/>
            <a:gdLst>
              <a:gd name="T0" fmla="*/ 48 w 99"/>
              <a:gd name="T1" fmla="*/ 1581 h 1582"/>
              <a:gd name="T2" fmla="*/ 48 w 99"/>
              <a:gd name="T3" fmla="*/ 1581 h 1582"/>
              <a:gd name="T4" fmla="*/ 48 w 99"/>
              <a:gd name="T5" fmla="*/ 1581 h 1582"/>
              <a:gd name="T6" fmla="*/ 98 w 99"/>
              <a:gd name="T7" fmla="*/ 1532 h 1582"/>
              <a:gd name="T8" fmla="*/ 98 w 99"/>
              <a:gd name="T9" fmla="*/ 48 h 1582"/>
              <a:gd name="T10" fmla="*/ 98 w 99"/>
              <a:gd name="T11" fmla="*/ 48 h 1582"/>
              <a:gd name="T12" fmla="*/ 48 w 99"/>
              <a:gd name="T13" fmla="*/ 0 h 1582"/>
              <a:gd name="T14" fmla="*/ 48 w 99"/>
              <a:gd name="T15" fmla="*/ 0 h 1582"/>
              <a:gd name="T16" fmla="*/ 48 w 99"/>
              <a:gd name="T17" fmla="*/ 0 h 1582"/>
              <a:gd name="T18" fmla="*/ 0 w 99"/>
              <a:gd name="T19" fmla="*/ 48 h 1582"/>
              <a:gd name="T20" fmla="*/ 0 w 99"/>
              <a:gd name="T21" fmla="*/ 1532 h 1582"/>
              <a:gd name="T22" fmla="*/ 0 w 99"/>
              <a:gd name="T23" fmla="*/ 1532 h 1582"/>
              <a:gd name="T24" fmla="*/ 48 w 99"/>
              <a:gd name="T25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582">
                <a:moveTo>
                  <a:pt x="48" y="1581"/>
                </a:moveTo>
                <a:lnTo>
                  <a:pt x="48" y="1581"/>
                </a:lnTo>
                <a:lnTo>
                  <a:pt x="48" y="1581"/>
                </a:lnTo>
                <a:cubicBezTo>
                  <a:pt x="75" y="1581"/>
                  <a:pt x="98" y="1559"/>
                  <a:pt x="98" y="1532"/>
                </a:cubicBezTo>
                <a:lnTo>
                  <a:pt x="98" y="48"/>
                </a:lnTo>
                <a:lnTo>
                  <a:pt x="98" y="48"/>
                </a:lnTo>
                <a:cubicBezTo>
                  <a:pt x="98" y="21"/>
                  <a:pt x="75" y="0"/>
                  <a:pt x="4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22" y="0"/>
                  <a:pt x="0" y="21"/>
                  <a:pt x="0" y="48"/>
                </a:cubicBezTo>
                <a:lnTo>
                  <a:pt x="0" y="1532"/>
                </a:lnTo>
                <a:lnTo>
                  <a:pt x="0" y="1532"/>
                </a:lnTo>
                <a:cubicBezTo>
                  <a:pt x="0" y="1559"/>
                  <a:pt x="22" y="1581"/>
                  <a:pt x="48" y="15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326">
            <a:extLst>
              <a:ext uri="{FF2B5EF4-FFF2-40B4-BE49-F238E27FC236}">
                <a16:creationId xmlns:a16="http://schemas.microsoft.com/office/drawing/2014/main" id="{773ACFB4-232B-D94B-87FF-090E0918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767" y="9285930"/>
            <a:ext cx="120848" cy="1972004"/>
          </a:xfrm>
          <a:custGeom>
            <a:avLst/>
            <a:gdLst>
              <a:gd name="T0" fmla="*/ 48 w 98"/>
              <a:gd name="T1" fmla="*/ 1581 h 1582"/>
              <a:gd name="T2" fmla="*/ 48 w 98"/>
              <a:gd name="T3" fmla="*/ 1581 h 1582"/>
              <a:gd name="T4" fmla="*/ 48 w 98"/>
              <a:gd name="T5" fmla="*/ 1581 h 1582"/>
              <a:gd name="T6" fmla="*/ 97 w 98"/>
              <a:gd name="T7" fmla="*/ 1532 h 1582"/>
              <a:gd name="T8" fmla="*/ 97 w 98"/>
              <a:gd name="T9" fmla="*/ 48 h 1582"/>
              <a:gd name="T10" fmla="*/ 97 w 98"/>
              <a:gd name="T11" fmla="*/ 48 h 1582"/>
              <a:gd name="T12" fmla="*/ 48 w 98"/>
              <a:gd name="T13" fmla="*/ 0 h 1582"/>
              <a:gd name="T14" fmla="*/ 48 w 98"/>
              <a:gd name="T15" fmla="*/ 0 h 1582"/>
              <a:gd name="T16" fmla="*/ 0 w 98"/>
              <a:gd name="T17" fmla="*/ 48 h 1582"/>
              <a:gd name="T18" fmla="*/ 0 w 98"/>
              <a:gd name="T19" fmla="*/ 1532 h 1582"/>
              <a:gd name="T20" fmla="*/ 0 w 98"/>
              <a:gd name="T21" fmla="*/ 1532 h 1582"/>
              <a:gd name="T22" fmla="*/ 48 w 98"/>
              <a:gd name="T23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1582">
                <a:moveTo>
                  <a:pt x="48" y="1581"/>
                </a:moveTo>
                <a:lnTo>
                  <a:pt x="48" y="1581"/>
                </a:lnTo>
                <a:lnTo>
                  <a:pt x="48" y="1581"/>
                </a:lnTo>
                <a:cubicBezTo>
                  <a:pt x="75" y="1581"/>
                  <a:pt x="97" y="1559"/>
                  <a:pt x="97" y="1532"/>
                </a:cubicBezTo>
                <a:lnTo>
                  <a:pt x="97" y="48"/>
                </a:lnTo>
                <a:lnTo>
                  <a:pt x="97" y="48"/>
                </a:lnTo>
                <a:cubicBezTo>
                  <a:pt x="97" y="22"/>
                  <a:pt x="75" y="0"/>
                  <a:pt x="48" y="0"/>
                </a:cubicBezTo>
                <a:lnTo>
                  <a:pt x="48" y="0"/>
                </a:lnTo>
                <a:cubicBezTo>
                  <a:pt x="21" y="0"/>
                  <a:pt x="0" y="22"/>
                  <a:pt x="0" y="48"/>
                </a:cubicBezTo>
                <a:lnTo>
                  <a:pt x="0" y="1532"/>
                </a:lnTo>
                <a:lnTo>
                  <a:pt x="0" y="1532"/>
                </a:lnTo>
                <a:cubicBezTo>
                  <a:pt x="0" y="1559"/>
                  <a:pt x="21" y="1581"/>
                  <a:pt x="48" y="15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6C4937-1722-F248-A140-4FF2C72E9E82}"/>
              </a:ext>
            </a:extLst>
          </p:cNvPr>
          <p:cNvGrpSpPr/>
          <p:nvPr/>
        </p:nvGrpSpPr>
        <p:grpSpPr>
          <a:xfrm>
            <a:off x="2543033" y="8939867"/>
            <a:ext cx="3059628" cy="2603704"/>
            <a:chOff x="2543033" y="8939867"/>
            <a:chExt cx="3059628" cy="2603704"/>
          </a:xfrm>
        </p:grpSpPr>
        <p:sp>
          <p:nvSpPr>
            <p:cNvPr id="49" name="Freeform 327">
              <a:extLst>
                <a:ext uri="{FF2B5EF4-FFF2-40B4-BE49-F238E27FC236}">
                  <a16:creationId xmlns:a16="http://schemas.microsoft.com/office/drawing/2014/main" id="{0DA1762E-1369-DC46-AE53-AD94E905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470" y="10324116"/>
              <a:ext cx="637193" cy="653671"/>
            </a:xfrm>
            <a:custGeom>
              <a:avLst/>
              <a:gdLst>
                <a:gd name="T0" fmla="*/ 313 w 513"/>
                <a:gd name="T1" fmla="*/ 525 h 526"/>
                <a:gd name="T2" fmla="*/ 0 w 513"/>
                <a:gd name="T3" fmla="*/ 344 h 526"/>
                <a:gd name="T4" fmla="*/ 199 w 513"/>
                <a:gd name="T5" fmla="*/ 0 h 526"/>
                <a:gd name="T6" fmla="*/ 512 w 513"/>
                <a:gd name="T7" fmla="*/ 182 h 526"/>
                <a:gd name="T8" fmla="*/ 313 w 513"/>
                <a:gd name="T9" fmla="*/ 52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26">
                  <a:moveTo>
                    <a:pt x="313" y="525"/>
                  </a:moveTo>
                  <a:lnTo>
                    <a:pt x="0" y="344"/>
                  </a:lnTo>
                  <a:lnTo>
                    <a:pt x="199" y="0"/>
                  </a:lnTo>
                  <a:lnTo>
                    <a:pt x="512" y="182"/>
                  </a:lnTo>
                  <a:lnTo>
                    <a:pt x="313" y="525"/>
                  </a:ln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328">
              <a:extLst>
                <a:ext uri="{FF2B5EF4-FFF2-40B4-BE49-F238E27FC236}">
                  <a16:creationId xmlns:a16="http://schemas.microsoft.com/office/drawing/2014/main" id="{8153120A-4048-DA40-850B-320B2A52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33" y="10752572"/>
              <a:ext cx="2032427" cy="790999"/>
            </a:xfrm>
            <a:custGeom>
              <a:avLst/>
              <a:gdLst>
                <a:gd name="T0" fmla="*/ 676 w 1632"/>
                <a:gd name="T1" fmla="*/ 0 h 634"/>
                <a:gd name="T2" fmla="*/ 676 w 1632"/>
                <a:gd name="T3" fmla="*/ 0 h 634"/>
                <a:gd name="T4" fmla="*/ 0 w 1632"/>
                <a:gd name="T5" fmla="*/ 633 h 634"/>
                <a:gd name="T6" fmla="*/ 1631 w 1632"/>
                <a:gd name="T7" fmla="*/ 633 h 634"/>
                <a:gd name="T8" fmla="*/ 1178 w 1632"/>
                <a:gd name="T9" fmla="*/ 276 h 634"/>
                <a:gd name="T10" fmla="*/ 1178 w 1632"/>
                <a:gd name="T11" fmla="*/ 276 h 634"/>
                <a:gd name="T12" fmla="*/ 1143 w 1632"/>
                <a:gd name="T13" fmla="*/ 169 h 634"/>
                <a:gd name="T14" fmla="*/ 1143 w 1632"/>
                <a:gd name="T15" fmla="*/ 169 h 634"/>
                <a:gd name="T16" fmla="*/ 1036 w 1632"/>
                <a:gd name="T17" fmla="*/ 100 h 634"/>
                <a:gd name="T18" fmla="*/ 989 w 1632"/>
                <a:gd name="T19" fmla="*/ 181 h 634"/>
                <a:gd name="T20" fmla="*/ 676 w 1632"/>
                <a:gd name="T2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2" h="634">
                  <a:moveTo>
                    <a:pt x="676" y="0"/>
                  </a:moveTo>
                  <a:lnTo>
                    <a:pt x="676" y="0"/>
                  </a:lnTo>
                  <a:cubicBezTo>
                    <a:pt x="676" y="0"/>
                    <a:pt x="194" y="39"/>
                    <a:pt x="0" y="633"/>
                  </a:cubicBezTo>
                  <a:lnTo>
                    <a:pt x="1631" y="633"/>
                  </a:lnTo>
                  <a:lnTo>
                    <a:pt x="1178" y="276"/>
                  </a:lnTo>
                  <a:lnTo>
                    <a:pt x="1178" y="276"/>
                  </a:lnTo>
                  <a:cubicBezTo>
                    <a:pt x="1178" y="276"/>
                    <a:pt x="1172" y="221"/>
                    <a:pt x="1143" y="169"/>
                  </a:cubicBezTo>
                  <a:lnTo>
                    <a:pt x="1143" y="169"/>
                  </a:lnTo>
                  <a:cubicBezTo>
                    <a:pt x="1111" y="112"/>
                    <a:pt x="1036" y="100"/>
                    <a:pt x="1036" y="100"/>
                  </a:cubicBezTo>
                  <a:lnTo>
                    <a:pt x="989" y="181"/>
                  </a:lnTo>
                  <a:lnTo>
                    <a:pt x="6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A116A7D-A667-E646-AE4C-5C3010B1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587" y="10977788"/>
              <a:ext cx="240441" cy="564535"/>
            </a:xfrm>
            <a:custGeom>
              <a:avLst/>
              <a:gdLst>
                <a:gd name="connsiteX0" fmla="*/ 120220 w 240441"/>
                <a:gd name="connsiteY0" fmla="*/ 241694 h 564535"/>
                <a:gd name="connsiteX1" fmla="*/ 202872 w 240441"/>
                <a:gd name="connsiteY1" fmla="*/ 259212 h 564535"/>
                <a:gd name="connsiteX2" fmla="*/ 240441 w 240441"/>
                <a:gd name="connsiteY2" fmla="*/ 564535 h 564535"/>
                <a:gd name="connsiteX3" fmla="*/ 0 w 240441"/>
                <a:gd name="connsiteY3" fmla="*/ 564535 h 564535"/>
                <a:gd name="connsiteX4" fmla="*/ 89921 w 240441"/>
                <a:gd name="connsiteY4" fmla="*/ 0 h 564535"/>
                <a:gd name="connsiteX5" fmla="*/ 202609 w 240441"/>
                <a:gd name="connsiteY5" fmla="*/ 256940 h 564535"/>
                <a:gd name="connsiteX6" fmla="*/ 32958 w 240441"/>
                <a:gd name="connsiteY6" fmla="*/ 221116 h 56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441" h="564535">
                  <a:moveTo>
                    <a:pt x="120220" y="241694"/>
                  </a:moveTo>
                  <a:lnTo>
                    <a:pt x="202872" y="259212"/>
                  </a:lnTo>
                  <a:lnTo>
                    <a:pt x="240441" y="564535"/>
                  </a:lnTo>
                  <a:lnTo>
                    <a:pt x="0" y="564535"/>
                  </a:lnTo>
                  <a:close/>
                  <a:moveTo>
                    <a:pt x="89921" y="0"/>
                  </a:moveTo>
                  <a:cubicBezTo>
                    <a:pt x="245951" y="90176"/>
                    <a:pt x="202609" y="256940"/>
                    <a:pt x="202609" y="256940"/>
                  </a:cubicBezTo>
                  <a:lnTo>
                    <a:pt x="32958" y="221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1B3214B-F623-9D47-93C9-3678D3F2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59" y="10769050"/>
              <a:ext cx="1674130" cy="773277"/>
            </a:xfrm>
            <a:custGeom>
              <a:avLst/>
              <a:gdLst>
                <a:gd name="connsiteX0" fmla="*/ 1014801 w 1674130"/>
                <a:gd name="connsiteY0" fmla="*/ 164793 h 773277"/>
                <a:gd name="connsiteX1" fmla="*/ 1025959 w 1674130"/>
                <a:gd name="connsiteY1" fmla="*/ 169791 h 773277"/>
                <a:gd name="connsiteX2" fmla="*/ 932973 w 1674130"/>
                <a:gd name="connsiteY2" fmla="*/ 380947 h 773277"/>
                <a:gd name="connsiteX3" fmla="*/ 931733 w 1674130"/>
                <a:gd name="connsiteY3" fmla="*/ 382196 h 773277"/>
                <a:gd name="connsiteX4" fmla="*/ 642857 w 1674130"/>
                <a:gd name="connsiteY4" fmla="*/ 773273 h 773277"/>
                <a:gd name="connsiteX5" fmla="*/ 631699 w 1674130"/>
                <a:gd name="connsiteY5" fmla="*/ 773273 h 773277"/>
                <a:gd name="connsiteX6" fmla="*/ 631699 w 1674130"/>
                <a:gd name="connsiteY6" fmla="*/ 770774 h 773277"/>
                <a:gd name="connsiteX7" fmla="*/ 924294 w 1674130"/>
                <a:gd name="connsiteY7" fmla="*/ 373450 h 773277"/>
                <a:gd name="connsiteX8" fmla="*/ 1125580 w 1674130"/>
                <a:gd name="connsiteY8" fmla="*/ 159300 h 773277"/>
                <a:gd name="connsiteX9" fmla="*/ 1296768 w 1674130"/>
                <a:gd name="connsiteY9" fmla="*/ 413870 h 773277"/>
                <a:gd name="connsiteX10" fmla="*/ 1670381 w 1674130"/>
                <a:gd name="connsiteY10" fmla="*/ 764060 h 773277"/>
                <a:gd name="connsiteX11" fmla="*/ 1674130 w 1674130"/>
                <a:gd name="connsiteY11" fmla="*/ 767785 h 773277"/>
                <a:gd name="connsiteX12" fmla="*/ 1657886 w 1674130"/>
                <a:gd name="connsiteY12" fmla="*/ 767785 h 773277"/>
                <a:gd name="connsiteX13" fmla="*/ 1284272 w 1674130"/>
                <a:gd name="connsiteY13" fmla="*/ 418838 h 773277"/>
                <a:gd name="connsiteX14" fmla="*/ 1284272 w 1674130"/>
                <a:gd name="connsiteY14" fmla="*/ 415112 h 773277"/>
                <a:gd name="connsiteX15" fmla="*/ 1120582 w 1674130"/>
                <a:gd name="connsiteY15" fmla="*/ 170476 h 773277"/>
                <a:gd name="connsiteX16" fmla="*/ 846931 w 1674130"/>
                <a:gd name="connsiteY16" fmla="*/ 60426 h 773277"/>
                <a:gd name="connsiteX17" fmla="*/ 855666 w 1674130"/>
                <a:gd name="connsiteY17" fmla="*/ 69113 h 773277"/>
                <a:gd name="connsiteX18" fmla="*/ 734618 w 1674130"/>
                <a:gd name="connsiteY18" fmla="*/ 247814 h 773277"/>
                <a:gd name="connsiteX19" fmla="*/ 733370 w 1674130"/>
                <a:gd name="connsiteY19" fmla="*/ 251537 h 773277"/>
                <a:gd name="connsiteX20" fmla="*/ 730875 w 1674130"/>
                <a:gd name="connsiteY20" fmla="*/ 251537 h 773277"/>
                <a:gd name="connsiteX21" fmla="*/ 254172 w 1674130"/>
                <a:gd name="connsiteY21" fmla="*/ 767786 h 773277"/>
                <a:gd name="connsiteX22" fmla="*/ 241693 w 1674130"/>
                <a:gd name="connsiteY22" fmla="*/ 767786 h 773277"/>
                <a:gd name="connsiteX23" fmla="*/ 241693 w 1674130"/>
                <a:gd name="connsiteY23" fmla="*/ 765304 h 773277"/>
                <a:gd name="connsiteX24" fmla="*/ 724635 w 1674130"/>
                <a:gd name="connsiteY24" fmla="*/ 242850 h 773277"/>
                <a:gd name="connsiteX25" fmla="*/ 846931 w 1674130"/>
                <a:gd name="connsiteY25" fmla="*/ 60426 h 773277"/>
                <a:gd name="connsiteX26" fmla="*/ 732865 w 1674130"/>
                <a:gd name="connsiteY26" fmla="*/ 0 h 773277"/>
                <a:gd name="connsiteX27" fmla="*/ 740318 w 1674130"/>
                <a:gd name="connsiteY27" fmla="*/ 7471 h 773277"/>
                <a:gd name="connsiteX28" fmla="*/ 609893 w 1674130"/>
                <a:gd name="connsiteY28" fmla="*/ 130747 h 773277"/>
                <a:gd name="connsiteX29" fmla="*/ 608650 w 1674130"/>
                <a:gd name="connsiteY29" fmla="*/ 130747 h 773277"/>
                <a:gd name="connsiteX30" fmla="*/ 12421 w 1674130"/>
                <a:gd name="connsiteY30" fmla="*/ 773277 h 773277"/>
                <a:gd name="connsiteX31" fmla="*/ 0 w 1674130"/>
                <a:gd name="connsiteY31" fmla="*/ 773277 h 773277"/>
                <a:gd name="connsiteX32" fmla="*/ 1242 w 1674130"/>
                <a:gd name="connsiteY32" fmla="*/ 770786 h 773277"/>
                <a:gd name="connsiteX33" fmla="*/ 604924 w 1674130"/>
                <a:gd name="connsiteY33" fmla="*/ 120786 h 77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74130" h="773277">
                  <a:moveTo>
                    <a:pt x="1014801" y="164793"/>
                  </a:moveTo>
                  <a:lnTo>
                    <a:pt x="1025959" y="169791"/>
                  </a:lnTo>
                  <a:lnTo>
                    <a:pt x="932973" y="380947"/>
                  </a:lnTo>
                  <a:lnTo>
                    <a:pt x="931733" y="382196"/>
                  </a:lnTo>
                  <a:cubicBezTo>
                    <a:pt x="930494" y="383446"/>
                    <a:pt x="713526" y="539626"/>
                    <a:pt x="642857" y="773273"/>
                  </a:cubicBezTo>
                  <a:lnTo>
                    <a:pt x="631699" y="773273"/>
                  </a:lnTo>
                  <a:lnTo>
                    <a:pt x="631699" y="770774"/>
                  </a:lnTo>
                  <a:cubicBezTo>
                    <a:pt x="699889" y="543375"/>
                    <a:pt x="905697" y="387194"/>
                    <a:pt x="924294" y="373450"/>
                  </a:cubicBezTo>
                  <a:close/>
                  <a:moveTo>
                    <a:pt x="1125580" y="159300"/>
                  </a:moveTo>
                  <a:cubicBezTo>
                    <a:pt x="1126830" y="160542"/>
                    <a:pt x="1290520" y="232567"/>
                    <a:pt x="1296768" y="413870"/>
                  </a:cubicBezTo>
                  <a:lnTo>
                    <a:pt x="1670381" y="764060"/>
                  </a:lnTo>
                  <a:lnTo>
                    <a:pt x="1674130" y="767785"/>
                  </a:lnTo>
                  <a:lnTo>
                    <a:pt x="1657886" y="767785"/>
                  </a:lnTo>
                  <a:lnTo>
                    <a:pt x="1284272" y="418838"/>
                  </a:lnTo>
                  <a:lnTo>
                    <a:pt x="1284272" y="415112"/>
                  </a:lnTo>
                  <a:cubicBezTo>
                    <a:pt x="1280524" y="241259"/>
                    <a:pt x="1121832" y="171718"/>
                    <a:pt x="1120582" y="170476"/>
                  </a:cubicBezTo>
                  <a:close/>
                  <a:moveTo>
                    <a:pt x="846931" y="60426"/>
                  </a:moveTo>
                  <a:lnTo>
                    <a:pt x="855666" y="69113"/>
                  </a:lnTo>
                  <a:cubicBezTo>
                    <a:pt x="854418" y="70354"/>
                    <a:pt x="754585" y="173355"/>
                    <a:pt x="734618" y="247814"/>
                  </a:cubicBezTo>
                  <a:lnTo>
                    <a:pt x="733370" y="251537"/>
                  </a:lnTo>
                  <a:lnTo>
                    <a:pt x="730875" y="251537"/>
                  </a:lnTo>
                  <a:cubicBezTo>
                    <a:pt x="727131" y="254019"/>
                    <a:pt x="350261" y="384322"/>
                    <a:pt x="254172" y="767786"/>
                  </a:cubicBezTo>
                  <a:lnTo>
                    <a:pt x="241693" y="767786"/>
                  </a:lnTo>
                  <a:lnTo>
                    <a:pt x="241693" y="765304"/>
                  </a:lnTo>
                  <a:cubicBezTo>
                    <a:pt x="334038" y="393009"/>
                    <a:pt x="688446" y="255260"/>
                    <a:pt x="724635" y="242850"/>
                  </a:cubicBezTo>
                  <a:cubicBezTo>
                    <a:pt x="747098" y="165910"/>
                    <a:pt x="843187" y="65390"/>
                    <a:pt x="846931" y="60426"/>
                  </a:cubicBezTo>
                  <a:close/>
                  <a:moveTo>
                    <a:pt x="732865" y="0"/>
                  </a:moveTo>
                  <a:lnTo>
                    <a:pt x="740318" y="7471"/>
                  </a:lnTo>
                  <a:lnTo>
                    <a:pt x="609893" y="130747"/>
                  </a:lnTo>
                  <a:lnTo>
                    <a:pt x="608650" y="130747"/>
                  </a:lnTo>
                  <a:cubicBezTo>
                    <a:pt x="145331" y="257759"/>
                    <a:pt x="13663" y="767051"/>
                    <a:pt x="12421" y="773277"/>
                  </a:cubicBezTo>
                  <a:lnTo>
                    <a:pt x="0" y="773277"/>
                  </a:lnTo>
                  <a:lnTo>
                    <a:pt x="1242" y="770786"/>
                  </a:lnTo>
                  <a:cubicBezTo>
                    <a:pt x="2484" y="765806"/>
                    <a:pt x="135394" y="250288"/>
                    <a:pt x="604924" y="1207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335">
              <a:extLst>
                <a:ext uri="{FF2B5EF4-FFF2-40B4-BE49-F238E27FC236}">
                  <a16:creationId xmlns:a16="http://schemas.microsoft.com/office/drawing/2014/main" id="{8064EEA3-3668-FD4F-B5F1-11E81FA8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664" y="10834969"/>
              <a:ext cx="483389" cy="368035"/>
            </a:xfrm>
            <a:custGeom>
              <a:avLst/>
              <a:gdLst>
                <a:gd name="T0" fmla="*/ 0 w 390"/>
                <a:gd name="T1" fmla="*/ 0 h 294"/>
                <a:gd name="T2" fmla="*/ 0 w 390"/>
                <a:gd name="T3" fmla="*/ 0 h 294"/>
                <a:gd name="T4" fmla="*/ 389 w 390"/>
                <a:gd name="T5" fmla="*/ 293 h 294"/>
                <a:gd name="T6" fmla="*/ 389 w 390"/>
                <a:gd name="T7" fmla="*/ 293 h 294"/>
                <a:gd name="T8" fmla="*/ 0 w 390"/>
                <a:gd name="T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88" y="206"/>
                    <a:pt x="389" y="293"/>
                  </a:cubicBezTo>
                  <a:lnTo>
                    <a:pt x="389" y="293"/>
                  </a:lnTo>
                  <a:cubicBezTo>
                    <a:pt x="389" y="293"/>
                    <a:pt x="157" y="256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336">
              <a:extLst>
                <a:ext uri="{FF2B5EF4-FFF2-40B4-BE49-F238E27FC236}">
                  <a16:creationId xmlns:a16="http://schemas.microsoft.com/office/drawing/2014/main" id="{716B8A6C-0ACA-F14B-8C9B-CF1508ED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831" y="11093143"/>
              <a:ext cx="120848" cy="142819"/>
            </a:xfrm>
            <a:custGeom>
              <a:avLst/>
              <a:gdLst>
                <a:gd name="T0" fmla="*/ 0 w 99"/>
                <a:gd name="T1" fmla="*/ 113 h 114"/>
                <a:gd name="T2" fmla="*/ 0 w 99"/>
                <a:gd name="T3" fmla="*/ 113 h 114"/>
                <a:gd name="T4" fmla="*/ 98 w 99"/>
                <a:gd name="T5" fmla="*/ 0 h 114"/>
                <a:gd name="T6" fmla="*/ 0 w 99"/>
                <a:gd name="T7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14">
                  <a:moveTo>
                    <a:pt x="0" y="113"/>
                  </a:moveTo>
                  <a:lnTo>
                    <a:pt x="0" y="113"/>
                  </a:lnTo>
                  <a:cubicBezTo>
                    <a:pt x="0" y="113"/>
                    <a:pt x="80" y="91"/>
                    <a:pt x="98" y="0"/>
                  </a:cubicBezTo>
                  <a:lnTo>
                    <a:pt x="0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337">
              <a:extLst>
                <a:ext uri="{FF2B5EF4-FFF2-40B4-BE49-F238E27FC236}">
                  <a16:creationId xmlns:a16="http://schemas.microsoft.com/office/drawing/2014/main" id="{63590817-CCB1-E044-88D9-ABEF81DED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282" y="11400754"/>
              <a:ext cx="54930" cy="137325"/>
            </a:xfrm>
            <a:custGeom>
              <a:avLst/>
              <a:gdLst>
                <a:gd name="T0" fmla="*/ 0 w 43"/>
                <a:gd name="T1" fmla="*/ 110 h 111"/>
                <a:gd name="T2" fmla="*/ 0 w 43"/>
                <a:gd name="T3" fmla="*/ 0 h 111"/>
                <a:gd name="T4" fmla="*/ 42 w 43"/>
                <a:gd name="T5" fmla="*/ 110 h 111"/>
                <a:gd name="T6" fmla="*/ 0 w 43"/>
                <a:gd name="T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11">
                  <a:moveTo>
                    <a:pt x="0" y="110"/>
                  </a:moveTo>
                  <a:lnTo>
                    <a:pt x="0" y="0"/>
                  </a:lnTo>
                  <a:lnTo>
                    <a:pt x="42" y="110"/>
                  </a:lnTo>
                  <a:lnTo>
                    <a:pt x="0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338">
              <a:extLst>
                <a:ext uri="{FF2B5EF4-FFF2-40B4-BE49-F238E27FC236}">
                  <a16:creationId xmlns:a16="http://schemas.microsoft.com/office/drawing/2014/main" id="{F42DE2AB-08FF-4C40-9BC7-4C4BB85C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056" y="9214521"/>
              <a:ext cx="708605" cy="1213962"/>
            </a:xfrm>
            <a:custGeom>
              <a:avLst/>
              <a:gdLst>
                <a:gd name="T0" fmla="*/ 0 w 568"/>
                <a:gd name="T1" fmla="*/ 0 h 974"/>
                <a:gd name="T2" fmla="*/ 0 w 568"/>
                <a:gd name="T3" fmla="*/ 833 h 974"/>
                <a:gd name="T4" fmla="*/ 80 w 568"/>
                <a:gd name="T5" fmla="*/ 833 h 974"/>
                <a:gd name="T6" fmla="*/ 17 w 568"/>
                <a:gd name="T7" fmla="*/ 973 h 974"/>
                <a:gd name="T8" fmla="*/ 223 w 568"/>
                <a:gd name="T9" fmla="*/ 833 h 974"/>
                <a:gd name="T10" fmla="*/ 567 w 568"/>
                <a:gd name="T11" fmla="*/ 833 h 974"/>
                <a:gd name="T12" fmla="*/ 567 w 568"/>
                <a:gd name="T13" fmla="*/ 0 h 974"/>
                <a:gd name="T14" fmla="*/ 0 w 568"/>
                <a:gd name="T15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8" h="974">
                  <a:moveTo>
                    <a:pt x="0" y="0"/>
                  </a:moveTo>
                  <a:lnTo>
                    <a:pt x="0" y="833"/>
                  </a:lnTo>
                  <a:lnTo>
                    <a:pt x="80" y="833"/>
                  </a:lnTo>
                  <a:lnTo>
                    <a:pt x="17" y="973"/>
                  </a:lnTo>
                  <a:lnTo>
                    <a:pt x="223" y="833"/>
                  </a:lnTo>
                  <a:lnTo>
                    <a:pt x="567" y="833"/>
                  </a:lnTo>
                  <a:lnTo>
                    <a:pt x="567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FF456D-D3D0-DA46-8AFA-A9F553D0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847" y="9423257"/>
              <a:ext cx="152544" cy="581007"/>
            </a:xfrm>
            <a:custGeom>
              <a:avLst/>
              <a:gdLst>
                <a:gd name="connsiteX0" fmla="*/ 76902 w 152544"/>
                <a:gd name="connsiteY0" fmla="*/ 466906 h 581007"/>
                <a:gd name="connsiteX1" fmla="*/ 152544 w 152544"/>
                <a:gd name="connsiteY1" fmla="*/ 523330 h 581007"/>
                <a:gd name="connsiteX2" fmla="*/ 76902 w 152544"/>
                <a:gd name="connsiteY2" fmla="*/ 581007 h 581007"/>
                <a:gd name="connsiteX3" fmla="*/ 0 w 152544"/>
                <a:gd name="connsiteY3" fmla="*/ 523330 h 581007"/>
                <a:gd name="connsiteX4" fmla="*/ 76902 w 152544"/>
                <a:gd name="connsiteY4" fmla="*/ 466906 h 581007"/>
                <a:gd name="connsiteX5" fmla="*/ 2 w 152544"/>
                <a:gd name="connsiteY5" fmla="*/ 0 h 581007"/>
                <a:gd name="connsiteX6" fmla="*/ 147080 w 152544"/>
                <a:gd name="connsiteY6" fmla="*/ 0 h 581007"/>
                <a:gd name="connsiteX7" fmla="*/ 147080 w 152544"/>
                <a:gd name="connsiteY7" fmla="*/ 427209 h 581007"/>
                <a:gd name="connsiteX8" fmla="*/ 2 w 152544"/>
                <a:gd name="connsiteY8" fmla="*/ 427209 h 58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4" h="581007">
                  <a:moveTo>
                    <a:pt x="76902" y="466906"/>
                  </a:moveTo>
                  <a:cubicBezTo>
                    <a:pt x="118505" y="466906"/>
                    <a:pt x="152544" y="493237"/>
                    <a:pt x="152544" y="523330"/>
                  </a:cubicBezTo>
                  <a:cubicBezTo>
                    <a:pt x="152544" y="555930"/>
                    <a:pt x="118505" y="581007"/>
                    <a:pt x="76902" y="581007"/>
                  </a:cubicBezTo>
                  <a:cubicBezTo>
                    <a:pt x="34039" y="581007"/>
                    <a:pt x="0" y="555930"/>
                    <a:pt x="0" y="523330"/>
                  </a:cubicBezTo>
                  <a:cubicBezTo>
                    <a:pt x="0" y="493237"/>
                    <a:pt x="34039" y="466906"/>
                    <a:pt x="76902" y="466906"/>
                  </a:cubicBezTo>
                  <a:close/>
                  <a:moveTo>
                    <a:pt x="2" y="0"/>
                  </a:moveTo>
                  <a:lnTo>
                    <a:pt x="147080" y="0"/>
                  </a:lnTo>
                  <a:lnTo>
                    <a:pt x="147080" y="427209"/>
                  </a:lnTo>
                  <a:lnTo>
                    <a:pt x="2" y="427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82DCED7-F0AA-E345-BC25-366A1684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556" y="9423256"/>
              <a:ext cx="152544" cy="581014"/>
            </a:xfrm>
            <a:custGeom>
              <a:avLst/>
              <a:gdLst>
                <a:gd name="connsiteX0" fmla="*/ 2 w 152544"/>
                <a:gd name="connsiteY0" fmla="*/ 153805 h 581014"/>
                <a:gd name="connsiteX1" fmla="*/ 147080 w 152544"/>
                <a:gd name="connsiteY1" fmla="*/ 153805 h 581014"/>
                <a:gd name="connsiteX2" fmla="*/ 147080 w 152544"/>
                <a:gd name="connsiteY2" fmla="*/ 581014 h 581014"/>
                <a:gd name="connsiteX3" fmla="*/ 2 w 152544"/>
                <a:gd name="connsiteY3" fmla="*/ 581014 h 581014"/>
                <a:gd name="connsiteX4" fmla="*/ 75642 w 152544"/>
                <a:gd name="connsiteY4" fmla="*/ 0 h 581014"/>
                <a:gd name="connsiteX5" fmla="*/ 152544 w 152544"/>
                <a:gd name="connsiteY5" fmla="*/ 57675 h 581014"/>
                <a:gd name="connsiteX6" fmla="*/ 75642 w 152544"/>
                <a:gd name="connsiteY6" fmla="*/ 114097 h 581014"/>
                <a:gd name="connsiteX7" fmla="*/ 0 w 152544"/>
                <a:gd name="connsiteY7" fmla="*/ 57675 h 581014"/>
                <a:gd name="connsiteX8" fmla="*/ 75642 w 152544"/>
                <a:gd name="connsiteY8" fmla="*/ 0 h 58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4" h="581014">
                  <a:moveTo>
                    <a:pt x="2" y="153805"/>
                  </a:moveTo>
                  <a:lnTo>
                    <a:pt x="147080" y="153805"/>
                  </a:lnTo>
                  <a:lnTo>
                    <a:pt x="147080" y="581014"/>
                  </a:lnTo>
                  <a:lnTo>
                    <a:pt x="2" y="581014"/>
                  </a:lnTo>
                  <a:close/>
                  <a:moveTo>
                    <a:pt x="75642" y="0"/>
                  </a:moveTo>
                  <a:cubicBezTo>
                    <a:pt x="118505" y="0"/>
                    <a:pt x="152544" y="25076"/>
                    <a:pt x="152544" y="57675"/>
                  </a:cubicBezTo>
                  <a:cubicBezTo>
                    <a:pt x="152544" y="89021"/>
                    <a:pt x="118505" y="114097"/>
                    <a:pt x="75642" y="114097"/>
                  </a:cubicBezTo>
                  <a:cubicBezTo>
                    <a:pt x="34039" y="114097"/>
                    <a:pt x="0" y="89021"/>
                    <a:pt x="0" y="57675"/>
                  </a:cubicBezTo>
                  <a:cubicBezTo>
                    <a:pt x="0" y="25076"/>
                    <a:pt x="34039" y="0"/>
                    <a:pt x="75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343">
              <a:extLst>
                <a:ext uri="{FF2B5EF4-FFF2-40B4-BE49-F238E27FC236}">
                  <a16:creationId xmlns:a16="http://schemas.microsoft.com/office/drawing/2014/main" id="{DD35544D-793E-9A4F-B503-3511F4467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600" y="10401020"/>
              <a:ext cx="351554" cy="428458"/>
            </a:xfrm>
            <a:custGeom>
              <a:avLst/>
              <a:gdLst>
                <a:gd name="T0" fmla="*/ 78 w 282"/>
                <a:gd name="T1" fmla="*/ 0 h 342"/>
                <a:gd name="T2" fmla="*/ 78 w 282"/>
                <a:gd name="T3" fmla="*/ 0 h 342"/>
                <a:gd name="T4" fmla="*/ 151 w 282"/>
                <a:gd name="T5" fmla="*/ 341 h 342"/>
                <a:gd name="T6" fmla="*/ 281 w 282"/>
                <a:gd name="T7" fmla="*/ 118 h 342"/>
                <a:gd name="T8" fmla="*/ 78 w 282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342">
                  <a:moveTo>
                    <a:pt x="78" y="0"/>
                  </a:moveTo>
                  <a:lnTo>
                    <a:pt x="78" y="0"/>
                  </a:lnTo>
                  <a:cubicBezTo>
                    <a:pt x="0" y="292"/>
                    <a:pt x="151" y="341"/>
                    <a:pt x="151" y="341"/>
                  </a:cubicBezTo>
                  <a:lnTo>
                    <a:pt x="281" y="118"/>
                  </a:lnTo>
                  <a:lnTo>
                    <a:pt x="78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344">
              <a:extLst>
                <a:ext uri="{FF2B5EF4-FFF2-40B4-BE49-F238E27FC236}">
                  <a16:creationId xmlns:a16="http://schemas.microsoft.com/office/drawing/2014/main" id="{7C13AB71-BDB6-4B49-97E4-75D2A994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427" y="9214521"/>
              <a:ext cx="1356781" cy="1494108"/>
            </a:xfrm>
            <a:custGeom>
              <a:avLst/>
              <a:gdLst>
                <a:gd name="T0" fmla="*/ 1072 w 1087"/>
                <a:gd name="T1" fmla="*/ 718 h 1200"/>
                <a:gd name="T2" fmla="*/ 1072 w 1087"/>
                <a:gd name="T3" fmla="*/ 718 h 1200"/>
                <a:gd name="T4" fmla="*/ 1022 w 1087"/>
                <a:gd name="T5" fmla="*/ 749 h 1200"/>
                <a:gd name="T6" fmla="*/ 1022 w 1087"/>
                <a:gd name="T7" fmla="*/ 749 h 1200"/>
                <a:gd name="T8" fmla="*/ 639 w 1087"/>
                <a:gd name="T9" fmla="*/ 1187 h 1200"/>
                <a:gd name="T10" fmla="*/ 639 w 1087"/>
                <a:gd name="T11" fmla="*/ 1187 h 1200"/>
                <a:gd name="T12" fmla="*/ 8 w 1087"/>
                <a:gd name="T13" fmla="*/ 608 h 1200"/>
                <a:gd name="T14" fmla="*/ 8 w 1087"/>
                <a:gd name="T15" fmla="*/ 608 h 1200"/>
                <a:gd name="T16" fmla="*/ 602 w 1087"/>
                <a:gd name="T17" fmla="*/ 0 h 1200"/>
                <a:gd name="T18" fmla="*/ 602 w 1087"/>
                <a:gd name="T19" fmla="*/ 0 h 1200"/>
                <a:gd name="T20" fmla="*/ 1026 w 1087"/>
                <a:gd name="T21" fmla="*/ 560 h 1200"/>
                <a:gd name="T22" fmla="*/ 1026 w 1087"/>
                <a:gd name="T23" fmla="*/ 560 h 1200"/>
                <a:gd name="T24" fmla="*/ 1072 w 1087"/>
                <a:gd name="T25" fmla="*/ 718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7" h="1200">
                  <a:moveTo>
                    <a:pt x="1072" y="718"/>
                  </a:moveTo>
                  <a:lnTo>
                    <a:pt x="1072" y="718"/>
                  </a:lnTo>
                  <a:cubicBezTo>
                    <a:pt x="1067" y="745"/>
                    <a:pt x="1022" y="749"/>
                    <a:pt x="1022" y="749"/>
                  </a:cubicBezTo>
                  <a:lnTo>
                    <a:pt x="1022" y="749"/>
                  </a:lnTo>
                  <a:cubicBezTo>
                    <a:pt x="999" y="1065"/>
                    <a:pt x="898" y="1178"/>
                    <a:pt x="639" y="1187"/>
                  </a:cubicBezTo>
                  <a:lnTo>
                    <a:pt x="639" y="1187"/>
                  </a:lnTo>
                  <a:cubicBezTo>
                    <a:pt x="304" y="1199"/>
                    <a:pt x="16" y="943"/>
                    <a:pt x="8" y="608"/>
                  </a:cubicBezTo>
                  <a:lnTo>
                    <a:pt x="8" y="608"/>
                  </a:lnTo>
                  <a:cubicBezTo>
                    <a:pt x="0" y="274"/>
                    <a:pt x="269" y="0"/>
                    <a:pt x="602" y="0"/>
                  </a:cubicBezTo>
                  <a:lnTo>
                    <a:pt x="602" y="0"/>
                  </a:lnTo>
                  <a:cubicBezTo>
                    <a:pt x="921" y="0"/>
                    <a:pt x="1021" y="133"/>
                    <a:pt x="1026" y="560"/>
                  </a:cubicBezTo>
                  <a:lnTo>
                    <a:pt x="1026" y="560"/>
                  </a:lnTo>
                  <a:cubicBezTo>
                    <a:pt x="1026" y="571"/>
                    <a:pt x="1086" y="643"/>
                    <a:pt x="1072" y="718"/>
                  </a:cubicBezTo>
                </a:path>
              </a:pathLst>
            </a:custGeom>
            <a:solidFill>
              <a:srgbClr val="8E5D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345">
              <a:extLst>
                <a:ext uri="{FF2B5EF4-FFF2-40B4-BE49-F238E27FC236}">
                  <a16:creationId xmlns:a16="http://schemas.microsoft.com/office/drawing/2014/main" id="{54F08777-408F-F344-914C-EA9603D35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722" y="8939867"/>
              <a:ext cx="1433683" cy="1472136"/>
            </a:xfrm>
            <a:custGeom>
              <a:avLst/>
              <a:gdLst>
                <a:gd name="T0" fmla="*/ 317 w 1153"/>
                <a:gd name="T1" fmla="*/ 1179 h 1180"/>
                <a:gd name="T2" fmla="*/ 437 w 1153"/>
                <a:gd name="T3" fmla="*/ 1113 h 1180"/>
                <a:gd name="T4" fmla="*/ 437 w 1153"/>
                <a:gd name="T5" fmla="*/ 1113 h 1180"/>
                <a:gd name="T6" fmla="*/ 493 w 1153"/>
                <a:gd name="T7" fmla="*/ 1018 h 1180"/>
                <a:gd name="T8" fmla="*/ 493 w 1153"/>
                <a:gd name="T9" fmla="*/ 1018 h 1180"/>
                <a:gd name="T10" fmla="*/ 493 w 1153"/>
                <a:gd name="T11" fmla="*/ 1018 h 1180"/>
                <a:gd name="T12" fmla="*/ 429 w 1153"/>
                <a:gd name="T13" fmla="*/ 921 h 1180"/>
                <a:gd name="T14" fmla="*/ 429 w 1153"/>
                <a:gd name="T15" fmla="*/ 921 h 1180"/>
                <a:gd name="T16" fmla="*/ 290 w 1153"/>
                <a:gd name="T17" fmla="*/ 775 h 1180"/>
                <a:gd name="T18" fmla="*/ 290 w 1153"/>
                <a:gd name="T19" fmla="*/ 775 h 1180"/>
                <a:gd name="T20" fmla="*/ 439 w 1153"/>
                <a:gd name="T21" fmla="*/ 702 h 1180"/>
                <a:gd name="T22" fmla="*/ 439 w 1153"/>
                <a:gd name="T23" fmla="*/ 702 h 1180"/>
                <a:gd name="T24" fmla="*/ 501 w 1153"/>
                <a:gd name="T25" fmla="*/ 800 h 1180"/>
                <a:gd name="T26" fmla="*/ 501 w 1153"/>
                <a:gd name="T27" fmla="*/ 800 h 1180"/>
                <a:gd name="T28" fmla="*/ 716 w 1153"/>
                <a:gd name="T29" fmla="*/ 703 h 1180"/>
                <a:gd name="T30" fmla="*/ 716 w 1153"/>
                <a:gd name="T31" fmla="*/ 703 h 1180"/>
                <a:gd name="T32" fmla="*/ 690 w 1153"/>
                <a:gd name="T33" fmla="*/ 450 h 1180"/>
                <a:gd name="T34" fmla="*/ 690 w 1153"/>
                <a:gd name="T35" fmla="*/ 450 h 1180"/>
                <a:gd name="T36" fmla="*/ 1152 w 1153"/>
                <a:gd name="T37" fmla="*/ 404 h 1180"/>
                <a:gd name="T38" fmla="*/ 1152 w 1153"/>
                <a:gd name="T39" fmla="*/ 404 h 1180"/>
                <a:gd name="T40" fmla="*/ 441 w 1153"/>
                <a:gd name="T41" fmla="*/ 157 h 1180"/>
                <a:gd name="T42" fmla="*/ 441 w 1153"/>
                <a:gd name="T43" fmla="*/ 157 h 1180"/>
                <a:gd name="T44" fmla="*/ 101 w 1153"/>
                <a:gd name="T45" fmla="*/ 938 h 1180"/>
                <a:gd name="T46" fmla="*/ 101 w 1153"/>
                <a:gd name="T47" fmla="*/ 938 h 1180"/>
                <a:gd name="T48" fmla="*/ 317 w 1153"/>
                <a:gd name="T49" fmla="*/ 1179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3" h="1180">
                  <a:moveTo>
                    <a:pt x="317" y="1179"/>
                  </a:moveTo>
                  <a:lnTo>
                    <a:pt x="437" y="1113"/>
                  </a:lnTo>
                  <a:lnTo>
                    <a:pt x="437" y="1113"/>
                  </a:lnTo>
                  <a:cubicBezTo>
                    <a:pt x="472" y="1094"/>
                    <a:pt x="493" y="1058"/>
                    <a:pt x="493" y="1018"/>
                  </a:cubicBezTo>
                  <a:lnTo>
                    <a:pt x="493" y="1018"/>
                  </a:lnTo>
                  <a:lnTo>
                    <a:pt x="493" y="1018"/>
                  </a:lnTo>
                  <a:cubicBezTo>
                    <a:pt x="493" y="955"/>
                    <a:pt x="492" y="916"/>
                    <a:pt x="429" y="921"/>
                  </a:cubicBezTo>
                  <a:lnTo>
                    <a:pt x="429" y="921"/>
                  </a:lnTo>
                  <a:cubicBezTo>
                    <a:pt x="308" y="932"/>
                    <a:pt x="282" y="835"/>
                    <a:pt x="290" y="775"/>
                  </a:cubicBezTo>
                  <a:lnTo>
                    <a:pt x="290" y="775"/>
                  </a:lnTo>
                  <a:cubicBezTo>
                    <a:pt x="303" y="690"/>
                    <a:pt x="382" y="667"/>
                    <a:pt x="439" y="702"/>
                  </a:cubicBezTo>
                  <a:lnTo>
                    <a:pt x="439" y="702"/>
                  </a:lnTo>
                  <a:cubicBezTo>
                    <a:pt x="476" y="724"/>
                    <a:pt x="501" y="800"/>
                    <a:pt x="501" y="800"/>
                  </a:cubicBezTo>
                  <a:lnTo>
                    <a:pt x="501" y="800"/>
                  </a:lnTo>
                  <a:cubicBezTo>
                    <a:pt x="501" y="800"/>
                    <a:pt x="683" y="792"/>
                    <a:pt x="716" y="703"/>
                  </a:cubicBezTo>
                  <a:lnTo>
                    <a:pt x="716" y="703"/>
                  </a:lnTo>
                  <a:cubicBezTo>
                    <a:pt x="739" y="641"/>
                    <a:pt x="614" y="484"/>
                    <a:pt x="690" y="450"/>
                  </a:cubicBezTo>
                  <a:lnTo>
                    <a:pt x="690" y="450"/>
                  </a:lnTo>
                  <a:cubicBezTo>
                    <a:pt x="753" y="422"/>
                    <a:pt x="1118" y="523"/>
                    <a:pt x="1152" y="404"/>
                  </a:cubicBezTo>
                  <a:lnTo>
                    <a:pt x="1152" y="404"/>
                  </a:lnTo>
                  <a:cubicBezTo>
                    <a:pt x="1152" y="404"/>
                    <a:pt x="1008" y="0"/>
                    <a:pt x="441" y="157"/>
                  </a:cubicBezTo>
                  <a:lnTo>
                    <a:pt x="441" y="157"/>
                  </a:lnTo>
                  <a:cubicBezTo>
                    <a:pt x="0" y="279"/>
                    <a:pt x="9" y="701"/>
                    <a:pt x="101" y="938"/>
                  </a:cubicBezTo>
                  <a:lnTo>
                    <a:pt x="101" y="938"/>
                  </a:lnTo>
                  <a:cubicBezTo>
                    <a:pt x="157" y="1083"/>
                    <a:pt x="317" y="1179"/>
                    <a:pt x="317" y="117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346">
              <a:extLst>
                <a:ext uri="{FF2B5EF4-FFF2-40B4-BE49-F238E27FC236}">
                  <a16:creationId xmlns:a16="http://schemas.microsoft.com/office/drawing/2014/main" id="{602475D0-F5F4-8D4E-994E-202FA19FB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545" y="10087915"/>
              <a:ext cx="170286" cy="98874"/>
            </a:xfrm>
            <a:custGeom>
              <a:avLst/>
              <a:gdLst>
                <a:gd name="T0" fmla="*/ 22 w 135"/>
                <a:gd name="T1" fmla="*/ 0 h 78"/>
                <a:gd name="T2" fmla="*/ 22 w 135"/>
                <a:gd name="T3" fmla="*/ 0 h 78"/>
                <a:gd name="T4" fmla="*/ 134 w 135"/>
                <a:gd name="T5" fmla="*/ 48 h 78"/>
                <a:gd name="T6" fmla="*/ 134 w 135"/>
                <a:gd name="T7" fmla="*/ 48 h 78"/>
                <a:gd name="T8" fmla="*/ 27 w 135"/>
                <a:gd name="T9" fmla="*/ 59 h 78"/>
                <a:gd name="T10" fmla="*/ 27 w 135"/>
                <a:gd name="T11" fmla="*/ 59 h 78"/>
                <a:gd name="T12" fmla="*/ 22 w 135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22" y="0"/>
                  </a:moveTo>
                  <a:lnTo>
                    <a:pt x="22" y="0"/>
                  </a:lnTo>
                  <a:cubicBezTo>
                    <a:pt x="22" y="0"/>
                    <a:pt x="0" y="64"/>
                    <a:pt x="134" y="48"/>
                  </a:cubicBezTo>
                  <a:lnTo>
                    <a:pt x="134" y="48"/>
                  </a:lnTo>
                  <a:cubicBezTo>
                    <a:pt x="134" y="48"/>
                    <a:pt x="53" y="77"/>
                    <a:pt x="27" y="59"/>
                  </a:cubicBezTo>
                  <a:lnTo>
                    <a:pt x="27" y="59"/>
                  </a:lnTo>
                  <a:cubicBezTo>
                    <a:pt x="2" y="41"/>
                    <a:pt x="22" y="0"/>
                    <a:pt x="2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347">
              <a:extLst>
                <a:ext uri="{FF2B5EF4-FFF2-40B4-BE49-F238E27FC236}">
                  <a16:creationId xmlns:a16="http://schemas.microsoft.com/office/drawing/2014/main" id="{1F82F0F3-7FB1-524B-8973-192DFEEE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164" y="9912135"/>
              <a:ext cx="192256" cy="93383"/>
            </a:xfrm>
            <a:custGeom>
              <a:avLst/>
              <a:gdLst>
                <a:gd name="T0" fmla="*/ 0 w 155"/>
                <a:gd name="T1" fmla="*/ 0 h 75"/>
                <a:gd name="T2" fmla="*/ 0 w 155"/>
                <a:gd name="T3" fmla="*/ 0 h 75"/>
                <a:gd name="T4" fmla="*/ 93 w 155"/>
                <a:gd name="T5" fmla="*/ 66 h 75"/>
                <a:gd name="T6" fmla="*/ 93 w 155"/>
                <a:gd name="T7" fmla="*/ 66 h 75"/>
                <a:gd name="T8" fmla="*/ 0 w 15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7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" y="57"/>
                    <a:pt x="93" y="66"/>
                  </a:cubicBezTo>
                  <a:lnTo>
                    <a:pt x="93" y="66"/>
                  </a:lnTo>
                  <a:cubicBezTo>
                    <a:pt x="154" y="74"/>
                    <a:pt x="14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64" name="Freeform 419">
            <a:extLst>
              <a:ext uri="{FF2B5EF4-FFF2-40B4-BE49-F238E27FC236}">
                <a16:creationId xmlns:a16="http://schemas.microsoft.com/office/drawing/2014/main" id="{67C45217-EE0F-4E41-8CF3-AB352397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647" y="9285930"/>
            <a:ext cx="120848" cy="1972004"/>
          </a:xfrm>
          <a:custGeom>
            <a:avLst/>
            <a:gdLst>
              <a:gd name="T0" fmla="*/ 48 w 98"/>
              <a:gd name="T1" fmla="*/ 1581 h 1582"/>
              <a:gd name="T2" fmla="*/ 48 w 98"/>
              <a:gd name="T3" fmla="*/ 1581 h 1582"/>
              <a:gd name="T4" fmla="*/ 48 w 98"/>
              <a:gd name="T5" fmla="*/ 1581 h 1582"/>
              <a:gd name="T6" fmla="*/ 97 w 98"/>
              <a:gd name="T7" fmla="*/ 1532 h 1582"/>
              <a:gd name="T8" fmla="*/ 97 w 98"/>
              <a:gd name="T9" fmla="*/ 48 h 1582"/>
              <a:gd name="T10" fmla="*/ 97 w 98"/>
              <a:gd name="T11" fmla="*/ 48 h 1582"/>
              <a:gd name="T12" fmla="*/ 48 w 98"/>
              <a:gd name="T13" fmla="*/ 0 h 1582"/>
              <a:gd name="T14" fmla="*/ 48 w 98"/>
              <a:gd name="T15" fmla="*/ 0 h 1582"/>
              <a:gd name="T16" fmla="*/ 48 w 98"/>
              <a:gd name="T17" fmla="*/ 0 h 1582"/>
              <a:gd name="T18" fmla="*/ 0 w 98"/>
              <a:gd name="T19" fmla="*/ 48 h 1582"/>
              <a:gd name="T20" fmla="*/ 0 w 98"/>
              <a:gd name="T21" fmla="*/ 1532 h 1582"/>
              <a:gd name="T22" fmla="*/ 0 w 98"/>
              <a:gd name="T23" fmla="*/ 1532 h 1582"/>
              <a:gd name="T24" fmla="*/ 48 w 98"/>
              <a:gd name="T25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" h="1582">
                <a:moveTo>
                  <a:pt x="48" y="1581"/>
                </a:moveTo>
                <a:lnTo>
                  <a:pt x="48" y="1581"/>
                </a:lnTo>
                <a:lnTo>
                  <a:pt x="48" y="1581"/>
                </a:lnTo>
                <a:cubicBezTo>
                  <a:pt x="75" y="1581"/>
                  <a:pt x="97" y="1559"/>
                  <a:pt x="97" y="1532"/>
                </a:cubicBezTo>
                <a:lnTo>
                  <a:pt x="97" y="48"/>
                </a:lnTo>
                <a:lnTo>
                  <a:pt x="97" y="48"/>
                </a:lnTo>
                <a:cubicBezTo>
                  <a:pt x="97" y="22"/>
                  <a:pt x="75" y="0"/>
                  <a:pt x="4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21" y="0"/>
                  <a:pt x="0" y="22"/>
                  <a:pt x="0" y="48"/>
                </a:cubicBezTo>
                <a:lnTo>
                  <a:pt x="0" y="1532"/>
                </a:lnTo>
                <a:lnTo>
                  <a:pt x="0" y="1532"/>
                </a:lnTo>
                <a:cubicBezTo>
                  <a:pt x="0" y="1559"/>
                  <a:pt x="21" y="1581"/>
                  <a:pt x="48" y="15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C0AD45-074A-5249-92FC-0595A28BCB0F}"/>
              </a:ext>
            </a:extLst>
          </p:cNvPr>
          <p:cNvGrpSpPr/>
          <p:nvPr/>
        </p:nvGrpSpPr>
        <p:grpSpPr>
          <a:xfrm flipH="1">
            <a:off x="19044145" y="8819023"/>
            <a:ext cx="2592717" cy="2932860"/>
            <a:chOff x="19395700" y="4836561"/>
            <a:chExt cx="2460884" cy="2783732"/>
          </a:xfrm>
        </p:grpSpPr>
        <p:sp>
          <p:nvSpPr>
            <p:cNvPr id="66" name="Freeform 330">
              <a:extLst>
                <a:ext uri="{FF2B5EF4-FFF2-40B4-BE49-F238E27FC236}">
                  <a16:creationId xmlns:a16="http://schemas.microsoft.com/office/drawing/2014/main" id="{5C17BCAB-CE20-C24F-A897-2D023585D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700" y="6638282"/>
              <a:ext cx="2081867" cy="977763"/>
            </a:xfrm>
            <a:custGeom>
              <a:avLst/>
              <a:gdLst>
                <a:gd name="T0" fmla="*/ 958 w 1671"/>
                <a:gd name="T1" fmla="*/ 5 h 787"/>
                <a:gd name="T2" fmla="*/ 958 w 1671"/>
                <a:gd name="T3" fmla="*/ 5 h 787"/>
                <a:gd name="T4" fmla="*/ 1496 w 1671"/>
                <a:gd name="T5" fmla="*/ 282 h 787"/>
                <a:gd name="T6" fmla="*/ 1496 w 1671"/>
                <a:gd name="T7" fmla="*/ 282 h 787"/>
                <a:gd name="T8" fmla="*/ 1295 w 1671"/>
                <a:gd name="T9" fmla="*/ 551 h 787"/>
                <a:gd name="T10" fmla="*/ 1295 w 1671"/>
                <a:gd name="T11" fmla="*/ 551 h 787"/>
                <a:gd name="T12" fmla="*/ 888 w 1671"/>
                <a:gd name="T13" fmla="*/ 784 h 787"/>
                <a:gd name="T14" fmla="*/ 888 w 1671"/>
                <a:gd name="T15" fmla="*/ 784 h 787"/>
                <a:gd name="T16" fmla="*/ 347 w 1671"/>
                <a:gd name="T17" fmla="*/ 535 h 787"/>
                <a:gd name="T18" fmla="*/ 347 w 1671"/>
                <a:gd name="T19" fmla="*/ 535 h 787"/>
                <a:gd name="T20" fmla="*/ 108 w 1671"/>
                <a:gd name="T21" fmla="*/ 327 h 787"/>
                <a:gd name="T22" fmla="*/ 108 w 1671"/>
                <a:gd name="T23" fmla="*/ 327 h 787"/>
                <a:gd name="T24" fmla="*/ 631 w 1671"/>
                <a:gd name="T25" fmla="*/ 5 h 787"/>
                <a:gd name="T26" fmla="*/ 958 w 1671"/>
                <a:gd name="T27" fmla="*/ 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1" h="787">
                  <a:moveTo>
                    <a:pt x="958" y="5"/>
                  </a:moveTo>
                  <a:lnTo>
                    <a:pt x="958" y="5"/>
                  </a:lnTo>
                  <a:cubicBezTo>
                    <a:pt x="958" y="5"/>
                    <a:pt x="1322" y="0"/>
                    <a:pt x="1496" y="282"/>
                  </a:cubicBezTo>
                  <a:lnTo>
                    <a:pt x="1496" y="282"/>
                  </a:lnTo>
                  <a:cubicBezTo>
                    <a:pt x="1670" y="564"/>
                    <a:pt x="1295" y="551"/>
                    <a:pt x="1295" y="551"/>
                  </a:cubicBezTo>
                  <a:lnTo>
                    <a:pt x="1295" y="551"/>
                  </a:lnTo>
                  <a:cubicBezTo>
                    <a:pt x="1295" y="551"/>
                    <a:pt x="1264" y="780"/>
                    <a:pt x="888" y="784"/>
                  </a:cubicBezTo>
                  <a:lnTo>
                    <a:pt x="888" y="784"/>
                  </a:lnTo>
                  <a:cubicBezTo>
                    <a:pt x="513" y="786"/>
                    <a:pt x="347" y="535"/>
                    <a:pt x="347" y="535"/>
                  </a:cubicBezTo>
                  <a:lnTo>
                    <a:pt x="347" y="535"/>
                  </a:lnTo>
                  <a:cubicBezTo>
                    <a:pt x="347" y="535"/>
                    <a:pt x="0" y="531"/>
                    <a:pt x="108" y="327"/>
                  </a:cubicBezTo>
                  <a:lnTo>
                    <a:pt x="108" y="327"/>
                  </a:lnTo>
                  <a:cubicBezTo>
                    <a:pt x="216" y="124"/>
                    <a:pt x="631" y="5"/>
                    <a:pt x="631" y="5"/>
                  </a:cubicBezTo>
                  <a:lnTo>
                    <a:pt x="958" y="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331">
              <a:extLst>
                <a:ext uri="{FF2B5EF4-FFF2-40B4-BE49-F238E27FC236}">
                  <a16:creationId xmlns:a16="http://schemas.microsoft.com/office/drawing/2014/main" id="{FF8072C6-0735-5D4C-884D-571BE1F1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1207" y="6187852"/>
              <a:ext cx="406485" cy="604235"/>
            </a:xfrm>
            <a:custGeom>
              <a:avLst/>
              <a:gdLst>
                <a:gd name="T0" fmla="*/ 0 w 328"/>
                <a:gd name="T1" fmla="*/ 365 h 485"/>
                <a:gd name="T2" fmla="*/ 266 w 328"/>
                <a:gd name="T3" fmla="*/ 484 h 485"/>
                <a:gd name="T4" fmla="*/ 327 w 328"/>
                <a:gd name="T5" fmla="*/ 365 h 485"/>
                <a:gd name="T6" fmla="*/ 327 w 328"/>
                <a:gd name="T7" fmla="*/ 0 h 485"/>
                <a:gd name="T8" fmla="*/ 0 w 328"/>
                <a:gd name="T9" fmla="*/ 0 h 485"/>
                <a:gd name="T10" fmla="*/ 0 w 328"/>
                <a:gd name="T11" fmla="*/ 3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485">
                  <a:moveTo>
                    <a:pt x="0" y="365"/>
                  </a:moveTo>
                  <a:lnTo>
                    <a:pt x="266" y="484"/>
                  </a:lnTo>
                  <a:lnTo>
                    <a:pt x="327" y="365"/>
                  </a:lnTo>
                  <a:lnTo>
                    <a:pt x="327" y="0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332">
              <a:extLst>
                <a:ext uri="{FF2B5EF4-FFF2-40B4-BE49-F238E27FC236}">
                  <a16:creationId xmlns:a16="http://schemas.microsoft.com/office/drawing/2014/main" id="{AE047406-2DA3-2940-A290-6EBA55E14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914" y="6187852"/>
              <a:ext cx="175778" cy="604235"/>
            </a:xfrm>
            <a:custGeom>
              <a:avLst/>
              <a:gdLst>
                <a:gd name="T0" fmla="*/ 140 w 141"/>
                <a:gd name="T1" fmla="*/ 0 h 485"/>
                <a:gd name="T2" fmla="*/ 140 w 141"/>
                <a:gd name="T3" fmla="*/ 365 h 485"/>
                <a:gd name="T4" fmla="*/ 79 w 141"/>
                <a:gd name="T5" fmla="*/ 484 h 485"/>
                <a:gd name="T6" fmla="*/ 0 w 141"/>
                <a:gd name="T7" fmla="*/ 0 h 485"/>
                <a:gd name="T8" fmla="*/ 140 w 141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485">
                  <a:moveTo>
                    <a:pt x="140" y="0"/>
                  </a:moveTo>
                  <a:lnTo>
                    <a:pt x="140" y="365"/>
                  </a:lnTo>
                  <a:lnTo>
                    <a:pt x="79" y="484"/>
                  </a:ln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solidFill>
              <a:srgbClr val="C645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333">
              <a:extLst>
                <a:ext uri="{FF2B5EF4-FFF2-40B4-BE49-F238E27FC236}">
                  <a16:creationId xmlns:a16="http://schemas.microsoft.com/office/drawing/2014/main" id="{5D44B697-7DA0-534A-AA7F-B72675F01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444" y="5210089"/>
              <a:ext cx="1170018" cy="1395234"/>
            </a:xfrm>
            <a:custGeom>
              <a:avLst/>
              <a:gdLst>
                <a:gd name="T0" fmla="*/ 56 w 941"/>
                <a:gd name="T1" fmla="*/ 338 h 1120"/>
                <a:gd name="T2" fmla="*/ 56 w 941"/>
                <a:gd name="T3" fmla="*/ 338 h 1120"/>
                <a:gd name="T4" fmla="*/ 631 w 941"/>
                <a:gd name="T5" fmla="*/ 1062 h 1120"/>
                <a:gd name="T6" fmla="*/ 631 w 941"/>
                <a:gd name="T7" fmla="*/ 1062 h 1120"/>
                <a:gd name="T8" fmla="*/ 924 w 941"/>
                <a:gd name="T9" fmla="*/ 424 h 1120"/>
                <a:gd name="T10" fmla="*/ 924 w 941"/>
                <a:gd name="T11" fmla="*/ 424 h 1120"/>
                <a:gd name="T12" fmla="*/ 577 w 941"/>
                <a:gd name="T13" fmla="*/ 17 h 1120"/>
                <a:gd name="T14" fmla="*/ 577 w 941"/>
                <a:gd name="T15" fmla="*/ 17 h 1120"/>
                <a:gd name="T16" fmla="*/ 56 w 941"/>
                <a:gd name="T17" fmla="*/ 33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1120">
                  <a:moveTo>
                    <a:pt x="56" y="338"/>
                  </a:moveTo>
                  <a:lnTo>
                    <a:pt x="56" y="338"/>
                  </a:lnTo>
                  <a:cubicBezTo>
                    <a:pt x="39" y="546"/>
                    <a:pt x="0" y="1119"/>
                    <a:pt x="631" y="1062"/>
                  </a:cubicBezTo>
                  <a:lnTo>
                    <a:pt x="631" y="1062"/>
                  </a:lnTo>
                  <a:cubicBezTo>
                    <a:pt x="930" y="1035"/>
                    <a:pt x="907" y="631"/>
                    <a:pt x="924" y="424"/>
                  </a:cubicBezTo>
                  <a:lnTo>
                    <a:pt x="924" y="424"/>
                  </a:lnTo>
                  <a:cubicBezTo>
                    <a:pt x="940" y="216"/>
                    <a:pt x="785" y="33"/>
                    <a:pt x="577" y="17"/>
                  </a:cubicBezTo>
                  <a:lnTo>
                    <a:pt x="577" y="17"/>
                  </a:lnTo>
                  <a:cubicBezTo>
                    <a:pt x="370" y="0"/>
                    <a:pt x="73" y="131"/>
                    <a:pt x="56" y="338"/>
                  </a:cubicBezTo>
                </a:path>
              </a:pathLst>
            </a:custGeom>
            <a:solidFill>
              <a:srgbClr val="EAC5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334">
              <a:extLst>
                <a:ext uri="{FF2B5EF4-FFF2-40B4-BE49-F238E27FC236}">
                  <a16:creationId xmlns:a16="http://schemas.microsoft.com/office/drawing/2014/main" id="{85741AE4-5546-9040-A902-CB379A822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1347" y="5210087"/>
              <a:ext cx="1098608" cy="972270"/>
            </a:xfrm>
            <a:custGeom>
              <a:avLst/>
              <a:gdLst>
                <a:gd name="T0" fmla="*/ 342 w 882"/>
                <a:gd name="T1" fmla="*/ 609 h 779"/>
                <a:gd name="T2" fmla="*/ 342 w 882"/>
                <a:gd name="T3" fmla="*/ 609 h 779"/>
                <a:gd name="T4" fmla="*/ 0 w 882"/>
                <a:gd name="T5" fmla="*/ 318 h 779"/>
                <a:gd name="T6" fmla="*/ 0 w 882"/>
                <a:gd name="T7" fmla="*/ 318 h 779"/>
                <a:gd name="T8" fmla="*/ 518 w 882"/>
                <a:gd name="T9" fmla="*/ 17 h 779"/>
                <a:gd name="T10" fmla="*/ 518 w 882"/>
                <a:gd name="T11" fmla="*/ 17 h 779"/>
                <a:gd name="T12" fmla="*/ 865 w 882"/>
                <a:gd name="T13" fmla="*/ 424 h 779"/>
                <a:gd name="T14" fmla="*/ 865 w 882"/>
                <a:gd name="T15" fmla="*/ 424 h 779"/>
                <a:gd name="T16" fmla="*/ 848 w 882"/>
                <a:gd name="T17" fmla="*/ 677 h 779"/>
                <a:gd name="T18" fmla="*/ 848 w 882"/>
                <a:gd name="T19" fmla="*/ 677 h 779"/>
                <a:gd name="T20" fmla="*/ 342 w 882"/>
                <a:gd name="T21" fmla="*/ 60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" h="779">
                  <a:moveTo>
                    <a:pt x="342" y="609"/>
                  </a:moveTo>
                  <a:lnTo>
                    <a:pt x="342" y="609"/>
                  </a:lnTo>
                  <a:cubicBezTo>
                    <a:pt x="263" y="429"/>
                    <a:pt x="142" y="313"/>
                    <a:pt x="0" y="318"/>
                  </a:cubicBezTo>
                  <a:lnTo>
                    <a:pt x="0" y="318"/>
                  </a:lnTo>
                  <a:cubicBezTo>
                    <a:pt x="33" y="123"/>
                    <a:pt x="317" y="0"/>
                    <a:pt x="518" y="17"/>
                  </a:cubicBezTo>
                  <a:lnTo>
                    <a:pt x="518" y="17"/>
                  </a:lnTo>
                  <a:cubicBezTo>
                    <a:pt x="726" y="33"/>
                    <a:pt x="881" y="216"/>
                    <a:pt x="865" y="424"/>
                  </a:cubicBezTo>
                  <a:lnTo>
                    <a:pt x="865" y="424"/>
                  </a:lnTo>
                  <a:cubicBezTo>
                    <a:pt x="858" y="493"/>
                    <a:pt x="858" y="585"/>
                    <a:pt x="848" y="677"/>
                  </a:cubicBezTo>
                  <a:lnTo>
                    <a:pt x="848" y="677"/>
                  </a:lnTo>
                  <a:cubicBezTo>
                    <a:pt x="692" y="724"/>
                    <a:pt x="417" y="778"/>
                    <a:pt x="342" y="609"/>
                  </a:cubicBezTo>
                </a:path>
              </a:pathLst>
            </a:custGeom>
            <a:solidFill>
              <a:srgbClr val="C645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335">
              <a:extLst>
                <a:ext uri="{FF2B5EF4-FFF2-40B4-BE49-F238E27FC236}">
                  <a16:creationId xmlns:a16="http://schemas.microsoft.com/office/drawing/2014/main" id="{5B2807B6-9596-B44C-A177-4620FFDF0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128" y="6067004"/>
              <a:ext cx="554799" cy="340569"/>
            </a:xfrm>
            <a:custGeom>
              <a:avLst/>
              <a:gdLst>
                <a:gd name="T0" fmla="*/ 429 w 444"/>
                <a:gd name="T1" fmla="*/ 117 h 275"/>
                <a:gd name="T2" fmla="*/ 429 w 444"/>
                <a:gd name="T3" fmla="*/ 117 h 275"/>
                <a:gd name="T4" fmla="*/ 145 w 444"/>
                <a:gd name="T5" fmla="*/ 137 h 275"/>
                <a:gd name="T6" fmla="*/ 145 w 444"/>
                <a:gd name="T7" fmla="*/ 137 h 275"/>
                <a:gd name="T8" fmla="*/ 234 w 444"/>
                <a:gd name="T9" fmla="*/ 179 h 275"/>
                <a:gd name="T10" fmla="*/ 234 w 444"/>
                <a:gd name="T11" fmla="*/ 179 h 275"/>
                <a:gd name="T12" fmla="*/ 328 w 444"/>
                <a:gd name="T13" fmla="*/ 165 h 275"/>
                <a:gd name="T14" fmla="*/ 328 w 444"/>
                <a:gd name="T15" fmla="*/ 165 h 275"/>
                <a:gd name="T16" fmla="*/ 429 w 444"/>
                <a:gd name="T17" fmla="*/ 11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275">
                  <a:moveTo>
                    <a:pt x="429" y="117"/>
                  </a:moveTo>
                  <a:lnTo>
                    <a:pt x="429" y="117"/>
                  </a:lnTo>
                  <a:cubicBezTo>
                    <a:pt x="429" y="117"/>
                    <a:pt x="290" y="0"/>
                    <a:pt x="145" y="137"/>
                  </a:cubicBezTo>
                  <a:lnTo>
                    <a:pt x="145" y="137"/>
                  </a:lnTo>
                  <a:cubicBezTo>
                    <a:pt x="0" y="274"/>
                    <a:pt x="234" y="179"/>
                    <a:pt x="234" y="179"/>
                  </a:cubicBezTo>
                  <a:lnTo>
                    <a:pt x="234" y="179"/>
                  </a:lnTo>
                  <a:cubicBezTo>
                    <a:pt x="234" y="179"/>
                    <a:pt x="274" y="217"/>
                    <a:pt x="328" y="165"/>
                  </a:cubicBezTo>
                  <a:lnTo>
                    <a:pt x="328" y="165"/>
                  </a:lnTo>
                  <a:cubicBezTo>
                    <a:pt x="328" y="165"/>
                    <a:pt x="443" y="182"/>
                    <a:pt x="429" y="1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336">
              <a:extLst>
                <a:ext uri="{FF2B5EF4-FFF2-40B4-BE49-F238E27FC236}">
                  <a16:creationId xmlns:a16="http://schemas.microsoft.com/office/drawing/2014/main" id="{798FE2F9-8021-E74B-B890-F95BDF4E4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9651" y="5528685"/>
              <a:ext cx="829449" cy="966776"/>
            </a:xfrm>
            <a:custGeom>
              <a:avLst/>
              <a:gdLst>
                <a:gd name="T0" fmla="*/ 557 w 666"/>
                <a:gd name="T1" fmla="*/ 116 h 777"/>
                <a:gd name="T2" fmla="*/ 557 w 666"/>
                <a:gd name="T3" fmla="*/ 116 h 777"/>
                <a:gd name="T4" fmla="*/ 665 w 666"/>
                <a:gd name="T5" fmla="*/ 253 h 777"/>
                <a:gd name="T6" fmla="*/ 665 w 666"/>
                <a:gd name="T7" fmla="*/ 253 h 777"/>
                <a:gd name="T8" fmla="*/ 568 w 666"/>
                <a:gd name="T9" fmla="*/ 428 h 777"/>
                <a:gd name="T10" fmla="*/ 568 w 666"/>
                <a:gd name="T11" fmla="*/ 428 h 777"/>
                <a:gd name="T12" fmla="*/ 395 w 666"/>
                <a:gd name="T13" fmla="*/ 373 h 777"/>
                <a:gd name="T14" fmla="*/ 395 w 666"/>
                <a:gd name="T15" fmla="*/ 373 h 777"/>
                <a:gd name="T16" fmla="*/ 329 w 666"/>
                <a:gd name="T17" fmla="*/ 305 h 777"/>
                <a:gd name="T18" fmla="*/ 329 w 666"/>
                <a:gd name="T19" fmla="*/ 305 h 777"/>
                <a:gd name="T20" fmla="*/ 329 w 666"/>
                <a:gd name="T21" fmla="*/ 498 h 777"/>
                <a:gd name="T22" fmla="*/ 329 w 666"/>
                <a:gd name="T23" fmla="*/ 498 h 777"/>
                <a:gd name="T24" fmla="*/ 345 w 666"/>
                <a:gd name="T25" fmla="*/ 750 h 777"/>
                <a:gd name="T26" fmla="*/ 345 w 666"/>
                <a:gd name="T27" fmla="*/ 750 h 777"/>
                <a:gd name="T28" fmla="*/ 216 w 666"/>
                <a:gd name="T29" fmla="*/ 664 h 777"/>
                <a:gd name="T30" fmla="*/ 216 w 666"/>
                <a:gd name="T31" fmla="*/ 664 h 777"/>
                <a:gd name="T32" fmla="*/ 109 w 666"/>
                <a:gd name="T33" fmla="*/ 490 h 777"/>
                <a:gd name="T34" fmla="*/ 109 w 666"/>
                <a:gd name="T35" fmla="*/ 490 h 777"/>
                <a:gd name="T36" fmla="*/ 14 w 666"/>
                <a:gd name="T37" fmla="*/ 244 h 777"/>
                <a:gd name="T38" fmla="*/ 14 w 666"/>
                <a:gd name="T39" fmla="*/ 244 h 777"/>
                <a:gd name="T40" fmla="*/ 23 w 666"/>
                <a:gd name="T41" fmla="*/ 143 h 777"/>
                <a:gd name="T42" fmla="*/ 23 w 666"/>
                <a:gd name="T43" fmla="*/ 143 h 777"/>
                <a:gd name="T44" fmla="*/ 204 w 666"/>
                <a:gd name="T45" fmla="*/ 22 h 777"/>
                <a:gd name="T46" fmla="*/ 557 w 666"/>
                <a:gd name="T47" fmla="*/ 11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6" h="777">
                  <a:moveTo>
                    <a:pt x="557" y="116"/>
                  </a:moveTo>
                  <a:lnTo>
                    <a:pt x="557" y="116"/>
                  </a:lnTo>
                  <a:cubicBezTo>
                    <a:pt x="620" y="132"/>
                    <a:pt x="664" y="189"/>
                    <a:pt x="665" y="253"/>
                  </a:cubicBezTo>
                  <a:lnTo>
                    <a:pt x="665" y="253"/>
                  </a:lnTo>
                  <a:cubicBezTo>
                    <a:pt x="665" y="321"/>
                    <a:pt x="647" y="400"/>
                    <a:pt x="568" y="428"/>
                  </a:cubicBezTo>
                  <a:lnTo>
                    <a:pt x="568" y="428"/>
                  </a:lnTo>
                  <a:cubicBezTo>
                    <a:pt x="416" y="481"/>
                    <a:pt x="395" y="373"/>
                    <a:pt x="395" y="373"/>
                  </a:cubicBezTo>
                  <a:lnTo>
                    <a:pt x="395" y="373"/>
                  </a:lnTo>
                  <a:cubicBezTo>
                    <a:pt x="395" y="373"/>
                    <a:pt x="385" y="267"/>
                    <a:pt x="329" y="305"/>
                  </a:cubicBezTo>
                  <a:lnTo>
                    <a:pt x="329" y="305"/>
                  </a:lnTo>
                  <a:cubicBezTo>
                    <a:pt x="273" y="344"/>
                    <a:pt x="242" y="481"/>
                    <a:pt x="329" y="498"/>
                  </a:cubicBezTo>
                  <a:lnTo>
                    <a:pt x="329" y="498"/>
                  </a:lnTo>
                  <a:cubicBezTo>
                    <a:pt x="416" y="515"/>
                    <a:pt x="425" y="723"/>
                    <a:pt x="345" y="750"/>
                  </a:cubicBezTo>
                  <a:lnTo>
                    <a:pt x="345" y="750"/>
                  </a:lnTo>
                  <a:cubicBezTo>
                    <a:pt x="265" y="776"/>
                    <a:pt x="212" y="727"/>
                    <a:pt x="216" y="664"/>
                  </a:cubicBezTo>
                  <a:lnTo>
                    <a:pt x="216" y="664"/>
                  </a:lnTo>
                  <a:cubicBezTo>
                    <a:pt x="216" y="664"/>
                    <a:pt x="87" y="662"/>
                    <a:pt x="109" y="490"/>
                  </a:cubicBezTo>
                  <a:lnTo>
                    <a:pt x="109" y="490"/>
                  </a:lnTo>
                  <a:cubicBezTo>
                    <a:pt x="109" y="490"/>
                    <a:pt x="0" y="455"/>
                    <a:pt x="14" y="244"/>
                  </a:cubicBezTo>
                  <a:lnTo>
                    <a:pt x="14" y="244"/>
                  </a:lnTo>
                  <a:cubicBezTo>
                    <a:pt x="17" y="205"/>
                    <a:pt x="19" y="172"/>
                    <a:pt x="23" y="143"/>
                  </a:cubicBezTo>
                  <a:lnTo>
                    <a:pt x="23" y="143"/>
                  </a:lnTo>
                  <a:cubicBezTo>
                    <a:pt x="35" y="57"/>
                    <a:pt x="119" y="0"/>
                    <a:pt x="204" y="22"/>
                  </a:cubicBezTo>
                  <a:lnTo>
                    <a:pt x="557" y="1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AA9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337">
              <a:extLst>
                <a:ext uri="{FF2B5EF4-FFF2-40B4-BE49-F238E27FC236}">
                  <a16:creationId xmlns:a16="http://schemas.microsoft.com/office/drawing/2014/main" id="{1A105822-260C-C247-87DB-048C88EE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721" y="4836561"/>
              <a:ext cx="1752281" cy="928326"/>
            </a:xfrm>
            <a:custGeom>
              <a:avLst/>
              <a:gdLst>
                <a:gd name="T0" fmla="*/ 1139 w 1407"/>
                <a:gd name="T1" fmla="*/ 472 h 747"/>
                <a:gd name="T2" fmla="*/ 1139 w 1407"/>
                <a:gd name="T3" fmla="*/ 472 h 747"/>
                <a:gd name="T4" fmla="*/ 1111 w 1407"/>
                <a:gd name="T5" fmla="*/ 63 h 747"/>
                <a:gd name="T6" fmla="*/ 1111 w 1407"/>
                <a:gd name="T7" fmla="*/ 63 h 747"/>
                <a:gd name="T8" fmla="*/ 462 w 1407"/>
                <a:gd name="T9" fmla="*/ 315 h 747"/>
                <a:gd name="T10" fmla="*/ 462 w 1407"/>
                <a:gd name="T11" fmla="*/ 315 h 747"/>
                <a:gd name="T12" fmla="*/ 26 w 1407"/>
                <a:gd name="T13" fmla="*/ 619 h 747"/>
                <a:gd name="T14" fmla="*/ 26 w 1407"/>
                <a:gd name="T15" fmla="*/ 619 h 747"/>
                <a:gd name="T16" fmla="*/ 490 w 1407"/>
                <a:gd name="T17" fmla="*/ 746 h 747"/>
                <a:gd name="T18" fmla="*/ 1139 w 1407"/>
                <a:gd name="T19" fmla="*/ 47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7" h="747">
                  <a:moveTo>
                    <a:pt x="1139" y="472"/>
                  </a:moveTo>
                  <a:lnTo>
                    <a:pt x="1139" y="472"/>
                  </a:lnTo>
                  <a:cubicBezTo>
                    <a:pt x="1139" y="472"/>
                    <a:pt x="1406" y="126"/>
                    <a:pt x="1111" y="63"/>
                  </a:cubicBezTo>
                  <a:lnTo>
                    <a:pt x="1111" y="63"/>
                  </a:lnTo>
                  <a:cubicBezTo>
                    <a:pt x="817" y="0"/>
                    <a:pt x="605" y="247"/>
                    <a:pt x="462" y="315"/>
                  </a:cubicBezTo>
                  <a:lnTo>
                    <a:pt x="462" y="315"/>
                  </a:lnTo>
                  <a:cubicBezTo>
                    <a:pt x="317" y="382"/>
                    <a:pt x="0" y="472"/>
                    <a:pt x="26" y="619"/>
                  </a:cubicBezTo>
                  <a:lnTo>
                    <a:pt x="26" y="619"/>
                  </a:lnTo>
                  <a:cubicBezTo>
                    <a:pt x="39" y="694"/>
                    <a:pt x="490" y="746"/>
                    <a:pt x="490" y="746"/>
                  </a:cubicBezTo>
                  <a:lnTo>
                    <a:pt x="1139" y="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338">
              <a:extLst>
                <a:ext uri="{FF2B5EF4-FFF2-40B4-BE49-F238E27FC236}">
                  <a16:creationId xmlns:a16="http://schemas.microsoft.com/office/drawing/2014/main" id="{2EDC4279-0A64-E743-9FDE-EBFB30598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4448" y="5385865"/>
              <a:ext cx="1472136" cy="505361"/>
            </a:xfrm>
            <a:custGeom>
              <a:avLst/>
              <a:gdLst>
                <a:gd name="T0" fmla="*/ 447 w 1184"/>
                <a:gd name="T1" fmla="*/ 54 h 404"/>
                <a:gd name="T2" fmla="*/ 447 w 1184"/>
                <a:gd name="T3" fmla="*/ 54 h 404"/>
                <a:gd name="T4" fmla="*/ 678 w 1184"/>
                <a:gd name="T5" fmla="*/ 13 h 404"/>
                <a:gd name="T6" fmla="*/ 678 w 1184"/>
                <a:gd name="T7" fmla="*/ 13 h 404"/>
                <a:gd name="T8" fmla="*/ 784 w 1184"/>
                <a:gd name="T9" fmla="*/ 39 h 404"/>
                <a:gd name="T10" fmla="*/ 784 w 1184"/>
                <a:gd name="T11" fmla="*/ 39 h 404"/>
                <a:gd name="T12" fmla="*/ 974 w 1184"/>
                <a:gd name="T13" fmla="*/ 281 h 404"/>
                <a:gd name="T14" fmla="*/ 974 w 1184"/>
                <a:gd name="T15" fmla="*/ 281 h 404"/>
                <a:gd name="T16" fmla="*/ 581 w 1184"/>
                <a:gd name="T17" fmla="*/ 392 h 404"/>
                <a:gd name="T18" fmla="*/ 581 w 1184"/>
                <a:gd name="T19" fmla="*/ 392 h 404"/>
                <a:gd name="T20" fmla="*/ 0 w 1184"/>
                <a:gd name="T21" fmla="*/ 305 h 404"/>
                <a:gd name="T22" fmla="*/ 447 w 1184"/>
                <a:gd name="T23" fmla="*/ 5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4" h="404">
                  <a:moveTo>
                    <a:pt x="447" y="54"/>
                  </a:moveTo>
                  <a:lnTo>
                    <a:pt x="447" y="54"/>
                  </a:lnTo>
                  <a:cubicBezTo>
                    <a:pt x="517" y="15"/>
                    <a:pt x="599" y="0"/>
                    <a:pt x="678" y="13"/>
                  </a:cubicBezTo>
                  <a:lnTo>
                    <a:pt x="678" y="13"/>
                  </a:lnTo>
                  <a:cubicBezTo>
                    <a:pt x="721" y="21"/>
                    <a:pt x="762" y="31"/>
                    <a:pt x="784" y="39"/>
                  </a:cubicBezTo>
                  <a:lnTo>
                    <a:pt x="784" y="39"/>
                  </a:lnTo>
                  <a:cubicBezTo>
                    <a:pt x="872" y="70"/>
                    <a:pt x="1183" y="186"/>
                    <a:pt x="974" y="281"/>
                  </a:cubicBezTo>
                  <a:lnTo>
                    <a:pt x="974" y="281"/>
                  </a:lnTo>
                  <a:cubicBezTo>
                    <a:pt x="857" y="333"/>
                    <a:pt x="721" y="384"/>
                    <a:pt x="581" y="392"/>
                  </a:cubicBezTo>
                  <a:lnTo>
                    <a:pt x="581" y="392"/>
                  </a:lnTo>
                  <a:cubicBezTo>
                    <a:pt x="380" y="403"/>
                    <a:pt x="0" y="305"/>
                    <a:pt x="0" y="305"/>
                  </a:cubicBezTo>
                  <a:lnTo>
                    <a:pt x="447" y="5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CAE7DB0-A521-AE40-B1AD-938BCE603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078" y="6584487"/>
              <a:ext cx="529784" cy="1035806"/>
            </a:xfrm>
            <a:custGeom>
              <a:avLst/>
              <a:gdLst>
                <a:gd name="connsiteX0" fmla="*/ 69614 w 529784"/>
                <a:gd name="connsiteY0" fmla="*/ 25 h 1035806"/>
                <a:gd name="connsiteX1" fmla="*/ 116268 w 529784"/>
                <a:gd name="connsiteY1" fmla="*/ 9259 h 1035806"/>
                <a:gd name="connsiteX2" fmla="*/ 371292 w 529784"/>
                <a:gd name="connsiteY2" fmla="*/ 109451 h 1035806"/>
                <a:gd name="connsiteX3" fmla="*/ 388336 w 529784"/>
                <a:gd name="connsiteY3" fmla="*/ 240664 h 1035806"/>
                <a:gd name="connsiteX4" fmla="*/ 389248 w 529784"/>
                <a:gd name="connsiteY4" fmla="*/ 241361 h 1035806"/>
                <a:gd name="connsiteX5" fmla="*/ 371712 w 529784"/>
                <a:gd name="connsiteY5" fmla="*/ 106038 h 1035806"/>
                <a:gd name="connsiteX6" fmla="*/ 450136 w 529784"/>
                <a:gd name="connsiteY6" fmla="*/ 4642 h 1035806"/>
                <a:gd name="connsiteX7" fmla="*/ 529784 w 529784"/>
                <a:gd name="connsiteY7" fmla="*/ 63996 h 1035806"/>
                <a:gd name="connsiteX8" fmla="*/ 400406 w 529784"/>
                <a:gd name="connsiteY8" fmla="*/ 255171 h 1035806"/>
                <a:gd name="connsiteX9" fmla="*/ 402810 w 529784"/>
                <a:gd name="connsiteY9" fmla="*/ 272841 h 1035806"/>
                <a:gd name="connsiteX10" fmla="*/ 391996 w 529784"/>
                <a:gd name="connsiteY10" fmla="*/ 1028339 h 1035806"/>
                <a:gd name="connsiteX11" fmla="*/ 381854 w 529784"/>
                <a:gd name="connsiteY11" fmla="*/ 1035806 h 1035806"/>
                <a:gd name="connsiteX12" fmla="*/ 380588 w 529784"/>
                <a:gd name="connsiteY12" fmla="*/ 1035806 h 1035806"/>
                <a:gd name="connsiteX13" fmla="*/ 372982 w 529784"/>
                <a:gd name="connsiteY13" fmla="*/ 1023360 h 1035806"/>
                <a:gd name="connsiteX14" fmla="*/ 383328 w 529784"/>
                <a:gd name="connsiteY14" fmla="*/ 275111 h 1035806"/>
                <a:gd name="connsiteX15" fmla="*/ 382542 w 529784"/>
                <a:gd name="connsiteY15" fmla="*/ 268412 h 1035806"/>
                <a:gd name="connsiteX16" fmla="*/ 3062 w 529784"/>
                <a:gd name="connsiteY16" fmla="*/ 120722 h 1035806"/>
                <a:gd name="connsiteX17" fmla="*/ 69614 w 529784"/>
                <a:gd name="connsiteY17" fmla="*/ 25 h 103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9784" h="1035806">
                  <a:moveTo>
                    <a:pt x="69614" y="25"/>
                  </a:moveTo>
                  <a:cubicBezTo>
                    <a:pt x="82660" y="316"/>
                    <a:pt x="98074" y="3153"/>
                    <a:pt x="116268" y="9259"/>
                  </a:cubicBezTo>
                  <a:cubicBezTo>
                    <a:pt x="260574" y="59355"/>
                    <a:pt x="371292" y="109451"/>
                    <a:pt x="371292" y="109451"/>
                  </a:cubicBezTo>
                  <a:lnTo>
                    <a:pt x="388336" y="240664"/>
                  </a:lnTo>
                  <a:lnTo>
                    <a:pt x="389248" y="241361"/>
                  </a:lnTo>
                  <a:lnTo>
                    <a:pt x="371712" y="106038"/>
                  </a:lnTo>
                  <a:cubicBezTo>
                    <a:pt x="371712" y="106038"/>
                    <a:pt x="424402" y="14535"/>
                    <a:pt x="450136" y="4642"/>
                  </a:cubicBezTo>
                  <a:cubicBezTo>
                    <a:pt x="508952" y="-17615"/>
                    <a:pt x="529784" y="63996"/>
                    <a:pt x="529784" y="63996"/>
                  </a:cubicBezTo>
                  <a:lnTo>
                    <a:pt x="400406" y="255171"/>
                  </a:lnTo>
                  <a:lnTo>
                    <a:pt x="402810" y="272841"/>
                  </a:lnTo>
                  <a:cubicBezTo>
                    <a:pt x="415704" y="375237"/>
                    <a:pt x="459654" y="786590"/>
                    <a:pt x="391996" y="1028339"/>
                  </a:cubicBezTo>
                  <a:cubicBezTo>
                    <a:pt x="390728" y="1033317"/>
                    <a:pt x="386926" y="1035806"/>
                    <a:pt x="381854" y="1035806"/>
                  </a:cubicBezTo>
                  <a:lnTo>
                    <a:pt x="380588" y="1035806"/>
                  </a:lnTo>
                  <a:cubicBezTo>
                    <a:pt x="374250" y="1034561"/>
                    <a:pt x="371714" y="1028339"/>
                    <a:pt x="372982" y="1023360"/>
                  </a:cubicBezTo>
                  <a:cubicBezTo>
                    <a:pt x="438422" y="783790"/>
                    <a:pt x="395166" y="376520"/>
                    <a:pt x="383328" y="275111"/>
                  </a:cubicBezTo>
                  <a:lnTo>
                    <a:pt x="382542" y="268412"/>
                  </a:lnTo>
                  <a:lnTo>
                    <a:pt x="3062" y="120722"/>
                  </a:lnTo>
                  <a:cubicBezTo>
                    <a:pt x="3062" y="120722"/>
                    <a:pt x="-21702" y="-2013"/>
                    <a:pt x="69614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342">
              <a:extLst>
                <a:ext uri="{FF2B5EF4-FFF2-40B4-BE49-F238E27FC236}">
                  <a16:creationId xmlns:a16="http://schemas.microsoft.com/office/drawing/2014/main" id="{52D01242-E811-3942-B996-CE338851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6414" y="7088710"/>
              <a:ext cx="236199" cy="225216"/>
            </a:xfrm>
            <a:custGeom>
              <a:avLst/>
              <a:gdLst>
                <a:gd name="T0" fmla="*/ 124 w 190"/>
                <a:gd name="T1" fmla="*/ 60 h 182"/>
                <a:gd name="T2" fmla="*/ 94 w 190"/>
                <a:gd name="T3" fmla="*/ 0 h 182"/>
                <a:gd name="T4" fmla="*/ 65 w 190"/>
                <a:gd name="T5" fmla="*/ 60 h 182"/>
                <a:gd name="T6" fmla="*/ 0 w 190"/>
                <a:gd name="T7" fmla="*/ 70 h 182"/>
                <a:gd name="T8" fmla="*/ 47 w 190"/>
                <a:gd name="T9" fmla="*/ 116 h 182"/>
                <a:gd name="T10" fmla="*/ 37 w 190"/>
                <a:gd name="T11" fmla="*/ 181 h 182"/>
                <a:gd name="T12" fmla="*/ 95 w 190"/>
                <a:gd name="T13" fmla="*/ 150 h 182"/>
                <a:gd name="T14" fmla="*/ 154 w 190"/>
                <a:gd name="T15" fmla="*/ 180 h 182"/>
                <a:gd name="T16" fmla="*/ 142 w 190"/>
                <a:gd name="T17" fmla="*/ 115 h 182"/>
                <a:gd name="T18" fmla="*/ 189 w 190"/>
                <a:gd name="T19" fmla="*/ 69 h 182"/>
                <a:gd name="T20" fmla="*/ 124 w 190"/>
                <a:gd name="T21" fmla="*/ 6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82">
                  <a:moveTo>
                    <a:pt x="124" y="60"/>
                  </a:moveTo>
                  <a:lnTo>
                    <a:pt x="94" y="0"/>
                  </a:lnTo>
                  <a:lnTo>
                    <a:pt x="65" y="60"/>
                  </a:lnTo>
                  <a:lnTo>
                    <a:pt x="0" y="70"/>
                  </a:lnTo>
                  <a:lnTo>
                    <a:pt x="47" y="116"/>
                  </a:lnTo>
                  <a:lnTo>
                    <a:pt x="37" y="181"/>
                  </a:lnTo>
                  <a:lnTo>
                    <a:pt x="95" y="150"/>
                  </a:lnTo>
                  <a:lnTo>
                    <a:pt x="154" y="180"/>
                  </a:lnTo>
                  <a:lnTo>
                    <a:pt x="142" y="115"/>
                  </a:lnTo>
                  <a:lnTo>
                    <a:pt x="189" y="69"/>
                  </a:lnTo>
                  <a:lnTo>
                    <a:pt x="124" y="6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343">
              <a:extLst>
                <a:ext uri="{FF2B5EF4-FFF2-40B4-BE49-F238E27FC236}">
                  <a16:creationId xmlns:a16="http://schemas.microsoft.com/office/drawing/2014/main" id="{8BD53C3A-EEB4-0F42-8E80-02FAF7E9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107" y="5094738"/>
              <a:ext cx="197750" cy="203240"/>
            </a:xfrm>
            <a:custGeom>
              <a:avLst/>
              <a:gdLst>
                <a:gd name="T0" fmla="*/ 111 w 157"/>
                <a:gd name="T1" fmla="*/ 53 h 163"/>
                <a:gd name="T2" fmla="*/ 111 w 157"/>
                <a:gd name="T3" fmla="*/ 0 h 163"/>
                <a:gd name="T4" fmla="*/ 67 w 157"/>
                <a:gd name="T5" fmla="*/ 53 h 163"/>
                <a:gd name="T6" fmla="*/ 15 w 157"/>
                <a:gd name="T7" fmla="*/ 61 h 163"/>
                <a:gd name="T8" fmla="*/ 33 w 157"/>
                <a:gd name="T9" fmla="*/ 103 h 163"/>
                <a:gd name="T10" fmla="*/ 0 w 157"/>
                <a:gd name="T11" fmla="*/ 161 h 163"/>
                <a:gd name="T12" fmla="*/ 56 w 157"/>
                <a:gd name="T13" fmla="*/ 133 h 163"/>
                <a:gd name="T14" fmla="*/ 88 w 157"/>
                <a:gd name="T15" fmla="*/ 162 h 163"/>
                <a:gd name="T16" fmla="*/ 104 w 157"/>
                <a:gd name="T17" fmla="*/ 104 h 163"/>
                <a:gd name="T18" fmla="*/ 156 w 157"/>
                <a:gd name="T19" fmla="*/ 63 h 163"/>
                <a:gd name="T20" fmla="*/ 111 w 157"/>
                <a:gd name="T21" fmla="*/ 5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63">
                  <a:moveTo>
                    <a:pt x="111" y="53"/>
                  </a:moveTo>
                  <a:lnTo>
                    <a:pt x="111" y="0"/>
                  </a:lnTo>
                  <a:lnTo>
                    <a:pt x="67" y="53"/>
                  </a:lnTo>
                  <a:lnTo>
                    <a:pt x="15" y="61"/>
                  </a:lnTo>
                  <a:lnTo>
                    <a:pt x="33" y="103"/>
                  </a:lnTo>
                  <a:lnTo>
                    <a:pt x="0" y="161"/>
                  </a:lnTo>
                  <a:lnTo>
                    <a:pt x="56" y="133"/>
                  </a:lnTo>
                  <a:lnTo>
                    <a:pt x="88" y="162"/>
                  </a:lnTo>
                  <a:lnTo>
                    <a:pt x="104" y="104"/>
                  </a:lnTo>
                  <a:lnTo>
                    <a:pt x="156" y="63"/>
                  </a:lnTo>
                  <a:lnTo>
                    <a:pt x="111" y="5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1D82B7F-0A9F-F044-AF6A-88FCE2C7A7C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7FA16-56B3-1941-BA92-95692B99DA9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50D3A-C629-9442-99DA-6515A2BD50AB}"/>
              </a:ext>
            </a:extLst>
          </p:cNvPr>
          <p:cNvSpPr txBox="1"/>
          <p:nvPr/>
        </p:nvSpPr>
        <p:spPr>
          <a:xfrm>
            <a:off x="2542383" y="4254035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4DC21-AC9D-1B47-8A6C-1A6B17B5A71F}"/>
              </a:ext>
            </a:extLst>
          </p:cNvPr>
          <p:cNvSpPr txBox="1"/>
          <p:nvPr/>
        </p:nvSpPr>
        <p:spPr>
          <a:xfrm>
            <a:off x="2542383" y="4912365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1EFA9-5F94-9C40-BE37-8F21255FEE30}"/>
              </a:ext>
            </a:extLst>
          </p:cNvPr>
          <p:cNvSpPr txBox="1"/>
          <p:nvPr/>
        </p:nvSpPr>
        <p:spPr>
          <a:xfrm>
            <a:off x="17165809" y="4254035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76F6D-A8E9-5749-8D42-C5F4B68CC117}"/>
              </a:ext>
            </a:extLst>
          </p:cNvPr>
          <p:cNvSpPr txBox="1"/>
          <p:nvPr/>
        </p:nvSpPr>
        <p:spPr>
          <a:xfrm>
            <a:off x="17165809" y="4912365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27CF2-B0D8-0743-8CC2-92A1BB8C22AB}"/>
              </a:ext>
            </a:extLst>
          </p:cNvPr>
          <p:cNvSpPr txBox="1"/>
          <p:nvPr/>
        </p:nvSpPr>
        <p:spPr>
          <a:xfrm>
            <a:off x="6919917" y="9163626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F6310-10C7-D04A-A354-067A69551590}"/>
              </a:ext>
            </a:extLst>
          </p:cNvPr>
          <p:cNvSpPr txBox="1"/>
          <p:nvPr/>
        </p:nvSpPr>
        <p:spPr>
          <a:xfrm>
            <a:off x="6919917" y="9821956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9A82A-95A9-BE45-8325-A8EB10BA59CB}"/>
              </a:ext>
            </a:extLst>
          </p:cNvPr>
          <p:cNvSpPr txBox="1"/>
          <p:nvPr/>
        </p:nvSpPr>
        <p:spPr>
          <a:xfrm>
            <a:off x="13568880" y="9163626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2DE59-195D-1647-A678-A837760C9379}"/>
              </a:ext>
            </a:extLst>
          </p:cNvPr>
          <p:cNvSpPr txBox="1"/>
          <p:nvPr/>
        </p:nvSpPr>
        <p:spPr>
          <a:xfrm>
            <a:off x="13568880" y="9821956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882175E7-C4DF-E84C-940B-37D850F91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4704728"/>
            <a:ext cx="4745992" cy="3636396"/>
          </a:xfrm>
          <a:custGeom>
            <a:avLst/>
            <a:gdLst>
              <a:gd name="T0" fmla="*/ 3810 w 3811"/>
              <a:gd name="T1" fmla="*/ 1903 h 2918"/>
              <a:gd name="T2" fmla="*/ 3810 w 3811"/>
              <a:gd name="T3" fmla="*/ 1903 h 2918"/>
              <a:gd name="T4" fmla="*/ 1905 w 3811"/>
              <a:gd name="T5" fmla="*/ 0 h 2918"/>
              <a:gd name="T6" fmla="*/ 1905 w 3811"/>
              <a:gd name="T7" fmla="*/ 0 h 2918"/>
              <a:gd name="T8" fmla="*/ 0 w 3811"/>
              <a:gd name="T9" fmla="*/ 1903 h 2918"/>
              <a:gd name="T10" fmla="*/ 0 w 3811"/>
              <a:gd name="T11" fmla="*/ 1903 h 2918"/>
              <a:gd name="T12" fmla="*/ 292 w 3811"/>
              <a:gd name="T13" fmla="*/ 2917 h 2918"/>
              <a:gd name="T14" fmla="*/ 3518 w 3811"/>
              <a:gd name="T15" fmla="*/ 2917 h 2918"/>
              <a:gd name="T16" fmla="*/ 3518 w 3811"/>
              <a:gd name="T17" fmla="*/ 2917 h 2918"/>
              <a:gd name="T18" fmla="*/ 3810 w 3811"/>
              <a:gd name="T19" fmla="*/ 1903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11" h="2918">
                <a:moveTo>
                  <a:pt x="3810" y="1903"/>
                </a:moveTo>
                <a:lnTo>
                  <a:pt x="3810" y="1903"/>
                </a:lnTo>
                <a:cubicBezTo>
                  <a:pt x="3810" y="853"/>
                  <a:pt x="2957" y="0"/>
                  <a:pt x="1905" y="0"/>
                </a:cubicBezTo>
                <a:lnTo>
                  <a:pt x="1905" y="0"/>
                </a:lnTo>
                <a:cubicBezTo>
                  <a:pt x="853" y="0"/>
                  <a:pt x="0" y="853"/>
                  <a:pt x="0" y="1903"/>
                </a:cubicBezTo>
                <a:lnTo>
                  <a:pt x="0" y="1903"/>
                </a:lnTo>
                <a:cubicBezTo>
                  <a:pt x="0" y="2276"/>
                  <a:pt x="107" y="2623"/>
                  <a:pt x="292" y="2917"/>
                </a:cubicBezTo>
                <a:lnTo>
                  <a:pt x="3518" y="2917"/>
                </a:lnTo>
                <a:lnTo>
                  <a:pt x="3518" y="2917"/>
                </a:lnTo>
                <a:cubicBezTo>
                  <a:pt x="3703" y="2623"/>
                  <a:pt x="3810" y="2276"/>
                  <a:pt x="3810" y="1903"/>
                </a:cubicBezTo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7826A3F9-00BD-BC42-89F4-A11AAF4C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16" y="4704728"/>
            <a:ext cx="4745992" cy="3636396"/>
          </a:xfrm>
          <a:custGeom>
            <a:avLst/>
            <a:gdLst>
              <a:gd name="T0" fmla="*/ 3810 w 3811"/>
              <a:gd name="T1" fmla="*/ 1903 h 2918"/>
              <a:gd name="T2" fmla="*/ 3810 w 3811"/>
              <a:gd name="T3" fmla="*/ 1903 h 2918"/>
              <a:gd name="T4" fmla="*/ 1905 w 3811"/>
              <a:gd name="T5" fmla="*/ 0 h 2918"/>
              <a:gd name="T6" fmla="*/ 1905 w 3811"/>
              <a:gd name="T7" fmla="*/ 0 h 2918"/>
              <a:gd name="T8" fmla="*/ 0 w 3811"/>
              <a:gd name="T9" fmla="*/ 1903 h 2918"/>
              <a:gd name="T10" fmla="*/ 0 w 3811"/>
              <a:gd name="T11" fmla="*/ 1903 h 2918"/>
              <a:gd name="T12" fmla="*/ 292 w 3811"/>
              <a:gd name="T13" fmla="*/ 2917 h 2918"/>
              <a:gd name="T14" fmla="*/ 3518 w 3811"/>
              <a:gd name="T15" fmla="*/ 2917 h 2918"/>
              <a:gd name="T16" fmla="*/ 3518 w 3811"/>
              <a:gd name="T17" fmla="*/ 2917 h 2918"/>
              <a:gd name="T18" fmla="*/ 3810 w 3811"/>
              <a:gd name="T19" fmla="*/ 1903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11" h="2918">
                <a:moveTo>
                  <a:pt x="3810" y="1903"/>
                </a:moveTo>
                <a:lnTo>
                  <a:pt x="3810" y="1903"/>
                </a:lnTo>
                <a:cubicBezTo>
                  <a:pt x="3810" y="853"/>
                  <a:pt x="2957" y="0"/>
                  <a:pt x="1905" y="0"/>
                </a:cubicBezTo>
                <a:lnTo>
                  <a:pt x="1905" y="0"/>
                </a:lnTo>
                <a:cubicBezTo>
                  <a:pt x="853" y="0"/>
                  <a:pt x="0" y="853"/>
                  <a:pt x="0" y="1903"/>
                </a:cubicBezTo>
                <a:lnTo>
                  <a:pt x="0" y="1903"/>
                </a:lnTo>
                <a:cubicBezTo>
                  <a:pt x="0" y="2276"/>
                  <a:pt x="108" y="2623"/>
                  <a:pt x="292" y="2917"/>
                </a:cubicBezTo>
                <a:lnTo>
                  <a:pt x="3518" y="2917"/>
                </a:lnTo>
                <a:lnTo>
                  <a:pt x="3518" y="2917"/>
                </a:lnTo>
                <a:cubicBezTo>
                  <a:pt x="3702" y="2623"/>
                  <a:pt x="3810" y="2276"/>
                  <a:pt x="3810" y="1903"/>
                </a:cubicBezTo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4F8F009C-E15B-EF4A-9F00-22DC612D9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830" y="4704728"/>
            <a:ext cx="4745992" cy="3636396"/>
          </a:xfrm>
          <a:custGeom>
            <a:avLst/>
            <a:gdLst>
              <a:gd name="T0" fmla="*/ 3809 w 3810"/>
              <a:gd name="T1" fmla="*/ 1903 h 2918"/>
              <a:gd name="T2" fmla="*/ 3809 w 3810"/>
              <a:gd name="T3" fmla="*/ 1903 h 2918"/>
              <a:gd name="T4" fmla="*/ 1905 w 3810"/>
              <a:gd name="T5" fmla="*/ 0 h 2918"/>
              <a:gd name="T6" fmla="*/ 1905 w 3810"/>
              <a:gd name="T7" fmla="*/ 0 h 2918"/>
              <a:gd name="T8" fmla="*/ 0 w 3810"/>
              <a:gd name="T9" fmla="*/ 1903 h 2918"/>
              <a:gd name="T10" fmla="*/ 0 w 3810"/>
              <a:gd name="T11" fmla="*/ 1903 h 2918"/>
              <a:gd name="T12" fmla="*/ 292 w 3810"/>
              <a:gd name="T13" fmla="*/ 2917 h 2918"/>
              <a:gd name="T14" fmla="*/ 3517 w 3810"/>
              <a:gd name="T15" fmla="*/ 2917 h 2918"/>
              <a:gd name="T16" fmla="*/ 3517 w 3810"/>
              <a:gd name="T17" fmla="*/ 2917 h 2918"/>
              <a:gd name="T18" fmla="*/ 3809 w 3810"/>
              <a:gd name="T19" fmla="*/ 1903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10" h="2918">
                <a:moveTo>
                  <a:pt x="3809" y="1903"/>
                </a:moveTo>
                <a:lnTo>
                  <a:pt x="3809" y="1903"/>
                </a:lnTo>
                <a:cubicBezTo>
                  <a:pt x="3809" y="853"/>
                  <a:pt x="2957" y="0"/>
                  <a:pt x="1905" y="0"/>
                </a:cubicBezTo>
                <a:lnTo>
                  <a:pt x="1905" y="0"/>
                </a:lnTo>
                <a:cubicBezTo>
                  <a:pt x="853" y="0"/>
                  <a:pt x="0" y="853"/>
                  <a:pt x="0" y="1903"/>
                </a:cubicBezTo>
                <a:lnTo>
                  <a:pt x="0" y="1903"/>
                </a:lnTo>
                <a:cubicBezTo>
                  <a:pt x="0" y="2276"/>
                  <a:pt x="107" y="2623"/>
                  <a:pt x="292" y="2917"/>
                </a:cubicBezTo>
                <a:lnTo>
                  <a:pt x="3517" y="2917"/>
                </a:lnTo>
                <a:lnTo>
                  <a:pt x="3517" y="2917"/>
                </a:lnTo>
                <a:cubicBezTo>
                  <a:pt x="3702" y="2623"/>
                  <a:pt x="3809" y="2276"/>
                  <a:pt x="3809" y="1903"/>
                </a:cubicBezTo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B5EBFD0-8453-3C44-A2DD-B4B83C4D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6806" y="4704728"/>
            <a:ext cx="4745992" cy="3636396"/>
          </a:xfrm>
          <a:custGeom>
            <a:avLst/>
            <a:gdLst>
              <a:gd name="T0" fmla="*/ 3809 w 3810"/>
              <a:gd name="T1" fmla="*/ 1903 h 2918"/>
              <a:gd name="T2" fmla="*/ 3809 w 3810"/>
              <a:gd name="T3" fmla="*/ 1903 h 2918"/>
              <a:gd name="T4" fmla="*/ 1905 w 3810"/>
              <a:gd name="T5" fmla="*/ 0 h 2918"/>
              <a:gd name="T6" fmla="*/ 1905 w 3810"/>
              <a:gd name="T7" fmla="*/ 0 h 2918"/>
              <a:gd name="T8" fmla="*/ 0 w 3810"/>
              <a:gd name="T9" fmla="*/ 1903 h 2918"/>
              <a:gd name="T10" fmla="*/ 0 w 3810"/>
              <a:gd name="T11" fmla="*/ 1903 h 2918"/>
              <a:gd name="T12" fmla="*/ 291 w 3810"/>
              <a:gd name="T13" fmla="*/ 2917 h 2918"/>
              <a:gd name="T14" fmla="*/ 3517 w 3810"/>
              <a:gd name="T15" fmla="*/ 2917 h 2918"/>
              <a:gd name="T16" fmla="*/ 3517 w 3810"/>
              <a:gd name="T17" fmla="*/ 2917 h 2918"/>
              <a:gd name="T18" fmla="*/ 3809 w 3810"/>
              <a:gd name="T19" fmla="*/ 1903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10" h="2918">
                <a:moveTo>
                  <a:pt x="3809" y="1903"/>
                </a:moveTo>
                <a:lnTo>
                  <a:pt x="3809" y="1903"/>
                </a:lnTo>
                <a:cubicBezTo>
                  <a:pt x="3809" y="853"/>
                  <a:pt x="2956" y="0"/>
                  <a:pt x="1905" y="0"/>
                </a:cubicBezTo>
                <a:lnTo>
                  <a:pt x="1905" y="0"/>
                </a:lnTo>
                <a:cubicBezTo>
                  <a:pt x="853" y="0"/>
                  <a:pt x="0" y="853"/>
                  <a:pt x="0" y="1903"/>
                </a:cubicBezTo>
                <a:lnTo>
                  <a:pt x="0" y="1903"/>
                </a:lnTo>
                <a:cubicBezTo>
                  <a:pt x="0" y="2276"/>
                  <a:pt x="107" y="2623"/>
                  <a:pt x="291" y="2917"/>
                </a:cubicBezTo>
                <a:lnTo>
                  <a:pt x="3517" y="2917"/>
                </a:lnTo>
                <a:lnTo>
                  <a:pt x="3517" y="2917"/>
                </a:lnTo>
                <a:cubicBezTo>
                  <a:pt x="3702" y="2623"/>
                  <a:pt x="3809" y="2276"/>
                  <a:pt x="3809" y="1903"/>
                </a:cubicBezTo>
              </a:path>
            </a:pathLst>
          </a:custGeom>
          <a:solidFill>
            <a:schemeClr val="accent4">
              <a:alpha val="1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C4AAC-DF64-6B42-BD12-5AACDAD35EC7}"/>
              </a:ext>
            </a:extLst>
          </p:cNvPr>
          <p:cNvGrpSpPr/>
          <p:nvPr/>
        </p:nvGrpSpPr>
        <p:grpSpPr>
          <a:xfrm>
            <a:off x="13512649" y="5402348"/>
            <a:ext cx="2867371" cy="2598209"/>
            <a:chOff x="13512649" y="5402348"/>
            <a:chExt cx="2867371" cy="2598209"/>
          </a:xfrm>
        </p:grpSpPr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A97F6D33-8488-EF46-AC89-56C7527E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2649" y="7182095"/>
              <a:ext cx="2867371" cy="818462"/>
            </a:xfrm>
            <a:custGeom>
              <a:avLst/>
              <a:gdLst>
                <a:gd name="T0" fmla="*/ 2303 w 2304"/>
                <a:gd name="T1" fmla="*/ 657 h 658"/>
                <a:gd name="T2" fmla="*/ 0 w 2304"/>
                <a:gd name="T3" fmla="*/ 657 h 658"/>
                <a:gd name="T4" fmla="*/ 0 w 2304"/>
                <a:gd name="T5" fmla="*/ 0 h 658"/>
                <a:gd name="T6" fmla="*/ 2303 w 2304"/>
                <a:gd name="T7" fmla="*/ 0 h 658"/>
                <a:gd name="T8" fmla="*/ 2303 w 2304"/>
                <a:gd name="T9" fmla="*/ 65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658">
                  <a:moveTo>
                    <a:pt x="2303" y="657"/>
                  </a:moveTo>
                  <a:lnTo>
                    <a:pt x="0" y="657"/>
                  </a:lnTo>
                  <a:lnTo>
                    <a:pt x="0" y="0"/>
                  </a:lnTo>
                  <a:lnTo>
                    <a:pt x="2303" y="0"/>
                  </a:lnTo>
                  <a:lnTo>
                    <a:pt x="2303" y="65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17B84902-AA31-D247-8605-732F8B36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3079" y="6770112"/>
              <a:ext cx="2048905" cy="1230443"/>
            </a:xfrm>
            <a:custGeom>
              <a:avLst/>
              <a:gdLst>
                <a:gd name="T0" fmla="*/ 1519 w 1643"/>
                <a:gd name="T1" fmla="*/ 987 h 988"/>
                <a:gd name="T2" fmla="*/ 123 w 1643"/>
                <a:gd name="T3" fmla="*/ 987 h 988"/>
                <a:gd name="T4" fmla="*/ 123 w 1643"/>
                <a:gd name="T5" fmla="*/ 987 h 988"/>
                <a:gd name="T6" fmla="*/ 0 w 1643"/>
                <a:gd name="T7" fmla="*/ 865 h 988"/>
                <a:gd name="T8" fmla="*/ 0 w 1643"/>
                <a:gd name="T9" fmla="*/ 121 h 988"/>
                <a:gd name="T10" fmla="*/ 0 w 1643"/>
                <a:gd name="T11" fmla="*/ 121 h 988"/>
                <a:gd name="T12" fmla="*/ 123 w 1643"/>
                <a:gd name="T13" fmla="*/ 0 h 988"/>
                <a:gd name="T14" fmla="*/ 1519 w 1643"/>
                <a:gd name="T15" fmla="*/ 0 h 988"/>
                <a:gd name="T16" fmla="*/ 1519 w 1643"/>
                <a:gd name="T17" fmla="*/ 0 h 988"/>
                <a:gd name="T18" fmla="*/ 1642 w 1643"/>
                <a:gd name="T19" fmla="*/ 121 h 988"/>
                <a:gd name="T20" fmla="*/ 1642 w 1643"/>
                <a:gd name="T21" fmla="*/ 865 h 988"/>
                <a:gd name="T22" fmla="*/ 1642 w 1643"/>
                <a:gd name="T23" fmla="*/ 865 h 988"/>
                <a:gd name="T24" fmla="*/ 1519 w 1643"/>
                <a:gd name="T25" fmla="*/ 98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3" h="988">
                  <a:moveTo>
                    <a:pt x="1519" y="987"/>
                  </a:moveTo>
                  <a:lnTo>
                    <a:pt x="123" y="987"/>
                  </a:lnTo>
                  <a:lnTo>
                    <a:pt x="123" y="987"/>
                  </a:lnTo>
                  <a:cubicBezTo>
                    <a:pt x="55" y="987"/>
                    <a:pt x="0" y="933"/>
                    <a:pt x="0" y="865"/>
                  </a:cubicBezTo>
                  <a:lnTo>
                    <a:pt x="0" y="121"/>
                  </a:lnTo>
                  <a:lnTo>
                    <a:pt x="0" y="121"/>
                  </a:lnTo>
                  <a:cubicBezTo>
                    <a:pt x="0" y="55"/>
                    <a:pt x="55" y="0"/>
                    <a:pt x="123" y="0"/>
                  </a:cubicBezTo>
                  <a:lnTo>
                    <a:pt x="1519" y="0"/>
                  </a:lnTo>
                  <a:lnTo>
                    <a:pt x="1519" y="0"/>
                  </a:lnTo>
                  <a:cubicBezTo>
                    <a:pt x="1587" y="0"/>
                    <a:pt x="1642" y="55"/>
                    <a:pt x="1642" y="121"/>
                  </a:cubicBezTo>
                  <a:lnTo>
                    <a:pt x="1642" y="865"/>
                  </a:lnTo>
                  <a:lnTo>
                    <a:pt x="1642" y="865"/>
                  </a:lnTo>
                  <a:cubicBezTo>
                    <a:pt x="1642" y="933"/>
                    <a:pt x="1587" y="987"/>
                    <a:pt x="1519" y="987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56FFB7C5-3789-E24D-BA45-B345DF7B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177" y="6770112"/>
              <a:ext cx="2048905" cy="1230443"/>
            </a:xfrm>
            <a:custGeom>
              <a:avLst/>
              <a:gdLst>
                <a:gd name="T0" fmla="*/ 1506 w 1643"/>
                <a:gd name="T1" fmla="*/ 987 h 988"/>
                <a:gd name="T2" fmla="*/ 821 w 1643"/>
                <a:gd name="T3" fmla="*/ 987 h 988"/>
                <a:gd name="T4" fmla="*/ 135 w 1643"/>
                <a:gd name="T5" fmla="*/ 987 h 988"/>
                <a:gd name="T6" fmla="*/ 135 w 1643"/>
                <a:gd name="T7" fmla="*/ 987 h 988"/>
                <a:gd name="T8" fmla="*/ 39 w 1643"/>
                <a:gd name="T9" fmla="*/ 948 h 988"/>
                <a:gd name="T10" fmla="*/ 39 w 1643"/>
                <a:gd name="T11" fmla="*/ 948 h 988"/>
                <a:gd name="T12" fmla="*/ 0 w 1643"/>
                <a:gd name="T13" fmla="*/ 853 h 988"/>
                <a:gd name="T14" fmla="*/ 0 w 1643"/>
                <a:gd name="T15" fmla="*/ 493 h 988"/>
                <a:gd name="T16" fmla="*/ 0 w 1643"/>
                <a:gd name="T17" fmla="*/ 134 h 988"/>
                <a:gd name="T18" fmla="*/ 0 w 1643"/>
                <a:gd name="T19" fmla="*/ 134 h 988"/>
                <a:gd name="T20" fmla="*/ 39 w 1643"/>
                <a:gd name="T21" fmla="*/ 39 h 988"/>
                <a:gd name="T22" fmla="*/ 39 w 1643"/>
                <a:gd name="T23" fmla="*/ 39 h 988"/>
                <a:gd name="T24" fmla="*/ 135 w 1643"/>
                <a:gd name="T25" fmla="*/ 0 h 988"/>
                <a:gd name="T26" fmla="*/ 821 w 1643"/>
                <a:gd name="T27" fmla="*/ 0 h 988"/>
                <a:gd name="T28" fmla="*/ 1506 w 1643"/>
                <a:gd name="T29" fmla="*/ 0 h 988"/>
                <a:gd name="T30" fmla="*/ 1506 w 1643"/>
                <a:gd name="T31" fmla="*/ 0 h 988"/>
                <a:gd name="T32" fmla="*/ 1602 w 1643"/>
                <a:gd name="T33" fmla="*/ 39 h 988"/>
                <a:gd name="T34" fmla="*/ 1602 w 1643"/>
                <a:gd name="T35" fmla="*/ 39 h 988"/>
                <a:gd name="T36" fmla="*/ 1642 w 1643"/>
                <a:gd name="T37" fmla="*/ 134 h 988"/>
                <a:gd name="T38" fmla="*/ 1642 w 1643"/>
                <a:gd name="T39" fmla="*/ 493 h 988"/>
                <a:gd name="T40" fmla="*/ 1642 w 1643"/>
                <a:gd name="T41" fmla="*/ 853 h 988"/>
                <a:gd name="T42" fmla="*/ 1642 w 1643"/>
                <a:gd name="T43" fmla="*/ 853 h 988"/>
                <a:gd name="T44" fmla="*/ 1602 w 1643"/>
                <a:gd name="T45" fmla="*/ 948 h 988"/>
                <a:gd name="T46" fmla="*/ 1602 w 1643"/>
                <a:gd name="T47" fmla="*/ 948 h 988"/>
                <a:gd name="T48" fmla="*/ 1506 w 1643"/>
                <a:gd name="T49" fmla="*/ 98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3" h="988">
                  <a:moveTo>
                    <a:pt x="1506" y="987"/>
                  </a:moveTo>
                  <a:lnTo>
                    <a:pt x="821" y="987"/>
                  </a:lnTo>
                  <a:lnTo>
                    <a:pt x="135" y="987"/>
                  </a:lnTo>
                  <a:lnTo>
                    <a:pt x="135" y="987"/>
                  </a:lnTo>
                  <a:cubicBezTo>
                    <a:pt x="97" y="987"/>
                    <a:pt x="64" y="972"/>
                    <a:pt x="39" y="948"/>
                  </a:cubicBezTo>
                  <a:lnTo>
                    <a:pt x="39" y="948"/>
                  </a:lnTo>
                  <a:cubicBezTo>
                    <a:pt x="15" y="923"/>
                    <a:pt x="0" y="890"/>
                    <a:pt x="0" y="853"/>
                  </a:cubicBezTo>
                  <a:lnTo>
                    <a:pt x="0" y="493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0" y="96"/>
                    <a:pt x="15" y="64"/>
                    <a:pt x="39" y="39"/>
                  </a:cubicBezTo>
                  <a:lnTo>
                    <a:pt x="39" y="39"/>
                  </a:lnTo>
                  <a:cubicBezTo>
                    <a:pt x="64" y="15"/>
                    <a:pt x="97" y="0"/>
                    <a:pt x="135" y="0"/>
                  </a:cubicBezTo>
                  <a:lnTo>
                    <a:pt x="821" y="0"/>
                  </a:lnTo>
                  <a:lnTo>
                    <a:pt x="1506" y="0"/>
                  </a:lnTo>
                  <a:lnTo>
                    <a:pt x="1506" y="0"/>
                  </a:lnTo>
                  <a:cubicBezTo>
                    <a:pt x="1544" y="0"/>
                    <a:pt x="1577" y="15"/>
                    <a:pt x="1602" y="39"/>
                  </a:cubicBezTo>
                  <a:lnTo>
                    <a:pt x="1602" y="39"/>
                  </a:lnTo>
                  <a:cubicBezTo>
                    <a:pt x="1626" y="64"/>
                    <a:pt x="1642" y="96"/>
                    <a:pt x="1642" y="134"/>
                  </a:cubicBezTo>
                  <a:lnTo>
                    <a:pt x="1642" y="493"/>
                  </a:lnTo>
                  <a:lnTo>
                    <a:pt x="1642" y="853"/>
                  </a:lnTo>
                  <a:lnTo>
                    <a:pt x="1642" y="853"/>
                  </a:lnTo>
                  <a:cubicBezTo>
                    <a:pt x="1642" y="890"/>
                    <a:pt x="1626" y="923"/>
                    <a:pt x="1602" y="948"/>
                  </a:cubicBezTo>
                  <a:lnTo>
                    <a:pt x="1602" y="948"/>
                  </a:lnTo>
                  <a:cubicBezTo>
                    <a:pt x="1577" y="972"/>
                    <a:pt x="1544" y="987"/>
                    <a:pt x="1506" y="9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2C68C216-1B11-7746-9FA7-C19982084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177" y="6770112"/>
              <a:ext cx="1021706" cy="1230443"/>
            </a:xfrm>
            <a:custGeom>
              <a:avLst/>
              <a:gdLst>
                <a:gd name="T0" fmla="*/ 135 w 822"/>
                <a:gd name="T1" fmla="*/ 0 h 988"/>
                <a:gd name="T2" fmla="*/ 135 w 822"/>
                <a:gd name="T3" fmla="*/ 0 h 988"/>
                <a:gd name="T4" fmla="*/ 0 w 822"/>
                <a:gd name="T5" fmla="*/ 134 h 988"/>
                <a:gd name="T6" fmla="*/ 0 w 822"/>
                <a:gd name="T7" fmla="*/ 853 h 988"/>
                <a:gd name="T8" fmla="*/ 0 w 822"/>
                <a:gd name="T9" fmla="*/ 853 h 988"/>
                <a:gd name="T10" fmla="*/ 135 w 822"/>
                <a:gd name="T11" fmla="*/ 987 h 988"/>
                <a:gd name="T12" fmla="*/ 304 w 822"/>
                <a:gd name="T13" fmla="*/ 987 h 988"/>
                <a:gd name="T14" fmla="*/ 821 w 822"/>
                <a:gd name="T15" fmla="*/ 0 h 988"/>
                <a:gd name="T16" fmla="*/ 135 w 822"/>
                <a:gd name="T17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2" h="988">
                  <a:moveTo>
                    <a:pt x="135" y="0"/>
                  </a:moveTo>
                  <a:lnTo>
                    <a:pt x="135" y="0"/>
                  </a:lnTo>
                  <a:cubicBezTo>
                    <a:pt x="60" y="0"/>
                    <a:pt x="0" y="60"/>
                    <a:pt x="0" y="134"/>
                  </a:cubicBezTo>
                  <a:lnTo>
                    <a:pt x="0" y="853"/>
                  </a:lnTo>
                  <a:lnTo>
                    <a:pt x="0" y="853"/>
                  </a:lnTo>
                  <a:cubicBezTo>
                    <a:pt x="0" y="927"/>
                    <a:pt x="60" y="987"/>
                    <a:pt x="135" y="987"/>
                  </a:cubicBezTo>
                  <a:lnTo>
                    <a:pt x="304" y="987"/>
                  </a:lnTo>
                  <a:lnTo>
                    <a:pt x="821" y="0"/>
                  </a:lnTo>
                  <a:lnTo>
                    <a:pt x="135" y="0"/>
                  </a:ln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8A48FE8F-3FD0-3C4F-BFF8-3BA92E956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925" y="6995330"/>
              <a:ext cx="1027199" cy="379019"/>
            </a:xfrm>
            <a:custGeom>
              <a:avLst/>
              <a:gdLst>
                <a:gd name="T0" fmla="*/ 823 w 824"/>
                <a:gd name="T1" fmla="*/ 302 h 303"/>
                <a:gd name="T2" fmla="*/ 0 w 824"/>
                <a:gd name="T3" fmla="*/ 302 h 303"/>
                <a:gd name="T4" fmla="*/ 0 w 824"/>
                <a:gd name="T5" fmla="*/ 0 h 303"/>
                <a:gd name="T6" fmla="*/ 823 w 824"/>
                <a:gd name="T7" fmla="*/ 0 h 303"/>
                <a:gd name="T8" fmla="*/ 823 w 824"/>
                <a:gd name="T9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303">
                  <a:moveTo>
                    <a:pt x="823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823" y="0"/>
                  </a:lnTo>
                  <a:lnTo>
                    <a:pt x="823" y="3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A3810DE9-B08E-CE41-91C2-32E944126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749" y="7154627"/>
              <a:ext cx="346064" cy="428458"/>
            </a:xfrm>
            <a:custGeom>
              <a:avLst/>
              <a:gdLst>
                <a:gd name="T0" fmla="*/ 276 w 277"/>
                <a:gd name="T1" fmla="*/ 343 h 344"/>
                <a:gd name="T2" fmla="*/ 138 w 277"/>
                <a:gd name="T3" fmla="*/ 343 h 344"/>
                <a:gd name="T4" fmla="*/ 0 w 277"/>
                <a:gd name="T5" fmla="*/ 343 h 344"/>
                <a:gd name="T6" fmla="*/ 0 w 277"/>
                <a:gd name="T7" fmla="*/ 239 h 344"/>
                <a:gd name="T8" fmla="*/ 0 w 277"/>
                <a:gd name="T9" fmla="*/ 135 h 344"/>
                <a:gd name="T10" fmla="*/ 0 w 277"/>
                <a:gd name="T11" fmla="*/ 135 h 344"/>
                <a:gd name="T12" fmla="*/ 39 w 277"/>
                <a:gd name="T13" fmla="*/ 39 h 344"/>
                <a:gd name="T14" fmla="*/ 39 w 277"/>
                <a:gd name="T15" fmla="*/ 39 h 344"/>
                <a:gd name="T16" fmla="*/ 135 w 277"/>
                <a:gd name="T17" fmla="*/ 0 h 344"/>
                <a:gd name="T18" fmla="*/ 138 w 277"/>
                <a:gd name="T19" fmla="*/ 0 h 344"/>
                <a:gd name="T20" fmla="*/ 141 w 277"/>
                <a:gd name="T21" fmla="*/ 0 h 344"/>
                <a:gd name="T22" fmla="*/ 141 w 277"/>
                <a:gd name="T23" fmla="*/ 0 h 344"/>
                <a:gd name="T24" fmla="*/ 236 w 277"/>
                <a:gd name="T25" fmla="*/ 39 h 344"/>
                <a:gd name="T26" fmla="*/ 236 w 277"/>
                <a:gd name="T27" fmla="*/ 39 h 344"/>
                <a:gd name="T28" fmla="*/ 276 w 277"/>
                <a:gd name="T29" fmla="*/ 135 h 344"/>
                <a:gd name="T30" fmla="*/ 276 w 277"/>
                <a:gd name="T31" fmla="*/ 239 h 344"/>
                <a:gd name="T32" fmla="*/ 276 w 277"/>
                <a:gd name="T33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344">
                  <a:moveTo>
                    <a:pt x="276" y="343"/>
                  </a:moveTo>
                  <a:lnTo>
                    <a:pt x="138" y="343"/>
                  </a:lnTo>
                  <a:lnTo>
                    <a:pt x="0" y="343"/>
                  </a:lnTo>
                  <a:lnTo>
                    <a:pt x="0" y="239"/>
                  </a:lnTo>
                  <a:lnTo>
                    <a:pt x="0" y="135"/>
                  </a:lnTo>
                  <a:lnTo>
                    <a:pt x="0" y="135"/>
                  </a:lnTo>
                  <a:cubicBezTo>
                    <a:pt x="0" y="98"/>
                    <a:pt x="15" y="64"/>
                    <a:pt x="39" y="39"/>
                  </a:cubicBezTo>
                  <a:lnTo>
                    <a:pt x="39" y="39"/>
                  </a:lnTo>
                  <a:cubicBezTo>
                    <a:pt x="64" y="15"/>
                    <a:pt x="97" y="0"/>
                    <a:pt x="135" y="0"/>
                  </a:cubicBezTo>
                  <a:lnTo>
                    <a:pt x="138" y="0"/>
                  </a:lnTo>
                  <a:lnTo>
                    <a:pt x="141" y="0"/>
                  </a:lnTo>
                  <a:lnTo>
                    <a:pt x="141" y="0"/>
                  </a:lnTo>
                  <a:cubicBezTo>
                    <a:pt x="178" y="0"/>
                    <a:pt x="212" y="15"/>
                    <a:pt x="236" y="39"/>
                  </a:cubicBezTo>
                  <a:lnTo>
                    <a:pt x="236" y="39"/>
                  </a:lnTo>
                  <a:cubicBezTo>
                    <a:pt x="261" y="64"/>
                    <a:pt x="276" y="98"/>
                    <a:pt x="276" y="135"/>
                  </a:cubicBezTo>
                  <a:lnTo>
                    <a:pt x="276" y="239"/>
                  </a:lnTo>
                  <a:lnTo>
                    <a:pt x="276" y="3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93B42691-73FF-264F-9441-EB91D79B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7187" y="7368858"/>
              <a:ext cx="252680" cy="164791"/>
            </a:xfrm>
            <a:custGeom>
              <a:avLst/>
              <a:gdLst>
                <a:gd name="T0" fmla="*/ 155 w 201"/>
                <a:gd name="T1" fmla="*/ 131 h 132"/>
                <a:gd name="T2" fmla="*/ 100 w 201"/>
                <a:gd name="T3" fmla="*/ 131 h 132"/>
                <a:gd name="T4" fmla="*/ 44 w 201"/>
                <a:gd name="T5" fmla="*/ 131 h 132"/>
                <a:gd name="T6" fmla="*/ 44 w 201"/>
                <a:gd name="T7" fmla="*/ 131 h 132"/>
                <a:gd name="T8" fmla="*/ 13 w 201"/>
                <a:gd name="T9" fmla="*/ 117 h 132"/>
                <a:gd name="T10" fmla="*/ 13 w 201"/>
                <a:gd name="T11" fmla="*/ 117 h 132"/>
                <a:gd name="T12" fmla="*/ 0 w 201"/>
                <a:gd name="T13" fmla="*/ 86 h 132"/>
                <a:gd name="T14" fmla="*/ 0 w 201"/>
                <a:gd name="T15" fmla="*/ 43 h 132"/>
                <a:gd name="T16" fmla="*/ 0 w 201"/>
                <a:gd name="T17" fmla="*/ 0 h 132"/>
                <a:gd name="T18" fmla="*/ 100 w 201"/>
                <a:gd name="T19" fmla="*/ 0 h 132"/>
                <a:gd name="T20" fmla="*/ 200 w 201"/>
                <a:gd name="T21" fmla="*/ 0 h 132"/>
                <a:gd name="T22" fmla="*/ 200 w 201"/>
                <a:gd name="T23" fmla="*/ 43 h 132"/>
                <a:gd name="T24" fmla="*/ 200 w 201"/>
                <a:gd name="T25" fmla="*/ 86 h 132"/>
                <a:gd name="T26" fmla="*/ 200 w 201"/>
                <a:gd name="T27" fmla="*/ 86 h 132"/>
                <a:gd name="T28" fmla="*/ 187 w 201"/>
                <a:gd name="T29" fmla="*/ 117 h 132"/>
                <a:gd name="T30" fmla="*/ 187 w 201"/>
                <a:gd name="T31" fmla="*/ 117 h 132"/>
                <a:gd name="T32" fmla="*/ 155 w 201"/>
                <a:gd name="T3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32">
                  <a:moveTo>
                    <a:pt x="155" y="131"/>
                  </a:moveTo>
                  <a:lnTo>
                    <a:pt x="100" y="131"/>
                  </a:lnTo>
                  <a:lnTo>
                    <a:pt x="44" y="131"/>
                  </a:lnTo>
                  <a:lnTo>
                    <a:pt x="44" y="131"/>
                  </a:lnTo>
                  <a:cubicBezTo>
                    <a:pt x="32" y="131"/>
                    <a:pt x="21" y="125"/>
                    <a:pt x="13" y="117"/>
                  </a:cubicBezTo>
                  <a:lnTo>
                    <a:pt x="13" y="117"/>
                  </a:lnTo>
                  <a:cubicBezTo>
                    <a:pt x="5" y="109"/>
                    <a:pt x="0" y="98"/>
                    <a:pt x="0" y="86"/>
                  </a:cubicBezTo>
                  <a:lnTo>
                    <a:pt x="0" y="4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200" y="0"/>
                  </a:lnTo>
                  <a:lnTo>
                    <a:pt x="200" y="43"/>
                  </a:lnTo>
                  <a:lnTo>
                    <a:pt x="200" y="86"/>
                  </a:lnTo>
                  <a:lnTo>
                    <a:pt x="200" y="86"/>
                  </a:lnTo>
                  <a:cubicBezTo>
                    <a:pt x="200" y="98"/>
                    <a:pt x="195" y="109"/>
                    <a:pt x="187" y="117"/>
                  </a:cubicBezTo>
                  <a:lnTo>
                    <a:pt x="187" y="117"/>
                  </a:lnTo>
                  <a:cubicBezTo>
                    <a:pt x="179" y="125"/>
                    <a:pt x="168" y="131"/>
                    <a:pt x="155" y="1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E518412B-6F83-C14E-8964-521B5378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7185" y="7368858"/>
              <a:ext cx="126338" cy="164791"/>
            </a:xfrm>
            <a:custGeom>
              <a:avLst/>
              <a:gdLst>
                <a:gd name="T0" fmla="*/ 100 w 101"/>
                <a:gd name="T1" fmla="*/ 131 h 132"/>
                <a:gd name="T2" fmla="*/ 72 w 101"/>
                <a:gd name="T3" fmla="*/ 131 h 132"/>
                <a:gd name="T4" fmla="*/ 44 w 101"/>
                <a:gd name="T5" fmla="*/ 131 h 132"/>
                <a:gd name="T6" fmla="*/ 44 w 101"/>
                <a:gd name="T7" fmla="*/ 131 h 132"/>
                <a:gd name="T8" fmla="*/ 13 w 101"/>
                <a:gd name="T9" fmla="*/ 117 h 132"/>
                <a:gd name="T10" fmla="*/ 13 w 101"/>
                <a:gd name="T11" fmla="*/ 117 h 132"/>
                <a:gd name="T12" fmla="*/ 0 w 101"/>
                <a:gd name="T13" fmla="*/ 86 h 132"/>
                <a:gd name="T14" fmla="*/ 0 w 101"/>
                <a:gd name="T15" fmla="*/ 43 h 132"/>
                <a:gd name="T16" fmla="*/ 0 w 101"/>
                <a:gd name="T17" fmla="*/ 0 h 132"/>
                <a:gd name="T18" fmla="*/ 50 w 101"/>
                <a:gd name="T19" fmla="*/ 0 h 132"/>
                <a:gd name="T20" fmla="*/ 100 w 101"/>
                <a:gd name="T21" fmla="*/ 0 h 132"/>
                <a:gd name="T22" fmla="*/ 100 w 101"/>
                <a:gd name="T23" fmla="*/ 65 h 132"/>
                <a:gd name="T24" fmla="*/ 100 w 101"/>
                <a:gd name="T25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32">
                  <a:moveTo>
                    <a:pt x="100" y="131"/>
                  </a:moveTo>
                  <a:lnTo>
                    <a:pt x="72" y="131"/>
                  </a:lnTo>
                  <a:lnTo>
                    <a:pt x="44" y="131"/>
                  </a:lnTo>
                  <a:lnTo>
                    <a:pt x="44" y="131"/>
                  </a:lnTo>
                  <a:cubicBezTo>
                    <a:pt x="32" y="131"/>
                    <a:pt x="21" y="125"/>
                    <a:pt x="13" y="117"/>
                  </a:cubicBezTo>
                  <a:lnTo>
                    <a:pt x="13" y="117"/>
                  </a:lnTo>
                  <a:cubicBezTo>
                    <a:pt x="5" y="109"/>
                    <a:pt x="0" y="98"/>
                    <a:pt x="0" y="86"/>
                  </a:cubicBezTo>
                  <a:lnTo>
                    <a:pt x="0" y="43"/>
                  </a:lnTo>
                  <a:lnTo>
                    <a:pt x="0" y="0"/>
                  </a:lnTo>
                  <a:lnTo>
                    <a:pt x="50" y="0"/>
                  </a:lnTo>
                  <a:lnTo>
                    <a:pt x="100" y="0"/>
                  </a:lnTo>
                  <a:lnTo>
                    <a:pt x="100" y="65"/>
                  </a:lnTo>
                  <a:lnTo>
                    <a:pt x="100" y="131"/>
                  </a:ln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A79347E5-AC26-C740-9FC1-8B99C6B1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7187" y="7209556"/>
              <a:ext cx="252680" cy="159301"/>
            </a:xfrm>
            <a:custGeom>
              <a:avLst/>
              <a:gdLst>
                <a:gd name="T0" fmla="*/ 200 w 201"/>
                <a:gd name="T1" fmla="*/ 129 h 130"/>
                <a:gd name="T2" fmla="*/ 100 w 201"/>
                <a:gd name="T3" fmla="*/ 129 h 130"/>
                <a:gd name="T4" fmla="*/ 0 w 201"/>
                <a:gd name="T5" fmla="*/ 129 h 130"/>
                <a:gd name="T6" fmla="*/ 0 w 201"/>
                <a:gd name="T7" fmla="*/ 114 h 130"/>
                <a:gd name="T8" fmla="*/ 0 w 201"/>
                <a:gd name="T9" fmla="*/ 98 h 130"/>
                <a:gd name="T10" fmla="*/ 0 w 201"/>
                <a:gd name="T11" fmla="*/ 98 h 130"/>
                <a:gd name="T12" fmla="*/ 28 w 201"/>
                <a:gd name="T13" fmla="*/ 29 h 130"/>
                <a:gd name="T14" fmla="*/ 28 w 201"/>
                <a:gd name="T15" fmla="*/ 29 h 130"/>
                <a:gd name="T16" fmla="*/ 97 w 201"/>
                <a:gd name="T17" fmla="*/ 0 h 130"/>
                <a:gd name="T18" fmla="*/ 100 w 201"/>
                <a:gd name="T19" fmla="*/ 0 h 130"/>
                <a:gd name="T20" fmla="*/ 102 w 201"/>
                <a:gd name="T21" fmla="*/ 0 h 130"/>
                <a:gd name="T22" fmla="*/ 102 w 201"/>
                <a:gd name="T23" fmla="*/ 0 h 130"/>
                <a:gd name="T24" fmla="*/ 171 w 201"/>
                <a:gd name="T25" fmla="*/ 29 h 130"/>
                <a:gd name="T26" fmla="*/ 171 w 201"/>
                <a:gd name="T27" fmla="*/ 29 h 130"/>
                <a:gd name="T28" fmla="*/ 200 w 201"/>
                <a:gd name="T29" fmla="*/ 98 h 130"/>
                <a:gd name="T30" fmla="*/ 200 w 201"/>
                <a:gd name="T31" fmla="*/ 114 h 130"/>
                <a:gd name="T32" fmla="*/ 200 w 201"/>
                <a:gd name="T33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30">
                  <a:moveTo>
                    <a:pt x="200" y="129"/>
                  </a:moveTo>
                  <a:lnTo>
                    <a:pt x="100" y="129"/>
                  </a:lnTo>
                  <a:lnTo>
                    <a:pt x="0" y="129"/>
                  </a:lnTo>
                  <a:lnTo>
                    <a:pt x="0" y="114"/>
                  </a:lnTo>
                  <a:lnTo>
                    <a:pt x="0" y="98"/>
                  </a:lnTo>
                  <a:lnTo>
                    <a:pt x="0" y="98"/>
                  </a:lnTo>
                  <a:cubicBezTo>
                    <a:pt x="0" y="71"/>
                    <a:pt x="11" y="47"/>
                    <a:pt x="28" y="29"/>
                  </a:cubicBezTo>
                  <a:lnTo>
                    <a:pt x="28" y="29"/>
                  </a:lnTo>
                  <a:cubicBezTo>
                    <a:pt x="46" y="11"/>
                    <a:pt x="70" y="0"/>
                    <a:pt x="97" y="0"/>
                  </a:cubicBezTo>
                  <a:lnTo>
                    <a:pt x="100" y="0"/>
                  </a:lnTo>
                  <a:lnTo>
                    <a:pt x="102" y="0"/>
                  </a:lnTo>
                  <a:lnTo>
                    <a:pt x="102" y="0"/>
                  </a:lnTo>
                  <a:cubicBezTo>
                    <a:pt x="129" y="0"/>
                    <a:pt x="154" y="11"/>
                    <a:pt x="171" y="29"/>
                  </a:cubicBezTo>
                  <a:lnTo>
                    <a:pt x="171" y="29"/>
                  </a:lnTo>
                  <a:cubicBezTo>
                    <a:pt x="189" y="47"/>
                    <a:pt x="200" y="71"/>
                    <a:pt x="200" y="98"/>
                  </a:cubicBezTo>
                  <a:lnTo>
                    <a:pt x="200" y="114"/>
                  </a:lnTo>
                  <a:lnTo>
                    <a:pt x="200" y="129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C72E9D1C-908F-2742-AE31-16C0C0517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925" y="7039276"/>
              <a:ext cx="1027199" cy="291129"/>
            </a:xfrm>
            <a:custGeom>
              <a:avLst/>
              <a:gdLst>
                <a:gd name="T0" fmla="*/ 823 w 824"/>
                <a:gd name="T1" fmla="*/ 234 h 235"/>
                <a:gd name="T2" fmla="*/ 0 w 824"/>
                <a:gd name="T3" fmla="*/ 234 h 235"/>
                <a:gd name="T4" fmla="*/ 0 w 824"/>
                <a:gd name="T5" fmla="*/ 0 h 235"/>
                <a:gd name="T6" fmla="*/ 823 w 824"/>
                <a:gd name="T7" fmla="*/ 0 h 235"/>
                <a:gd name="T8" fmla="*/ 823 w 824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235">
                  <a:moveTo>
                    <a:pt x="823" y="234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823" y="0"/>
                  </a:lnTo>
                  <a:lnTo>
                    <a:pt x="823" y="23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E6F20581-329F-CE4A-A6DD-6C227299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925" y="7039276"/>
              <a:ext cx="527332" cy="291129"/>
            </a:xfrm>
            <a:custGeom>
              <a:avLst/>
              <a:gdLst>
                <a:gd name="T0" fmla="*/ 295 w 425"/>
                <a:gd name="T1" fmla="*/ 234 h 235"/>
                <a:gd name="T2" fmla="*/ 0 w 425"/>
                <a:gd name="T3" fmla="*/ 234 h 235"/>
                <a:gd name="T4" fmla="*/ 0 w 425"/>
                <a:gd name="T5" fmla="*/ 0 h 235"/>
                <a:gd name="T6" fmla="*/ 424 w 425"/>
                <a:gd name="T7" fmla="*/ 0 h 235"/>
                <a:gd name="T8" fmla="*/ 295 w 42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35">
                  <a:moveTo>
                    <a:pt x="295" y="234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424" y="0"/>
                  </a:lnTo>
                  <a:lnTo>
                    <a:pt x="295" y="234"/>
                  </a:ln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DB02310F-9D7C-284E-84BE-32ECD3E0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7731" y="7143642"/>
              <a:ext cx="76902" cy="76902"/>
            </a:xfrm>
            <a:custGeom>
              <a:avLst/>
              <a:gdLst>
                <a:gd name="T0" fmla="*/ 62 w 63"/>
                <a:gd name="T1" fmla="*/ 31 h 63"/>
                <a:gd name="T2" fmla="*/ 62 w 63"/>
                <a:gd name="T3" fmla="*/ 31 h 63"/>
                <a:gd name="T4" fmla="*/ 31 w 63"/>
                <a:gd name="T5" fmla="*/ 62 h 63"/>
                <a:gd name="T6" fmla="*/ 31 w 63"/>
                <a:gd name="T7" fmla="*/ 62 h 63"/>
                <a:gd name="T8" fmla="*/ 0 w 63"/>
                <a:gd name="T9" fmla="*/ 31 h 63"/>
                <a:gd name="T10" fmla="*/ 0 w 63"/>
                <a:gd name="T11" fmla="*/ 31 h 63"/>
                <a:gd name="T12" fmla="*/ 31 w 63"/>
                <a:gd name="T13" fmla="*/ 0 h 63"/>
                <a:gd name="T14" fmla="*/ 31 w 63"/>
                <a:gd name="T15" fmla="*/ 0 h 63"/>
                <a:gd name="T16" fmla="*/ 62 w 63"/>
                <a:gd name="T1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9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9" y="0"/>
                    <a:pt x="62" y="14"/>
                    <a:pt x="62" y="3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75370601-1F0F-7B48-93FF-F092BCF59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9987" y="7143642"/>
              <a:ext cx="82397" cy="76902"/>
            </a:xfrm>
            <a:custGeom>
              <a:avLst/>
              <a:gdLst>
                <a:gd name="T0" fmla="*/ 63 w 64"/>
                <a:gd name="T1" fmla="*/ 31 h 63"/>
                <a:gd name="T2" fmla="*/ 63 w 64"/>
                <a:gd name="T3" fmla="*/ 31 h 63"/>
                <a:gd name="T4" fmla="*/ 31 w 64"/>
                <a:gd name="T5" fmla="*/ 62 h 63"/>
                <a:gd name="T6" fmla="*/ 31 w 64"/>
                <a:gd name="T7" fmla="*/ 62 h 63"/>
                <a:gd name="T8" fmla="*/ 0 w 64"/>
                <a:gd name="T9" fmla="*/ 31 h 63"/>
                <a:gd name="T10" fmla="*/ 0 w 64"/>
                <a:gd name="T11" fmla="*/ 31 h 63"/>
                <a:gd name="T12" fmla="*/ 31 w 64"/>
                <a:gd name="T13" fmla="*/ 0 h 63"/>
                <a:gd name="T14" fmla="*/ 31 w 64"/>
                <a:gd name="T15" fmla="*/ 0 h 63"/>
                <a:gd name="T16" fmla="*/ 63 w 64"/>
                <a:gd name="T1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3">
                  <a:moveTo>
                    <a:pt x="63" y="31"/>
                  </a:moveTo>
                  <a:lnTo>
                    <a:pt x="63" y="31"/>
                  </a:lnTo>
                  <a:cubicBezTo>
                    <a:pt x="63" y="48"/>
                    <a:pt x="49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9" y="0"/>
                    <a:pt x="63" y="14"/>
                    <a:pt x="63" y="3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68C3B06D-4128-7046-B399-BE644DE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737" y="7143642"/>
              <a:ext cx="76902" cy="76902"/>
            </a:xfrm>
            <a:custGeom>
              <a:avLst/>
              <a:gdLst>
                <a:gd name="T0" fmla="*/ 62 w 63"/>
                <a:gd name="T1" fmla="*/ 31 h 63"/>
                <a:gd name="T2" fmla="*/ 62 w 63"/>
                <a:gd name="T3" fmla="*/ 31 h 63"/>
                <a:gd name="T4" fmla="*/ 31 w 63"/>
                <a:gd name="T5" fmla="*/ 62 h 63"/>
                <a:gd name="T6" fmla="*/ 31 w 63"/>
                <a:gd name="T7" fmla="*/ 62 h 63"/>
                <a:gd name="T8" fmla="*/ 0 w 63"/>
                <a:gd name="T9" fmla="*/ 31 h 63"/>
                <a:gd name="T10" fmla="*/ 0 w 63"/>
                <a:gd name="T11" fmla="*/ 31 h 63"/>
                <a:gd name="T12" fmla="*/ 31 w 63"/>
                <a:gd name="T13" fmla="*/ 0 h 63"/>
                <a:gd name="T14" fmla="*/ 31 w 63"/>
                <a:gd name="T15" fmla="*/ 0 h 63"/>
                <a:gd name="T16" fmla="*/ 62 w 63"/>
                <a:gd name="T1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9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9" y="0"/>
                    <a:pt x="62" y="14"/>
                    <a:pt x="62" y="3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FBA1DA41-D1A3-8841-B001-C19818EC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98" y="7231529"/>
              <a:ext cx="93383" cy="27466"/>
            </a:xfrm>
            <a:custGeom>
              <a:avLst/>
              <a:gdLst>
                <a:gd name="T0" fmla="*/ 75 w 76"/>
                <a:gd name="T1" fmla="*/ 21 h 22"/>
                <a:gd name="T2" fmla="*/ 0 w 76"/>
                <a:gd name="T3" fmla="*/ 21 h 22"/>
                <a:gd name="T4" fmla="*/ 0 w 76"/>
                <a:gd name="T5" fmla="*/ 0 h 22"/>
                <a:gd name="T6" fmla="*/ 75 w 76"/>
                <a:gd name="T7" fmla="*/ 0 h 22"/>
                <a:gd name="T8" fmla="*/ 75 w 76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2">
                  <a:moveTo>
                    <a:pt x="75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B530C5B-4C0F-354F-B15E-B5C8B755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927" y="6847015"/>
              <a:ext cx="1163215" cy="1075389"/>
            </a:xfrm>
            <a:custGeom>
              <a:avLst/>
              <a:gdLst>
                <a:gd name="connsiteX0" fmla="*/ 919438 w 1163215"/>
                <a:gd name="connsiteY0" fmla="*/ 933819 h 1075389"/>
                <a:gd name="connsiteX1" fmla="*/ 953041 w 1163215"/>
                <a:gd name="connsiteY1" fmla="*/ 933819 h 1075389"/>
                <a:gd name="connsiteX2" fmla="*/ 986643 w 1163215"/>
                <a:gd name="connsiteY2" fmla="*/ 933819 h 1075389"/>
                <a:gd name="connsiteX3" fmla="*/ 1017757 w 1163215"/>
                <a:gd name="connsiteY3" fmla="*/ 947335 h 1075389"/>
                <a:gd name="connsiteX4" fmla="*/ 1031446 w 1163215"/>
                <a:gd name="connsiteY4" fmla="*/ 979282 h 1075389"/>
                <a:gd name="connsiteX5" fmla="*/ 1031446 w 1163215"/>
                <a:gd name="connsiteY5" fmla="*/ 980511 h 1075389"/>
                <a:gd name="connsiteX6" fmla="*/ 1017757 w 1163215"/>
                <a:gd name="connsiteY6" fmla="*/ 1013686 h 1075389"/>
                <a:gd name="connsiteX7" fmla="*/ 986643 w 1163215"/>
                <a:gd name="connsiteY7" fmla="*/ 1025974 h 1075389"/>
                <a:gd name="connsiteX8" fmla="*/ 953041 w 1163215"/>
                <a:gd name="connsiteY8" fmla="*/ 1025974 h 1075389"/>
                <a:gd name="connsiteX9" fmla="*/ 919438 w 1163215"/>
                <a:gd name="connsiteY9" fmla="*/ 1025974 h 1075389"/>
                <a:gd name="connsiteX10" fmla="*/ 887080 w 1163215"/>
                <a:gd name="connsiteY10" fmla="*/ 1013686 h 1075389"/>
                <a:gd name="connsiteX11" fmla="*/ 873390 w 1163215"/>
                <a:gd name="connsiteY11" fmla="*/ 980511 h 1075389"/>
                <a:gd name="connsiteX12" fmla="*/ 873390 w 1163215"/>
                <a:gd name="connsiteY12" fmla="*/ 979282 h 1075389"/>
                <a:gd name="connsiteX13" fmla="*/ 887080 w 1163215"/>
                <a:gd name="connsiteY13" fmla="*/ 947335 h 1075389"/>
                <a:gd name="connsiteX14" fmla="*/ 919438 w 1163215"/>
                <a:gd name="connsiteY14" fmla="*/ 933819 h 1075389"/>
                <a:gd name="connsiteX15" fmla="*/ 335995 w 1163215"/>
                <a:gd name="connsiteY15" fmla="*/ 933819 h 1075389"/>
                <a:gd name="connsiteX16" fmla="*/ 512973 w 1163215"/>
                <a:gd name="connsiteY16" fmla="*/ 933819 h 1075389"/>
                <a:gd name="connsiteX17" fmla="*/ 688705 w 1163215"/>
                <a:gd name="connsiteY17" fmla="*/ 933819 h 1075389"/>
                <a:gd name="connsiteX18" fmla="*/ 722355 w 1163215"/>
                <a:gd name="connsiteY18" fmla="*/ 947335 h 1075389"/>
                <a:gd name="connsiteX19" fmla="*/ 734819 w 1163215"/>
                <a:gd name="connsiteY19" fmla="*/ 979282 h 1075389"/>
                <a:gd name="connsiteX20" fmla="*/ 734819 w 1163215"/>
                <a:gd name="connsiteY20" fmla="*/ 980511 h 1075389"/>
                <a:gd name="connsiteX21" fmla="*/ 722355 w 1163215"/>
                <a:gd name="connsiteY21" fmla="*/ 1013686 h 1075389"/>
                <a:gd name="connsiteX22" fmla="*/ 688705 w 1163215"/>
                <a:gd name="connsiteY22" fmla="*/ 1025974 h 1075389"/>
                <a:gd name="connsiteX23" fmla="*/ 512973 w 1163215"/>
                <a:gd name="connsiteY23" fmla="*/ 1025974 h 1075389"/>
                <a:gd name="connsiteX24" fmla="*/ 335995 w 1163215"/>
                <a:gd name="connsiteY24" fmla="*/ 1025974 h 1075389"/>
                <a:gd name="connsiteX25" fmla="*/ 303590 w 1163215"/>
                <a:gd name="connsiteY25" fmla="*/ 1013686 h 1075389"/>
                <a:gd name="connsiteX26" fmla="*/ 291127 w 1163215"/>
                <a:gd name="connsiteY26" fmla="*/ 980511 h 1075389"/>
                <a:gd name="connsiteX27" fmla="*/ 291127 w 1163215"/>
                <a:gd name="connsiteY27" fmla="*/ 979282 h 1075389"/>
                <a:gd name="connsiteX28" fmla="*/ 303590 w 1163215"/>
                <a:gd name="connsiteY28" fmla="*/ 947335 h 1075389"/>
                <a:gd name="connsiteX29" fmla="*/ 335995 w 1163215"/>
                <a:gd name="connsiteY29" fmla="*/ 933819 h 1075389"/>
                <a:gd name="connsiteX30" fmla="*/ 45155 w 1163215"/>
                <a:gd name="connsiteY30" fmla="*/ 933819 h 1075389"/>
                <a:gd name="connsiteX31" fmla="*/ 79021 w 1163215"/>
                <a:gd name="connsiteY31" fmla="*/ 933819 h 1075389"/>
                <a:gd name="connsiteX32" fmla="*/ 111633 w 1163215"/>
                <a:gd name="connsiteY32" fmla="*/ 933819 h 1075389"/>
                <a:gd name="connsiteX33" fmla="*/ 144245 w 1163215"/>
                <a:gd name="connsiteY33" fmla="*/ 947335 h 1075389"/>
                <a:gd name="connsiteX34" fmla="*/ 158043 w 1163215"/>
                <a:gd name="connsiteY34" fmla="*/ 979282 h 1075389"/>
                <a:gd name="connsiteX35" fmla="*/ 158043 w 1163215"/>
                <a:gd name="connsiteY35" fmla="*/ 980511 h 1075389"/>
                <a:gd name="connsiteX36" fmla="*/ 144245 w 1163215"/>
                <a:gd name="connsiteY36" fmla="*/ 1013686 h 1075389"/>
                <a:gd name="connsiteX37" fmla="*/ 111633 w 1163215"/>
                <a:gd name="connsiteY37" fmla="*/ 1025974 h 1075389"/>
                <a:gd name="connsiteX38" fmla="*/ 79021 w 1163215"/>
                <a:gd name="connsiteY38" fmla="*/ 1025974 h 1075389"/>
                <a:gd name="connsiteX39" fmla="*/ 45155 w 1163215"/>
                <a:gd name="connsiteY39" fmla="*/ 1025974 h 1075389"/>
                <a:gd name="connsiteX40" fmla="*/ 12543 w 1163215"/>
                <a:gd name="connsiteY40" fmla="*/ 1013686 h 1075389"/>
                <a:gd name="connsiteX41" fmla="*/ 0 w 1163215"/>
                <a:gd name="connsiteY41" fmla="*/ 980511 h 1075389"/>
                <a:gd name="connsiteX42" fmla="*/ 0 w 1163215"/>
                <a:gd name="connsiteY42" fmla="*/ 979282 h 1075389"/>
                <a:gd name="connsiteX43" fmla="*/ 12543 w 1163215"/>
                <a:gd name="connsiteY43" fmla="*/ 947335 h 1075389"/>
                <a:gd name="connsiteX44" fmla="*/ 45155 w 1163215"/>
                <a:gd name="connsiteY44" fmla="*/ 933819 h 1075389"/>
                <a:gd name="connsiteX45" fmla="*/ 919438 w 1163215"/>
                <a:gd name="connsiteY45" fmla="*/ 758040 h 1075389"/>
                <a:gd name="connsiteX46" fmla="*/ 953041 w 1163215"/>
                <a:gd name="connsiteY46" fmla="*/ 758040 h 1075389"/>
                <a:gd name="connsiteX47" fmla="*/ 986643 w 1163215"/>
                <a:gd name="connsiteY47" fmla="*/ 758040 h 1075389"/>
                <a:gd name="connsiteX48" fmla="*/ 1017757 w 1163215"/>
                <a:gd name="connsiteY48" fmla="*/ 771556 h 1075389"/>
                <a:gd name="connsiteX49" fmla="*/ 1031446 w 1163215"/>
                <a:gd name="connsiteY49" fmla="*/ 802274 h 1075389"/>
                <a:gd name="connsiteX50" fmla="*/ 1031446 w 1163215"/>
                <a:gd name="connsiteY50" fmla="*/ 803503 h 1075389"/>
                <a:gd name="connsiteX51" fmla="*/ 1031446 w 1163215"/>
                <a:gd name="connsiteY51" fmla="*/ 804731 h 1075389"/>
                <a:gd name="connsiteX52" fmla="*/ 1017757 w 1163215"/>
                <a:gd name="connsiteY52" fmla="*/ 836678 h 1075389"/>
                <a:gd name="connsiteX53" fmla="*/ 986643 w 1163215"/>
                <a:gd name="connsiteY53" fmla="*/ 850194 h 1075389"/>
                <a:gd name="connsiteX54" fmla="*/ 953041 w 1163215"/>
                <a:gd name="connsiteY54" fmla="*/ 850194 h 1075389"/>
                <a:gd name="connsiteX55" fmla="*/ 919438 w 1163215"/>
                <a:gd name="connsiteY55" fmla="*/ 850194 h 1075389"/>
                <a:gd name="connsiteX56" fmla="*/ 887080 w 1163215"/>
                <a:gd name="connsiteY56" fmla="*/ 836678 h 1075389"/>
                <a:gd name="connsiteX57" fmla="*/ 873390 w 1163215"/>
                <a:gd name="connsiteY57" fmla="*/ 804731 h 1075389"/>
                <a:gd name="connsiteX58" fmla="*/ 873390 w 1163215"/>
                <a:gd name="connsiteY58" fmla="*/ 803503 h 1075389"/>
                <a:gd name="connsiteX59" fmla="*/ 873390 w 1163215"/>
                <a:gd name="connsiteY59" fmla="*/ 802274 h 1075389"/>
                <a:gd name="connsiteX60" fmla="*/ 887080 w 1163215"/>
                <a:gd name="connsiteY60" fmla="*/ 771556 h 1075389"/>
                <a:gd name="connsiteX61" fmla="*/ 919438 w 1163215"/>
                <a:gd name="connsiteY61" fmla="*/ 758040 h 1075389"/>
                <a:gd name="connsiteX62" fmla="*/ 628672 w 1163215"/>
                <a:gd name="connsiteY62" fmla="*/ 758040 h 1075389"/>
                <a:gd name="connsiteX63" fmla="*/ 662539 w 1163215"/>
                <a:gd name="connsiteY63" fmla="*/ 758040 h 1075389"/>
                <a:gd name="connsiteX64" fmla="*/ 695151 w 1163215"/>
                <a:gd name="connsiteY64" fmla="*/ 758040 h 1075389"/>
                <a:gd name="connsiteX65" fmla="*/ 727763 w 1163215"/>
                <a:gd name="connsiteY65" fmla="*/ 771556 h 1075389"/>
                <a:gd name="connsiteX66" fmla="*/ 740306 w 1163215"/>
                <a:gd name="connsiteY66" fmla="*/ 802274 h 1075389"/>
                <a:gd name="connsiteX67" fmla="*/ 740306 w 1163215"/>
                <a:gd name="connsiteY67" fmla="*/ 803503 h 1075389"/>
                <a:gd name="connsiteX68" fmla="*/ 740306 w 1163215"/>
                <a:gd name="connsiteY68" fmla="*/ 804731 h 1075389"/>
                <a:gd name="connsiteX69" fmla="*/ 727763 w 1163215"/>
                <a:gd name="connsiteY69" fmla="*/ 836678 h 1075389"/>
                <a:gd name="connsiteX70" fmla="*/ 695151 w 1163215"/>
                <a:gd name="connsiteY70" fmla="*/ 850194 h 1075389"/>
                <a:gd name="connsiteX71" fmla="*/ 662539 w 1163215"/>
                <a:gd name="connsiteY71" fmla="*/ 850194 h 1075389"/>
                <a:gd name="connsiteX72" fmla="*/ 628672 w 1163215"/>
                <a:gd name="connsiteY72" fmla="*/ 850194 h 1075389"/>
                <a:gd name="connsiteX73" fmla="*/ 596060 w 1163215"/>
                <a:gd name="connsiteY73" fmla="*/ 836678 h 1075389"/>
                <a:gd name="connsiteX74" fmla="*/ 582263 w 1163215"/>
                <a:gd name="connsiteY74" fmla="*/ 804731 h 1075389"/>
                <a:gd name="connsiteX75" fmla="*/ 582263 w 1163215"/>
                <a:gd name="connsiteY75" fmla="*/ 803503 h 1075389"/>
                <a:gd name="connsiteX76" fmla="*/ 582263 w 1163215"/>
                <a:gd name="connsiteY76" fmla="*/ 802274 h 1075389"/>
                <a:gd name="connsiteX77" fmla="*/ 596060 w 1163215"/>
                <a:gd name="connsiteY77" fmla="*/ 771556 h 1075389"/>
                <a:gd name="connsiteX78" fmla="*/ 628672 w 1163215"/>
                <a:gd name="connsiteY78" fmla="*/ 758040 h 1075389"/>
                <a:gd name="connsiteX79" fmla="*/ 336283 w 1163215"/>
                <a:gd name="connsiteY79" fmla="*/ 758040 h 1075389"/>
                <a:gd name="connsiteX80" fmla="*/ 370150 w 1163215"/>
                <a:gd name="connsiteY80" fmla="*/ 758040 h 1075389"/>
                <a:gd name="connsiteX81" fmla="*/ 402763 w 1163215"/>
                <a:gd name="connsiteY81" fmla="*/ 758040 h 1075389"/>
                <a:gd name="connsiteX82" fmla="*/ 436630 w 1163215"/>
                <a:gd name="connsiteY82" fmla="*/ 771556 h 1075389"/>
                <a:gd name="connsiteX83" fmla="*/ 449174 w 1163215"/>
                <a:gd name="connsiteY83" fmla="*/ 802274 h 1075389"/>
                <a:gd name="connsiteX84" fmla="*/ 449174 w 1163215"/>
                <a:gd name="connsiteY84" fmla="*/ 803503 h 1075389"/>
                <a:gd name="connsiteX85" fmla="*/ 449174 w 1163215"/>
                <a:gd name="connsiteY85" fmla="*/ 804731 h 1075389"/>
                <a:gd name="connsiteX86" fmla="*/ 436630 w 1163215"/>
                <a:gd name="connsiteY86" fmla="*/ 836678 h 1075389"/>
                <a:gd name="connsiteX87" fmla="*/ 402763 w 1163215"/>
                <a:gd name="connsiteY87" fmla="*/ 850194 h 1075389"/>
                <a:gd name="connsiteX88" fmla="*/ 370150 w 1163215"/>
                <a:gd name="connsiteY88" fmla="*/ 850194 h 1075389"/>
                <a:gd name="connsiteX89" fmla="*/ 336283 w 1163215"/>
                <a:gd name="connsiteY89" fmla="*/ 850194 h 1075389"/>
                <a:gd name="connsiteX90" fmla="*/ 303670 w 1163215"/>
                <a:gd name="connsiteY90" fmla="*/ 836678 h 1075389"/>
                <a:gd name="connsiteX91" fmla="*/ 291127 w 1163215"/>
                <a:gd name="connsiteY91" fmla="*/ 804731 h 1075389"/>
                <a:gd name="connsiteX92" fmla="*/ 291127 w 1163215"/>
                <a:gd name="connsiteY92" fmla="*/ 803503 h 1075389"/>
                <a:gd name="connsiteX93" fmla="*/ 291127 w 1163215"/>
                <a:gd name="connsiteY93" fmla="*/ 802274 h 1075389"/>
                <a:gd name="connsiteX94" fmla="*/ 303670 w 1163215"/>
                <a:gd name="connsiteY94" fmla="*/ 771556 h 1075389"/>
                <a:gd name="connsiteX95" fmla="*/ 336283 w 1163215"/>
                <a:gd name="connsiteY95" fmla="*/ 758040 h 1075389"/>
                <a:gd name="connsiteX96" fmla="*/ 45155 w 1163215"/>
                <a:gd name="connsiteY96" fmla="*/ 758040 h 1075389"/>
                <a:gd name="connsiteX97" fmla="*/ 79021 w 1163215"/>
                <a:gd name="connsiteY97" fmla="*/ 758040 h 1075389"/>
                <a:gd name="connsiteX98" fmla="*/ 111633 w 1163215"/>
                <a:gd name="connsiteY98" fmla="*/ 758040 h 1075389"/>
                <a:gd name="connsiteX99" fmla="*/ 144245 w 1163215"/>
                <a:gd name="connsiteY99" fmla="*/ 771556 h 1075389"/>
                <a:gd name="connsiteX100" fmla="*/ 158043 w 1163215"/>
                <a:gd name="connsiteY100" fmla="*/ 802274 h 1075389"/>
                <a:gd name="connsiteX101" fmla="*/ 158043 w 1163215"/>
                <a:gd name="connsiteY101" fmla="*/ 803503 h 1075389"/>
                <a:gd name="connsiteX102" fmla="*/ 158043 w 1163215"/>
                <a:gd name="connsiteY102" fmla="*/ 804731 h 1075389"/>
                <a:gd name="connsiteX103" fmla="*/ 144245 w 1163215"/>
                <a:gd name="connsiteY103" fmla="*/ 836678 h 1075389"/>
                <a:gd name="connsiteX104" fmla="*/ 111633 w 1163215"/>
                <a:gd name="connsiteY104" fmla="*/ 850194 h 1075389"/>
                <a:gd name="connsiteX105" fmla="*/ 79021 w 1163215"/>
                <a:gd name="connsiteY105" fmla="*/ 850194 h 1075389"/>
                <a:gd name="connsiteX106" fmla="*/ 45155 w 1163215"/>
                <a:gd name="connsiteY106" fmla="*/ 850194 h 1075389"/>
                <a:gd name="connsiteX107" fmla="*/ 12543 w 1163215"/>
                <a:gd name="connsiteY107" fmla="*/ 836678 h 1075389"/>
                <a:gd name="connsiteX108" fmla="*/ 0 w 1163215"/>
                <a:gd name="connsiteY108" fmla="*/ 804731 h 1075389"/>
                <a:gd name="connsiteX109" fmla="*/ 0 w 1163215"/>
                <a:gd name="connsiteY109" fmla="*/ 803503 h 1075389"/>
                <a:gd name="connsiteX110" fmla="*/ 0 w 1163215"/>
                <a:gd name="connsiteY110" fmla="*/ 802274 h 1075389"/>
                <a:gd name="connsiteX111" fmla="*/ 12543 w 1163215"/>
                <a:gd name="connsiteY111" fmla="*/ 771556 h 1075389"/>
                <a:gd name="connsiteX112" fmla="*/ 45155 w 1163215"/>
                <a:gd name="connsiteY112" fmla="*/ 758040 h 1075389"/>
                <a:gd name="connsiteX113" fmla="*/ 919438 w 1163215"/>
                <a:gd name="connsiteY113" fmla="*/ 582262 h 1075389"/>
                <a:gd name="connsiteX114" fmla="*/ 953041 w 1163215"/>
                <a:gd name="connsiteY114" fmla="*/ 582262 h 1075389"/>
                <a:gd name="connsiteX115" fmla="*/ 986643 w 1163215"/>
                <a:gd name="connsiteY115" fmla="*/ 582262 h 1075389"/>
                <a:gd name="connsiteX116" fmla="*/ 1017757 w 1163215"/>
                <a:gd name="connsiteY116" fmla="*/ 594549 h 1075389"/>
                <a:gd name="connsiteX117" fmla="*/ 1031446 w 1163215"/>
                <a:gd name="connsiteY117" fmla="*/ 626496 h 1075389"/>
                <a:gd name="connsiteX118" fmla="*/ 1031446 w 1163215"/>
                <a:gd name="connsiteY118" fmla="*/ 627725 h 1075389"/>
                <a:gd name="connsiteX119" fmla="*/ 1031446 w 1163215"/>
                <a:gd name="connsiteY119" fmla="*/ 628953 h 1075389"/>
                <a:gd name="connsiteX120" fmla="*/ 1017757 w 1163215"/>
                <a:gd name="connsiteY120" fmla="*/ 660900 h 1075389"/>
                <a:gd name="connsiteX121" fmla="*/ 986643 w 1163215"/>
                <a:gd name="connsiteY121" fmla="*/ 674416 h 1075389"/>
                <a:gd name="connsiteX122" fmla="*/ 953041 w 1163215"/>
                <a:gd name="connsiteY122" fmla="*/ 674416 h 1075389"/>
                <a:gd name="connsiteX123" fmla="*/ 919438 w 1163215"/>
                <a:gd name="connsiteY123" fmla="*/ 674416 h 1075389"/>
                <a:gd name="connsiteX124" fmla="*/ 887080 w 1163215"/>
                <a:gd name="connsiteY124" fmla="*/ 660900 h 1075389"/>
                <a:gd name="connsiteX125" fmla="*/ 873390 w 1163215"/>
                <a:gd name="connsiteY125" fmla="*/ 628953 h 1075389"/>
                <a:gd name="connsiteX126" fmla="*/ 873390 w 1163215"/>
                <a:gd name="connsiteY126" fmla="*/ 627725 h 1075389"/>
                <a:gd name="connsiteX127" fmla="*/ 873390 w 1163215"/>
                <a:gd name="connsiteY127" fmla="*/ 626496 h 1075389"/>
                <a:gd name="connsiteX128" fmla="*/ 887080 w 1163215"/>
                <a:gd name="connsiteY128" fmla="*/ 594549 h 1075389"/>
                <a:gd name="connsiteX129" fmla="*/ 919438 w 1163215"/>
                <a:gd name="connsiteY129" fmla="*/ 582262 h 1075389"/>
                <a:gd name="connsiteX130" fmla="*/ 628672 w 1163215"/>
                <a:gd name="connsiteY130" fmla="*/ 582262 h 1075389"/>
                <a:gd name="connsiteX131" fmla="*/ 662539 w 1163215"/>
                <a:gd name="connsiteY131" fmla="*/ 582262 h 1075389"/>
                <a:gd name="connsiteX132" fmla="*/ 695151 w 1163215"/>
                <a:gd name="connsiteY132" fmla="*/ 582262 h 1075389"/>
                <a:gd name="connsiteX133" fmla="*/ 727763 w 1163215"/>
                <a:gd name="connsiteY133" fmla="*/ 594549 h 1075389"/>
                <a:gd name="connsiteX134" fmla="*/ 740306 w 1163215"/>
                <a:gd name="connsiteY134" fmla="*/ 626496 h 1075389"/>
                <a:gd name="connsiteX135" fmla="*/ 740306 w 1163215"/>
                <a:gd name="connsiteY135" fmla="*/ 627725 h 1075389"/>
                <a:gd name="connsiteX136" fmla="*/ 740306 w 1163215"/>
                <a:gd name="connsiteY136" fmla="*/ 628953 h 1075389"/>
                <a:gd name="connsiteX137" fmla="*/ 727763 w 1163215"/>
                <a:gd name="connsiteY137" fmla="*/ 660900 h 1075389"/>
                <a:gd name="connsiteX138" fmla="*/ 695151 w 1163215"/>
                <a:gd name="connsiteY138" fmla="*/ 674416 h 1075389"/>
                <a:gd name="connsiteX139" fmla="*/ 662539 w 1163215"/>
                <a:gd name="connsiteY139" fmla="*/ 674416 h 1075389"/>
                <a:gd name="connsiteX140" fmla="*/ 628672 w 1163215"/>
                <a:gd name="connsiteY140" fmla="*/ 674416 h 1075389"/>
                <a:gd name="connsiteX141" fmla="*/ 596060 w 1163215"/>
                <a:gd name="connsiteY141" fmla="*/ 660900 h 1075389"/>
                <a:gd name="connsiteX142" fmla="*/ 582263 w 1163215"/>
                <a:gd name="connsiteY142" fmla="*/ 628953 h 1075389"/>
                <a:gd name="connsiteX143" fmla="*/ 582263 w 1163215"/>
                <a:gd name="connsiteY143" fmla="*/ 627725 h 1075389"/>
                <a:gd name="connsiteX144" fmla="*/ 582263 w 1163215"/>
                <a:gd name="connsiteY144" fmla="*/ 626496 h 1075389"/>
                <a:gd name="connsiteX145" fmla="*/ 596060 w 1163215"/>
                <a:gd name="connsiteY145" fmla="*/ 594549 h 1075389"/>
                <a:gd name="connsiteX146" fmla="*/ 628672 w 1163215"/>
                <a:gd name="connsiteY146" fmla="*/ 582262 h 1075389"/>
                <a:gd name="connsiteX147" fmla="*/ 336283 w 1163215"/>
                <a:gd name="connsiteY147" fmla="*/ 582262 h 1075389"/>
                <a:gd name="connsiteX148" fmla="*/ 370150 w 1163215"/>
                <a:gd name="connsiteY148" fmla="*/ 582262 h 1075389"/>
                <a:gd name="connsiteX149" fmla="*/ 402763 w 1163215"/>
                <a:gd name="connsiteY149" fmla="*/ 582262 h 1075389"/>
                <a:gd name="connsiteX150" fmla="*/ 436630 w 1163215"/>
                <a:gd name="connsiteY150" fmla="*/ 594549 h 1075389"/>
                <a:gd name="connsiteX151" fmla="*/ 449174 w 1163215"/>
                <a:gd name="connsiteY151" fmla="*/ 626496 h 1075389"/>
                <a:gd name="connsiteX152" fmla="*/ 449174 w 1163215"/>
                <a:gd name="connsiteY152" fmla="*/ 627725 h 1075389"/>
                <a:gd name="connsiteX153" fmla="*/ 449174 w 1163215"/>
                <a:gd name="connsiteY153" fmla="*/ 628953 h 1075389"/>
                <a:gd name="connsiteX154" fmla="*/ 436630 w 1163215"/>
                <a:gd name="connsiteY154" fmla="*/ 660900 h 1075389"/>
                <a:gd name="connsiteX155" fmla="*/ 402763 w 1163215"/>
                <a:gd name="connsiteY155" fmla="*/ 674416 h 1075389"/>
                <a:gd name="connsiteX156" fmla="*/ 370150 w 1163215"/>
                <a:gd name="connsiteY156" fmla="*/ 674416 h 1075389"/>
                <a:gd name="connsiteX157" fmla="*/ 336283 w 1163215"/>
                <a:gd name="connsiteY157" fmla="*/ 674416 h 1075389"/>
                <a:gd name="connsiteX158" fmla="*/ 303670 w 1163215"/>
                <a:gd name="connsiteY158" fmla="*/ 660900 h 1075389"/>
                <a:gd name="connsiteX159" fmla="*/ 291127 w 1163215"/>
                <a:gd name="connsiteY159" fmla="*/ 628953 h 1075389"/>
                <a:gd name="connsiteX160" fmla="*/ 291127 w 1163215"/>
                <a:gd name="connsiteY160" fmla="*/ 627725 h 1075389"/>
                <a:gd name="connsiteX161" fmla="*/ 291127 w 1163215"/>
                <a:gd name="connsiteY161" fmla="*/ 626496 h 1075389"/>
                <a:gd name="connsiteX162" fmla="*/ 303670 w 1163215"/>
                <a:gd name="connsiteY162" fmla="*/ 594549 h 1075389"/>
                <a:gd name="connsiteX163" fmla="*/ 336283 w 1163215"/>
                <a:gd name="connsiteY163" fmla="*/ 582262 h 1075389"/>
                <a:gd name="connsiteX164" fmla="*/ 45155 w 1163215"/>
                <a:gd name="connsiteY164" fmla="*/ 582262 h 1075389"/>
                <a:gd name="connsiteX165" fmla="*/ 79021 w 1163215"/>
                <a:gd name="connsiteY165" fmla="*/ 582262 h 1075389"/>
                <a:gd name="connsiteX166" fmla="*/ 111633 w 1163215"/>
                <a:gd name="connsiteY166" fmla="*/ 582262 h 1075389"/>
                <a:gd name="connsiteX167" fmla="*/ 144245 w 1163215"/>
                <a:gd name="connsiteY167" fmla="*/ 594549 h 1075389"/>
                <a:gd name="connsiteX168" fmla="*/ 158043 w 1163215"/>
                <a:gd name="connsiteY168" fmla="*/ 626496 h 1075389"/>
                <a:gd name="connsiteX169" fmla="*/ 158043 w 1163215"/>
                <a:gd name="connsiteY169" fmla="*/ 627725 h 1075389"/>
                <a:gd name="connsiteX170" fmla="*/ 158043 w 1163215"/>
                <a:gd name="connsiteY170" fmla="*/ 628953 h 1075389"/>
                <a:gd name="connsiteX171" fmla="*/ 144245 w 1163215"/>
                <a:gd name="connsiteY171" fmla="*/ 660900 h 1075389"/>
                <a:gd name="connsiteX172" fmla="*/ 111633 w 1163215"/>
                <a:gd name="connsiteY172" fmla="*/ 674416 h 1075389"/>
                <a:gd name="connsiteX173" fmla="*/ 79021 w 1163215"/>
                <a:gd name="connsiteY173" fmla="*/ 674416 h 1075389"/>
                <a:gd name="connsiteX174" fmla="*/ 45155 w 1163215"/>
                <a:gd name="connsiteY174" fmla="*/ 674416 h 1075389"/>
                <a:gd name="connsiteX175" fmla="*/ 12543 w 1163215"/>
                <a:gd name="connsiteY175" fmla="*/ 660900 h 1075389"/>
                <a:gd name="connsiteX176" fmla="*/ 0 w 1163215"/>
                <a:gd name="connsiteY176" fmla="*/ 628953 h 1075389"/>
                <a:gd name="connsiteX177" fmla="*/ 0 w 1163215"/>
                <a:gd name="connsiteY177" fmla="*/ 627725 h 1075389"/>
                <a:gd name="connsiteX178" fmla="*/ 0 w 1163215"/>
                <a:gd name="connsiteY178" fmla="*/ 626496 h 1075389"/>
                <a:gd name="connsiteX179" fmla="*/ 12543 w 1163215"/>
                <a:gd name="connsiteY179" fmla="*/ 594549 h 1075389"/>
                <a:gd name="connsiteX180" fmla="*/ 45155 w 1163215"/>
                <a:gd name="connsiteY180" fmla="*/ 582262 h 1075389"/>
                <a:gd name="connsiteX181" fmla="*/ 1148828 w 1163215"/>
                <a:gd name="connsiteY181" fmla="*/ 0 h 1075389"/>
                <a:gd name="connsiteX182" fmla="*/ 1151444 w 1163215"/>
                <a:gd name="connsiteY182" fmla="*/ 0 h 1075389"/>
                <a:gd name="connsiteX183" fmla="*/ 1163215 w 1163215"/>
                <a:gd name="connsiteY183" fmla="*/ 11228 h 1075389"/>
                <a:gd name="connsiteX184" fmla="*/ 1163215 w 1163215"/>
                <a:gd name="connsiteY184" fmla="*/ 1062913 h 1075389"/>
                <a:gd name="connsiteX185" fmla="*/ 1151444 w 1163215"/>
                <a:gd name="connsiteY185" fmla="*/ 1075389 h 1075389"/>
                <a:gd name="connsiteX186" fmla="*/ 1148828 w 1163215"/>
                <a:gd name="connsiteY186" fmla="*/ 1075389 h 1075389"/>
                <a:gd name="connsiteX187" fmla="*/ 1137057 w 1163215"/>
                <a:gd name="connsiteY187" fmla="*/ 1062913 h 1075389"/>
                <a:gd name="connsiteX188" fmla="*/ 1137057 w 1163215"/>
                <a:gd name="connsiteY188" fmla="*/ 11228 h 1075389"/>
                <a:gd name="connsiteX189" fmla="*/ 1148828 w 1163215"/>
                <a:gd name="connsiteY189" fmla="*/ 0 h 107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1163215" h="1075389">
                  <a:moveTo>
                    <a:pt x="919438" y="933819"/>
                  </a:moveTo>
                  <a:lnTo>
                    <a:pt x="953041" y="933819"/>
                  </a:lnTo>
                  <a:lnTo>
                    <a:pt x="986643" y="933819"/>
                  </a:lnTo>
                  <a:cubicBezTo>
                    <a:pt x="999088" y="933819"/>
                    <a:pt x="1010289" y="938734"/>
                    <a:pt x="1017757" y="947335"/>
                  </a:cubicBezTo>
                  <a:cubicBezTo>
                    <a:pt x="1026468" y="954708"/>
                    <a:pt x="1031446" y="966995"/>
                    <a:pt x="1031446" y="979282"/>
                  </a:cubicBezTo>
                  <a:lnTo>
                    <a:pt x="1031446" y="980511"/>
                  </a:lnTo>
                  <a:cubicBezTo>
                    <a:pt x="1031446" y="994027"/>
                    <a:pt x="1026468" y="1005085"/>
                    <a:pt x="1017757" y="1013686"/>
                  </a:cubicBezTo>
                  <a:cubicBezTo>
                    <a:pt x="1010289" y="1021059"/>
                    <a:pt x="999088" y="1025974"/>
                    <a:pt x="986643" y="1025974"/>
                  </a:cubicBezTo>
                  <a:lnTo>
                    <a:pt x="953041" y="1025974"/>
                  </a:lnTo>
                  <a:lnTo>
                    <a:pt x="919438" y="1025974"/>
                  </a:lnTo>
                  <a:cubicBezTo>
                    <a:pt x="906993" y="1025974"/>
                    <a:pt x="895792" y="1021059"/>
                    <a:pt x="887080" y="1013686"/>
                  </a:cubicBezTo>
                  <a:cubicBezTo>
                    <a:pt x="878368" y="1005085"/>
                    <a:pt x="873390" y="994027"/>
                    <a:pt x="873390" y="980511"/>
                  </a:cubicBezTo>
                  <a:lnTo>
                    <a:pt x="873390" y="979282"/>
                  </a:lnTo>
                  <a:cubicBezTo>
                    <a:pt x="873390" y="966995"/>
                    <a:pt x="878368" y="954708"/>
                    <a:pt x="887080" y="947335"/>
                  </a:cubicBezTo>
                  <a:cubicBezTo>
                    <a:pt x="895792" y="938734"/>
                    <a:pt x="906993" y="933819"/>
                    <a:pt x="919438" y="933819"/>
                  </a:cubicBezTo>
                  <a:close/>
                  <a:moveTo>
                    <a:pt x="335995" y="933819"/>
                  </a:moveTo>
                  <a:lnTo>
                    <a:pt x="512973" y="933819"/>
                  </a:lnTo>
                  <a:lnTo>
                    <a:pt x="688705" y="933819"/>
                  </a:lnTo>
                  <a:cubicBezTo>
                    <a:pt x="702414" y="933819"/>
                    <a:pt x="713631" y="938734"/>
                    <a:pt x="722355" y="947335"/>
                  </a:cubicBezTo>
                  <a:cubicBezTo>
                    <a:pt x="729833" y="954708"/>
                    <a:pt x="734819" y="966995"/>
                    <a:pt x="734819" y="979282"/>
                  </a:cubicBezTo>
                  <a:lnTo>
                    <a:pt x="734819" y="980511"/>
                  </a:lnTo>
                  <a:cubicBezTo>
                    <a:pt x="734819" y="994027"/>
                    <a:pt x="729833" y="1005085"/>
                    <a:pt x="722355" y="1013686"/>
                  </a:cubicBezTo>
                  <a:cubicBezTo>
                    <a:pt x="713631" y="1021059"/>
                    <a:pt x="702414" y="1025974"/>
                    <a:pt x="688705" y="1025974"/>
                  </a:cubicBezTo>
                  <a:lnTo>
                    <a:pt x="512973" y="1025974"/>
                  </a:lnTo>
                  <a:lnTo>
                    <a:pt x="335995" y="1025974"/>
                  </a:lnTo>
                  <a:cubicBezTo>
                    <a:pt x="323531" y="1025974"/>
                    <a:pt x="312315" y="1021059"/>
                    <a:pt x="303590" y="1013686"/>
                  </a:cubicBezTo>
                  <a:cubicBezTo>
                    <a:pt x="296112" y="1005085"/>
                    <a:pt x="291127" y="994027"/>
                    <a:pt x="291127" y="980511"/>
                  </a:cubicBezTo>
                  <a:lnTo>
                    <a:pt x="291127" y="979282"/>
                  </a:lnTo>
                  <a:cubicBezTo>
                    <a:pt x="291127" y="966995"/>
                    <a:pt x="296112" y="954708"/>
                    <a:pt x="303590" y="947335"/>
                  </a:cubicBezTo>
                  <a:cubicBezTo>
                    <a:pt x="312315" y="938734"/>
                    <a:pt x="323531" y="933819"/>
                    <a:pt x="335995" y="933819"/>
                  </a:cubicBezTo>
                  <a:close/>
                  <a:moveTo>
                    <a:pt x="45155" y="933819"/>
                  </a:moveTo>
                  <a:lnTo>
                    <a:pt x="79021" y="933819"/>
                  </a:lnTo>
                  <a:lnTo>
                    <a:pt x="111633" y="933819"/>
                  </a:lnTo>
                  <a:cubicBezTo>
                    <a:pt x="125431" y="933819"/>
                    <a:pt x="136719" y="938734"/>
                    <a:pt x="144245" y="947335"/>
                  </a:cubicBezTo>
                  <a:cubicBezTo>
                    <a:pt x="153025" y="954708"/>
                    <a:pt x="158043" y="966995"/>
                    <a:pt x="158043" y="979282"/>
                  </a:cubicBezTo>
                  <a:lnTo>
                    <a:pt x="158043" y="980511"/>
                  </a:lnTo>
                  <a:cubicBezTo>
                    <a:pt x="158043" y="994027"/>
                    <a:pt x="153025" y="1005085"/>
                    <a:pt x="144245" y="1013686"/>
                  </a:cubicBezTo>
                  <a:cubicBezTo>
                    <a:pt x="136719" y="1021059"/>
                    <a:pt x="125431" y="1025974"/>
                    <a:pt x="111633" y="1025974"/>
                  </a:cubicBezTo>
                  <a:lnTo>
                    <a:pt x="79021" y="1025974"/>
                  </a:lnTo>
                  <a:lnTo>
                    <a:pt x="45155" y="1025974"/>
                  </a:lnTo>
                  <a:cubicBezTo>
                    <a:pt x="32612" y="1025974"/>
                    <a:pt x="21323" y="1021059"/>
                    <a:pt x="12543" y="1013686"/>
                  </a:cubicBezTo>
                  <a:cubicBezTo>
                    <a:pt x="3763" y="1005085"/>
                    <a:pt x="0" y="994027"/>
                    <a:pt x="0" y="980511"/>
                  </a:cubicBezTo>
                  <a:lnTo>
                    <a:pt x="0" y="979282"/>
                  </a:lnTo>
                  <a:cubicBezTo>
                    <a:pt x="0" y="966995"/>
                    <a:pt x="3763" y="954708"/>
                    <a:pt x="12543" y="947335"/>
                  </a:cubicBezTo>
                  <a:cubicBezTo>
                    <a:pt x="21323" y="938734"/>
                    <a:pt x="32612" y="933819"/>
                    <a:pt x="45155" y="933819"/>
                  </a:cubicBezTo>
                  <a:close/>
                  <a:moveTo>
                    <a:pt x="919438" y="758040"/>
                  </a:moveTo>
                  <a:lnTo>
                    <a:pt x="953041" y="758040"/>
                  </a:lnTo>
                  <a:lnTo>
                    <a:pt x="986643" y="758040"/>
                  </a:lnTo>
                  <a:cubicBezTo>
                    <a:pt x="999088" y="758040"/>
                    <a:pt x="1010289" y="762955"/>
                    <a:pt x="1017757" y="771556"/>
                  </a:cubicBezTo>
                  <a:cubicBezTo>
                    <a:pt x="1026468" y="780157"/>
                    <a:pt x="1031446" y="791215"/>
                    <a:pt x="1031446" y="802274"/>
                  </a:cubicBezTo>
                  <a:lnTo>
                    <a:pt x="1031446" y="803503"/>
                  </a:lnTo>
                  <a:lnTo>
                    <a:pt x="1031446" y="804731"/>
                  </a:lnTo>
                  <a:cubicBezTo>
                    <a:pt x="1031446" y="817018"/>
                    <a:pt x="1026468" y="828077"/>
                    <a:pt x="1017757" y="836678"/>
                  </a:cubicBezTo>
                  <a:cubicBezTo>
                    <a:pt x="1010289" y="845279"/>
                    <a:pt x="999088" y="850194"/>
                    <a:pt x="986643" y="850194"/>
                  </a:cubicBezTo>
                  <a:lnTo>
                    <a:pt x="953041" y="850194"/>
                  </a:lnTo>
                  <a:lnTo>
                    <a:pt x="919438" y="850194"/>
                  </a:lnTo>
                  <a:cubicBezTo>
                    <a:pt x="906993" y="850194"/>
                    <a:pt x="895792" y="845279"/>
                    <a:pt x="887080" y="836678"/>
                  </a:cubicBezTo>
                  <a:cubicBezTo>
                    <a:pt x="878368" y="828077"/>
                    <a:pt x="873390" y="817018"/>
                    <a:pt x="873390" y="804731"/>
                  </a:cubicBezTo>
                  <a:lnTo>
                    <a:pt x="873390" y="803503"/>
                  </a:lnTo>
                  <a:lnTo>
                    <a:pt x="873390" y="802274"/>
                  </a:lnTo>
                  <a:cubicBezTo>
                    <a:pt x="873390" y="791215"/>
                    <a:pt x="878368" y="780157"/>
                    <a:pt x="887080" y="771556"/>
                  </a:cubicBezTo>
                  <a:cubicBezTo>
                    <a:pt x="895792" y="762955"/>
                    <a:pt x="906993" y="758040"/>
                    <a:pt x="919438" y="758040"/>
                  </a:cubicBezTo>
                  <a:close/>
                  <a:moveTo>
                    <a:pt x="628672" y="758040"/>
                  </a:moveTo>
                  <a:lnTo>
                    <a:pt x="662539" y="758040"/>
                  </a:lnTo>
                  <a:lnTo>
                    <a:pt x="695151" y="758040"/>
                  </a:lnTo>
                  <a:cubicBezTo>
                    <a:pt x="707694" y="758040"/>
                    <a:pt x="718982" y="762955"/>
                    <a:pt x="727763" y="771556"/>
                  </a:cubicBezTo>
                  <a:cubicBezTo>
                    <a:pt x="736543" y="780157"/>
                    <a:pt x="740306" y="791215"/>
                    <a:pt x="740306" y="802274"/>
                  </a:cubicBezTo>
                  <a:lnTo>
                    <a:pt x="740306" y="803503"/>
                  </a:lnTo>
                  <a:lnTo>
                    <a:pt x="740306" y="804731"/>
                  </a:lnTo>
                  <a:cubicBezTo>
                    <a:pt x="740306" y="817018"/>
                    <a:pt x="736543" y="828077"/>
                    <a:pt x="727763" y="836678"/>
                  </a:cubicBezTo>
                  <a:cubicBezTo>
                    <a:pt x="718982" y="845279"/>
                    <a:pt x="707694" y="850194"/>
                    <a:pt x="695151" y="850194"/>
                  </a:cubicBezTo>
                  <a:lnTo>
                    <a:pt x="662539" y="850194"/>
                  </a:lnTo>
                  <a:lnTo>
                    <a:pt x="628672" y="850194"/>
                  </a:lnTo>
                  <a:cubicBezTo>
                    <a:pt x="614875" y="850194"/>
                    <a:pt x="604841" y="845279"/>
                    <a:pt x="596060" y="836678"/>
                  </a:cubicBezTo>
                  <a:cubicBezTo>
                    <a:pt x="587280" y="828077"/>
                    <a:pt x="582263" y="817018"/>
                    <a:pt x="582263" y="804731"/>
                  </a:cubicBezTo>
                  <a:lnTo>
                    <a:pt x="582263" y="803503"/>
                  </a:lnTo>
                  <a:lnTo>
                    <a:pt x="582263" y="802274"/>
                  </a:lnTo>
                  <a:cubicBezTo>
                    <a:pt x="582263" y="791215"/>
                    <a:pt x="587280" y="780157"/>
                    <a:pt x="596060" y="771556"/>
                  </a:cubicBezTo>
                  <a:cubicBezTo>
                    <a:pt x="604841" y="762955"/>
                    <a:pt x="614875" y="758040"/>
                    <a:pt x="628672" y="758040"/>
                  </a:cubicBezTo>
                  <a:close/>
                  <a:moveTo>
                    <a:pt x="336283" y="758040"/>
                  </a:moveTo>
                  <a:lnTo>
                    <a:pt x="370150" y="758040"/>
                  </a:lnTo>
                  <a:lnTo>
                    <a:pt x="402763" y="758040"/>
                  </a:lnTo>
                  <a:cubicBezTo>
                    <a:pt x="416561" y="758040"/>
                    <a:pt x="427850" y="762955"/>
                    <a:pt x="436630" y="771556"/>
                  </a:cubicBezTo>
                  <a:cubicBezTo>
                    <a:pt x="445411" y="780157"/>
                    <a:pt x="449174" y="791215"/>
                    <a:pt x="449174" y="802274"/>
                  </a:cubicBezTo>
                  <a:lnTo>
                    <a:pt x="449174" y="803503"/>
                  </a:lnTo>
                  <a:lnTo>
                    <a:pt x="449174" y="804731"/>
                  </a:lnTo>
                  <a:cubicBezTo>
                    <a:pt x="449174" y="817018"/>
                    <a:pt x="445411" y="828077"/>
                    <a:pt x="436630" y="836678"/>
                  </a:cubicBezTo>
                  <a:cubicBezTo>
                    <a:pt x="427850" y="845279"/>
                    <a:pt x="416561" y="850194"/>
                    <a:pt x="402763" y="850194"/>
                  </a:cubicBezTo>
                  <a:lnTo>
                    <a:pt x="370150" y="850194"/>
                  </a:lnTo>
                  <a:lnTo>
                    <a:pt x="336283" y="850194"/>
                  </a:lnTo>
                  <a:cubicBezTo>
                    <a:pt x="323740" y="850194"/>
                    <a:pt x="312451" y="845279"/>
                    <a:pt x="303670" y="836678"/>
                  </a:cubicBezTo>
                  <a:cubicBezTo>
                    <a:pt x="296144" y="828077"/>
                    <a:pt x="291127" y="817018"/>
                    <a:pt x="291127" y="804731"/>
                  </a:cubicBezTo>
                  <a:lnTo>
                    <a:pt x="291127" y="803503"/>
                  </a:lnTo>
                  <a:lnTo>
                    <a:pt x="291127" y="802274"/>
                  </a:lnTo>
                  <a:cubicBezTo>
                    <a:pt x="291127" y="791215"/>
                    <a:pt x="296144" y="780157"/>
                    <a:pt x="303670" y="771556"/>
                  </a:cubicBezTo>
                  <a:cubicBezTo>
                    <a:pt x="312451" y="762955"/>
                    <a:pt x="323740" y="758040"/>
                    <a:pt x="336283" y="758040"/>
                  </a:cubicBezTo>
                  <a:close/>
                  <a:moveTo>
                    <a:pt x="45155" y="758040"/>
                  </a:moveTo>
                  <a:lnTo>
                    <a:pt x="79021" y="758040"/>
                  </a:lnTo>
                  <a:lnTo>
                    <a:pt x="111633" y="758040"/>
                  </a:lnTo>
                  <a:cubicBezTo>
                    <a:pt x="125431" y="758040"/>
                    <a:pt x="136719" y="762955"/>
                    <a:pt x="144245" y="771556"/>
                  </a:cubicBezTo>
                  <a:cubicBezTo>
                    <a:pt x="153025" y="780157"/>
                    <a:pt x="158043" y="791215"/>
                    <a:pt x="158043" y="802274"/>
                  </a:cubicBezTo>
                  <a:lnTo>
                    <a:pt x="158043" y="803503"/>
                  </a:lnTo>
                  <a:lnTo>
                    <a:pt x="158043" y="804731"/>
                  </a:lnTo>
                  <a:cubicBezTo>
                    <a:pt x="158043" y="817018"/>
                    <a:pt x="153025" y="828077"/>
                    <a:pt x="144245" y="836678"/>
                  </a:cubicBezTo>
                  <a:cubicBezTo>
                    <a:pt x="136719" y="845279"/>
                    <a:pt x="125431" y="850194"/>
                    <a:pt x="111633" y="850194"/>
                  </a:cubicBezTo>
                  <a:lnTo>
                    <a:pt x="79021" y="850194"/>
                  </a:lnTo>
                  <a:lnTo>
                    <a:pt x="45155" y="850194"/>
                  </a:lnTo>
                  <a:cubicBezTo>
                    <a:pt x="32612" y="850194"/>
                    <a:pt x="21323" y="845279"/>
                    <a:pt x="12543" y="836678"/>
                  </a:cubicBezTo>
                  <a:cubicBezTo>
                    <a:pt x="3763" y="828077"/>
                    <a:pt x="0" y="817018"/>
                    <a:pt x="0" y="804731"/>
                  </a:cubicBezTo>
                  <a:lnTo>
                    <a:pt x="0" y="803503"/>
                  </a:lnTo>
                  <a:lnTo>
                    <a:pt x="0" y="802274"/>
                  </a:lnTo>
                  <a:cubicBezTo>
                    <a:pt x="0" y="791215"/>
                    <a:pt x="3763" y="780157"/>
                    <a:pt x="12543" y="771556"/>
                  </a:cubicBezTo>
                  <a:cubicBezTo>
                    <a:pt x="21323" y="762955"/>
                    <a:pt x="32612" y="758040"/>
                    <a:pt x="45155" y="758040"/>
                  </a:cubicBezTo>
                  <a:close/>
                  <a:moveTo>
                    <a:pt x="919438" y="582262"/>
                  </a:moveTo>
                  <a:lnTo>
                    <a:pt x="953041" y="582262"/>
                  </a:lnTo>
                  <a:lnTo>
                    <a:pt x="986643" y="582262"/>
                  </a:lnTo>
                  <a:cubicBezTo>
                    <a:pt x="999088" y="582262"/>
                    <a:pt x="1010289" y="587177"/>
                    <a:pt x="1017757" y="594549"/>
                  </a:cubicBezTo>
                  <a:cubicBezTo>
                    <a:pt x="1026468" y="603150"/>
                    <a:pt x="1031446" y="614209"/>
                    <a:pt x="1031446" y="626496"/>
                  </a:cubicBezTo>
                  <a:lnTo>
                    <a:pt x="1031446" y="627725"/>
                  </a:lnTo>
                  <a:lnTo>
                    <a:pt x="1031446" y="628953"/>
                  </a:lnTo>
                  <a:cubicBezTo>
                    <a:pt x="1031446" y="641240"/>
                    <a:pt x="1026468" y="652299"/>
                    <a:pt x="1017757" y="660900"/>
                  </a:cubicBezTo>
                  <a:cubicBezTo>
                    <a:pt x="1010289" y="669501"/>
                    <a:pt x="999088" y="674416"/>
                    <a:pt x="986643" y="674416"/>
                  </a:cubicBezTo>
                  <a:lnTo>
                    <a:pt x="953041" y="674416"/>
                  </a:lnTo>
                  <a:lnTo>
                    <a:pt x="919438" y="674416"/>
                  </a:lnTo>
                  <a:cubicBezTo>
                    <a:pt x="906993" y="674416"/>
                    <a:pt x="895792" y="669501"/>
                    <a:pt x="887080" y="660900"/>
                  </a:cubicBezTo>
                  <a:cubicBezTo>
                    <a:pt x="878368" y="652299"/>
                    <a:pt x="873390" y="641240"/>
                    <a:pt x="873390" y="628953"/>
                  </a:cubicBezTo>
                  <a:lnTo>
                    <a:pt x="873390" y="627725"/>
                  </a:lnTo>
                  <a:lnTo>
                    <a:pt x="873390" y="626496"/>
                  </a:lnTo>
                  <a:cubicBezTo>
                    <a:pt x="873390" y="614209"/>
                    <a:pt x="878368" y="603150"/>
                    <a:pt x="887080" y="594549"/>
                  </a:cubicBezTo>
                  <a:cubicBezTo>
                    <a:pt x="895792" y="587177"/>
                    <a:pt x="906993" y="582262"/>
                    <a:pt x="919438" y="582262"/>
                  </a:cubicBezTo>
                  <a:close/>
                  <a:moveTo>
                    <a:pt x="628672" y="582262"/>
                  </a:moveTo>
                  <a:lnTo>
                    <a:pt x="662539" y="582262"/>
                  </a:lnTo>
                  <a:lnTo>
                    <a:pt x="695151" y="582262"/>
                  </a:lnTo>
                  <a:cubicBezTo>
                    <a:pt x="707694" y="582262"/>
                    <a:pt x="718982" y="587177"/>
                    <a:pt x="727763" y="594549"/>
                  </a:cubicBezTo>
                  <a:cubicBezTo>
                    <a:pt x="736543" y="603150"/>
                    <a:pt x="740306" y="614209"/>
                    <a:pt x="740306" y="626496"/>
                  </a:cubicBezTo>
                  <a:lnTo>
                    <a:pt x="740306" y="627725"/>
                  </a:lnTo>
                  <a:lnTo>
                    <a:pt x="740306" y="628953"/>
                  </a:lnTo>
                  <a:cubicBezTo>
                    <a:pt x="740306" y="641240"/>
                    <a:pt x="736543" y="652299"/>
                    <a:pt x="727763" y="660900"/>
                  </a:cubicBezTo>
                  <a:cubicBezTo>
                    <a:pt x="718982" y="669501"/>
                    <a:pt x="707694" y="674416"/>
                    <a:pt x="695151" y="674416"/>
                  </a:cubicBezTo>
                  <a:lnTo>
                    <a:pt x="662539" y="674416"/>
                  </a:lnTo>
                  <a:lnTo>
                    <a:pt x="628672" y="674416"/>
                  </a:lnTo>
                  <a:cubicBezTo>
                    <a:pt x="614875" y="674416"/>
                    <a:pt x="604841" y="669501"/>
                    <a:pt x="596060" y="660900"/>
                  </a:cubicBezTo>
                  <a:cubicBezTo>
                    <a:pt x="587280" y="652299"/>
                    <a:pt x="582263" y="641240"/>
                    <a:pt x="582263" y="628953"/>
                  </a:cubicBezTo>
                  <a:lnTo>
                    <a:pt x="582263" y="627725"/>
                  </a:lnTo>
                  <a:lnTo>
                    <a:pt x="582263" y="626496"/>
                  </a:lnTo>
                  <a:cubicBezTo>
                    <a:pt x="582263" y="614209"/>
                    <a:pt x="587280" y="603150"/>
                    <a:pt x="596060" y="594549"/>
                  </a:cubicBezTo>
                  <a:cubicBezTo>
                    <a:pt x="604841" y="587177"/>
                    <a:pt x="614875" y="582262"/>
                    <a:pt x="628672" y="582262"/>
                  </a:cubicBezTo>
                  <a:close/>
                  <a:moveTo>
                    <a:pt x="336283" y="582262"/>
                  </a:moveTo>
                  <a:lnTo>
                    <a:pt x="370150" y="582262"/>
                  </a:lnTo>
                  <a:lnTo>
                    <a:pt x="402763" y="582262"/>
                  </a:lnTo>
                  <a:cubicBezTo>
                    <a:pt x="416561" y="582262"/>
                    <a:pt x="427850" y="587177"/>
                    <a:pt x="436630" y="594549"/>
                  </a:cubicBezTo>
                  <a:cubicBezTo>
                    <a:pt x="445411" y="603150"/>
                    <a:pt x="449174" y="614209"/>
                    <a:pt x="449174" y="626496"/>
                  </a:cubicBezTo>
                  <a:lnTo>
                    <a:pt x="449174" y="627725"/>
                  </a:lnTo>
                  <a:lnTo>
                    <a:pt x="449174" y="628953"/>
                  </a:lnTo>
                  <a:cubicBezTo>
                    <a:pt x="449174" y="641240"/>
                    <a:pt x="445411" y="652299"/>
                    <a:pt x="436630" y="660900"/>
                  </a:cubicBezTo>
                  <a:cubicBezTo>
                    <a:pt x="427850" y="669501"/>
                    <a:pt x="416561" y="674416"/>
                    <a:pt x="402763" y="674416"/>
                  </a:cubicBezTo>
                  <a:lnTo>
                    <a:pt x="370150" y="674416"/>
                  </a:lnTo>
                  <a:lnTo>
                    <a:pt x="336283" y="674416"/>
                  </a:lnTo>
                  <a:cubicBezTo>
                    <a:pt x="323740" y="674416"/>
                    <a:pt x="312451" y="669501"/>
                    <a:pt x="303670" y="660900"/>
                  </a:cubicBezTo>
                  <a:cubicBezTo>
                    <a:pt x="296144" y="652299"/>
                    <a:pt x="291127" y="641240"/>
                    <a:pt x="291127" y="628953"/>
                  </a:cubicBezTo>
                  <a:lnTo>
                    <a:pt x="291127" y="627725"/>
                  </a:lnTo>
                  <a:lnTo>
                    <a:pt x="291127" y="626496"/>
                  </a:lnTo>
                  <a:cubicBezTo>
                    <a:pt x="291127" y="614209"/>
                    <a:pt x="296144" y="603150"/>
                    <a:pt x="303670" y="594549"/>
                  </a:cubicBezTo>
                  <a:cubicBezTo>
                    <a:pt x="312451" y="587177"/>
                    <a:pt x="323740" y="582262"/>
                    <a:pt x="336283" y="582262"/>
                  </a:cubicBezTo>
                  <a:close/>
                  <a:moveTo>
                    <a:pt x="45155" y="582262"/>
                  </a:moveTo>
                  <a:lnTo>
                    <a:pt x="79021" y="582262"/>
                  </a:lnTo>
                  <a:lnTo>
                    <a:pt x="111633" y="582262"/>
                  </a:lnTo>
                  <a:cubicBezTo>
                    <a:pt x="125431" y="582262"/>
                    <a:pt x="136719" y="587177"/>
                    <a:pt x="144245" y="594549"/>
                  </a:cubicBezTo>
                  <a:cubicBezTo>
                    <a:pt x="153025" y="603150"/>
                    <a:pt x="158043" y="614209"/>
                    <a:pt x="158043" y="626496"/>
                  </a:cubicBezTo>
                  <a:lnTo>
                    <a:pt x="158043" y="627725"/>
                  </a:lnTo>
                  <a:lnTo>
                    <a:pt x="158043" y="628953"/>
                  </a:lnTo>
                  <a:cubicBezTo>
                    <a:pt x="158043" y="641240"/>
                    <a:pt x="153025" y="652299"/>
                    <a:pt x="144245" y="660900"/>
                  </a:cubicBezTo>
                  <a:cubicBezTo>
                    <a:pt x="136719" y="669501"/>
                    <a:pt x="125431" y="674416"/>
                    <a:pt x="111633" y="674416"/>
                  </a:cubicBezTo>
                  <a:lnTo>
                    <a:pt x="79021" y="674416"/>
                  </a:lnTo>
                  <a:lnTo>
                    <a:pt x="45155" y="674416"/>
                  </a:lnTo>
                  <a:cubicBezTo>
                    <a:pt x="32612" y="674416"/>
                    <a:pt x="21323" y="669501"/>
                    <a:pt x="12543" y="660900"/>
                  </a:cubicBezTo>
                  <a:cubicBezTo>
                    <a:pt x="3763" y="652299"/>
                    <a:pt x="0" y="641240"/>
                    <a:pt x="0" y="628953"/>
                  </a:cubicBezTo>
                  <a:lnTo>
                    <a:pt x="0" y="627725"/>
                  </a:lnTo>
                  <a:lnTo>
                    <a:pt x="0" y="626496"/>
                  </a:lnTo>
                  <a:cubicBezTo>
                    <a:pt x="0" y="614209"/>
                    <a:pt x="3763" y="603150"/>
                    <a:pt x="12543" y="594549"/>
                  </a:cubicBezTo>
                  <a:cubicBezTo>
                    <a:pt x="21323" y="587177"/>
                    <a:pt x="32612" y="582262"/>
                    <a:pt x="45155" y="582262"/>
                  </a:cubicBezTo>
                  <a:close/>
                  <a:moveTo>
                    <a:pt x="1148828" y="0"/>
                  </a:moveTo>
                  <a:lnTo>
                    <a:pt x="1151444" y="0"/>
                  </a:lnTo>
                  <a:cubicBezTo>
                    <a:pt x="1159291" y="0"/>
                    <a:pt x="1163215" y="4990"/>
                    <a:pt x="1163215" y="11228"/>
                  </a:cubicBezTo>
                  <a:lnTo>
                    <a:pt x="1163215" y="1062913"/>
                  </a:lnTo>
                  <a:cubicBezTo>
                    <a:pt x="1163215" y="1069151"/>
                    <a:pt x="1159291" y="1075389"/>
                    <a:pt x="1151444" y="1075389"/>
                  </a:cubicBezTo>
                  <a:lnTo>
                    <a:pt x="1148828" y="1075389"/>
                  </a:lnTo>
                  <a:cubicBezTo>
                    <a:pt x="1142289" y="1075389"/>
                    <a:pt x="1137057" y="1069151"/>
                    <a:pt x="1137057" y="1062913"/>
                  </a:cubicBezTo>
                  <a:lnTo>
                    <a:pt x="1137057" y="11228"/>
                  </a:lnTo>
                  <a:cubicBezTo>
                    <a:pt x="1137057" y="4990"/>
                    <a:pt x="1142289" y="0"/>
                    <a:pt x="114882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36C288E8-DAA7-EB45-952D-4D805F8FC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4492" y="5402348"/>
              <a:ext cx="1054665" cy="1043678"/>
            </a:xfrm>
            <a:custGeom>
              <a:avLst/>
              <a:gdLst>
                <a:gd name="T0" fmla="*/ 250 w 848"/>
                <a:gd name="T1" fmla="*/ 697 h 840"/>
                <a:gd name="T2" fmla="*/ 250 w 848"/>
                <a:gd name="T3" fmla="*/ 697 h 840"/>
                <a:gd name="T4" fmla="*/ 147 w 848"/>
                <a:gd name="T5" fmla="*/ 697 h 840"/>
                <a:gd name="T6" fmla="*/ 147 w 848"/>
                <a:gd name="T7" fmla="*/ 697 h 840"/>
                <a:gd name="T8" fmla="*/ 147 w 848"/>
                <a:gd name="T9" fmla="*/ 594 h 840"/>
                <a:gd name="T10" fmla="*/ 147 w 848"/>
                <a:gd name="T11" fmla="*/ 594 h 840"/>
                <a:gd name="T12" fmla="*/ 250 w 848"/>
                <a:gd name="T13" fmla="*/ 594 h 840"/>
                <a:gd name="T14" fmla="*/ 250 w 848"/>
                <a:gd name="T15" fmla="*/ 594 h 840"/>
                <a:gd name="T16" fmla="*/ 250 w 848"/>
                <a:gd name="T17" fmla="*/ 697 h 840"/>
                <a:gd name="T18" fmla="*/ 847 w 848"/>
                <a:gd name="T19" fmla="*/ 0 h 840"/>
                <a:gd name="T20" fmla="*/ 729 w 848"/>
                <a:gd name="T21" fmla="*/ 10 h 840"/>
                <a:gd name="T22" fmla="*/ 721 w 848"/>
                <a:gd name="T23" fmla="*/ 84 h 840"/>
                <a:gd name="T24" fmla="*/ 645 w 848"/>
                <a:gd name="T25" fmla="*/ 93 h 840"/>
                <a:gd name="T26" fmla="*/ 633 w 848"/>
                <a:gd name="T27" fmla="*/ 172 h 840"/>
                <a:gd name="T28" fmla="*/ 560 w 848"/>
                <a:gd name="T29" fmla="*/ 178 h 840"/>
                <a:gd name="T30" fmla="*/ 554 w 848"/>
                <a:gd name="T31" fmla="*/ 251 h 840"/>
                <a:gd name="T32" fmla="*/ 510 w 848"/>
                <a:gd name="T33" fmla="*/ 229 h 840"/>
                <a:gd name="T34" fmla="*/ 351 w 848"/>
                <a:gd name="T35" fmla="*/ 387 h 840"/>
                <a:gd name="T36" fmla="*/ 351 w 848"/>
                <a:gd name="T37" fmla="*/ 387 h 840"/>
                <a:gd name="T38" fmla="*/ 88 w 848"/>
                <a:gd name="T39" fmla="*/ 430 h 840"/>
                <a:gd name="T40" fmla="*/ 88 w 848"/>
                <a:gd name="T41" fmla="*/ 430 h 840"/>
                <a:gd name="T42" fmla="*/ 88 w 848"/>
                <a:gd name="T43" fmla="*/ 750 h 840"/>
                <a:gd name="T44" fmla="*/ 88 w 848"/>
                <a:gd name="T45" fmla="*/ 750 h 840"/>
                <a:gd name="T46" fmla="*/ 409 w 848"/>
                <a:gd name="T47" fmla="*/ 750 h 840"/>
                <a:gd name="T48" fmla="*/ 409 w 848"/>
                <a:gd name="T49" fmla="*/ 750 h 840"/>
                <a:gd name="T50" fmla="*/ 456 w 848"/>
                <a:gd name="T51" fmla="*/ 498 h 840"/>
                <a:gd name="T52" fmla="*/ 837 w 848"/>
                <a:gd name="T53" fmla="*/ 118 h 840"/>
                <a:gd name="T54" fmla="*/ 847 w 848"/>
                <a:gd name="T55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8" h="840">
                  <a:moveTo>
                    <a:pt x="250" y="697"/>
                  </a:moveTo>
                  <a:lnTo>
                    <a:pt x="250" y="697"/>
                  </a:lnTo>
                  <a:cubicBezTo>
                    <a:pt x="222" y="725"/>
                    <a:pt x="176" y="725"/>
                    <a:pt x="147" y="697"/>
                  </a:cubicBezTo>
                  <a:lnTo>
                    <a:pt x="147" y="697"/>
                  </a:lnTo>
                  <a:cubicBezTo>
                    <a:pt x="119" y="669"/>
                    <a:pt x="119" y="623"/>
                    <a:pt x="147" y="594"/>
                  </a:cubicBezTo>
                  <a:lnTo>
                    <a:pt x="147" y="594"/>
                  </a:lnTo>
                  <a:cubicBezTo>
                    <a:pt x="176" y="566"/>
                    <a:pt x="222" y="566"/>
                    <a:pt x="250" y="594"/>
                  </a:cubicBezTo>
                  <a:lnTo>
                    <a:pt x="250" y="594"/>
                  </a:lnTo>
                  <a:cubicBezTo>
                    <a:pt x="278" y="623"/>
                    <a:pt x="278" y="669"/>
                    <a:pt x="250" y="697"/>
                  </a:cubicBezTo>
                  <a:close/>
                  <a:moveTo>
                    <a:pt x="847" y="0"/>
                  </a:moveTo>
                  <a:lnTo>
                    <a:pt x="729" y="10"/>
                  </a:lnTo>
                  <a:lnTo>
                    <a:pt x="721" y="84"/>
                  </a:lnTo>
                  <a:lnTo>
                    <a:pt x="645" y="93"/>
                  </a:lnTo>
                  <a:lnTo>
                    <a:pt x="633" y="172"/>
                  </a:lnTo>
                  <a:lnTo>
                    <a:pt x="560" y="178"/>
                  </a:lnTo>
                  <a:lnTo>
                    <a:pt x="554" y="251"/>
                  </a:lnTo>
                  <a:lnTo>
                    <a:pt x="510" y="229"/>
                  </a:lnTo>
                  <a:lnTo>
                    <a:pt x="351" y="387"/>
                  </a:lnTo>
                  <a:lnTo>
                    <a:pt x="351" y="387"/>
                  </a:lnTo>
                  <a:cubicBezTo>
                    <a:pt x="266" y="345"/>
                    <a:pt x="159" y="358"/>
                    <a:pt x="88" y="430"/>
                  </a:cubicBezTo>
                  <a:lnTo>
                    <a:pt x="88" y="430"/>
                  </a:lnTo>
                  <a:cubicBezTo>
                    <a:pt x="0" y="518"/>
                    <a:pt x="0" y="661"/>
                    <a:pt x="88" y="750"/>
                  </a:cubicBezTo>
                  <a:lnTo>
                    <a:pt x="88" y="750"/>
                  </a:lnTo>
                  <a:cubicBezTo>
                    <a:pt x="177" y="839"/>
                    <a:pt x="321" y="839"/>
                    <a:pt x="409" y="750"/>
                  </a:cubicBezTo>
                  <a:lnTo>
                    <a:pt x="409" y="750"/>
                  </a:lnTo>
                  <a:cubicBezTo>
                    <a:pt x="477" y="682"/>
                    <a:pt x="493" y="581"/>
                    <a:pt x="456" y="498"/>
                  </a:cubicBezTo>
                  <a:lnTo>
                    <a:pt x="837" y="11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74F8EE5A-6248-7D47-9746-0CB5F187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4355" y="6023060"/>
              <a:ext cx="1329317" cy="565785"/>
            </a:xfrm>
            <a:custGeom>
              <a:avLst/>
              <a:gdLst>
                <a:gd name="T0" fmla="*/ 152 w 1068"/>
                <a:gd name="T1" fmla="*/ 303 h 454"/>
                <a:gd name="T2" fmla="*/ 152 w 1068"/>
                <a:gd name="T3" fmla="*/ 303 h 454"/>
                <a:gd name="T4" fmla="*/ 80 w 1068"/>
                <a:gd name="T5" fmla="*/ 231 h 454"/>
                <a:gd name="T6" fmla="*/ 80 w 1068"/>
                <a:gd name="T7" fmla="*/ 231 h 454"/>
                <a:gd name="T8" fmla="*/ 152 w 1068"/>
                <a:gd name="T9" fmla="*/ 158 h 454"/>
                <a:gd name="T10" fmla="*/ 152 w 1068"/>
                <a:gd name="T11" fmla="*/ 158 h 454"/>
                <a:gd name="T12" fmla="*/ 225 w 1068"/>
                <a:gd name="T13" fmla="*/ 231 h 454"/>
                <a:gd name="T14" fmla="*/ 225 w 1068"/>
                <a:gd name="T15" fmla="*/ 231 h 454"/>
                <a:gd name="T16" fmla="*/ 152 w 1068"/>
                <a:gd name="T17" fmla="*/ 303 h 454"/>
                <a:gd name="T18" fmla="*/ 977 w 1068"/>
                <a:gd name="T19" fmla="*/ 156 h 454"/>
                <a:gd name="T20" fmla="*/ 919 w 1068"/>
                <a:gd name="T21" fmla="*/ 202 h 454"/>
                <a:gd name="T22" fmla="*/ 859 w 1068"/>
                <a:gd name="T23" fmla="*/ 156 h 454"/>
                <a:gd name="T24" fmla="*/ 795 w 1068"/>
                <a:gd name="T25" fmla="*/ 202 h 454"/>
                <a:gd name="T26" fmla="*/ 739 w 1068"/>
                <a:gd name="T27" fmla="*/ 156 h 454"/>
                <a:gd name="T28" fmla="*/ 682 w 1068"/>
                <a:gd name="T29" fmla="*/ 202 h 454"/>
                <a:gd name="T30" fmla="*/ 666 w 1068"/>
                <a:gd name="T31" fmla="*/ 156 h 454"/>
                <a:gd name="T32" fmla="*/ 442 w 1068"/>
                <a:gd name="T33" fmla="*/ 156 h 454"/>
                <a:gd name="T34" fmla="*/ 442 w 1068"/>
                <a:gd name="T35" fmla="*/ 156 h 454"/>
                <a:gd name="T36" fmla="*/ 227 w 1068"/>
                <a:gd name="T37" fmla="*/ 0 h 454"/>
                <a:gd name="T38" fmla="*/ 227 w 1068"/>
                <a:gd name="T39" fmla="*/ 0 h 454"/>
                <a:gd name="T40" fmla="*/ 0 w 1068"/>
                <a:gd name="T41" fmla="*/ 226 h 454"/>
                <a:gd name="T42" fmla="*/ 0 w 1068"/>
                <a:gd name="T43" fmla="*/ 226 h 454"/>
                <a:gd name="T44" fmla="*/ 227 w 1068"/>
                <a:gd name="T45" fmla="*/ 453 h 454"/>
                <a:gd name="T46" fmla="*/ 227 w 1068"/>
                <a:gd name="T47" fmla="*/ 453 h 454"/>
                <a:gd name="T48" fmla="*/ 439 w 1068"/>
                <a:gd name="T49" fmla="*/ 308 h 454"/>
                <a:gd name="T50" fmla="*/ 977 w 1068"/>
                <a:gd name="T51" fmla="*/ 308 h 454"/>
                <a:gd name="T52" fmla="*/ 1067 w 1068"/>
                <a:gd name="T53" fmla="*/ 232 h 454"/>
                <a:gd name="T54" fmla="*/ 977 w 1068"/>
                <a:gd name="T55" fmla="*/ 15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8" h="454">
                  <a:moveTo>
                    <a:pt x="152" y="303"/>
                  </a:moveTo>
                  <a:lnTo>
                    <a:pt x="152" y="303"/>
                  </a:lnTo>
                  <a:cubicBezTo>
                    <a:pt x="112" y="303"/>
                    <a:pt x="80" y="270"/>
                    <a:pt x="80" y="231"/>
                  </a:cubicBezTo>
                  <a:lnTo>
                    <a:pt x="80" y="231"/>
                  </a:lnTo>
                  <a:cubicBezTo>
                    <a:pt x="80" y="190"/>
                    <a:pt x="112" y="158"/>
                    <a:pt x="152" y="158"/>
                  </a:cubicBezTo>
                  <a:lnTo>
                    <a:pt x="152" y="158"/>
                  </a:lnTo>
                  <a:cubicBezTo>
                    <a:pt x="192" y="158"/>
                    <a:pt x="225" y="190"/>
                    <a:pt x="225" y="231"/>
                  </a:cubicBezTo>
                  <a:lnTo>
                    <a:pt x="225" y="231"/>
                  </a:lnTo>
                  <a:cubicBezTo>
                    <a:pt x="225" y="270"/>
                    <a:pt x="192" y="303"/>
                    <a:pt x="152" y="303"/>
                  </a:cubicBezTo>
                  <a:close/>
                  <a:moveTo>
                    <a:pt x="977" y="156"/>
                  </a:moveTo>
                  <a:lnTo>
                    <a:pt x="919" y="202"/>
                  </a:lnTo>
                  <a:lnTo>
                    <a:pt x="859" y="156"/>
                  </a:lnTo>
                  <a:lnTo>
                    <a:pt x="795" y="202"/>
                  </a:lnTo>
                  <a:lnTo>
                    <a:pt x="739" y="156"/>
                  </a:lnTo>
                  <a:lnTo>
                    <a:pt x="682" y="202"/>
                  </a:lnTo>
                  <a:lnTo>
                    <a:pt x="666" y="156"/>
                  </a:lnTo>
                  <a:lnTo>
                    <a:pt x="442" y="156"/>
                  </a:lnTo>
                  <a:lnTo>
                    <a:pt x="442" y="156"/>
                  </a:lnTo>
                  <a:cubicBezTo>
                    <a:pt x="413" y="65"/>
                    <a:pt x="327" y="0"/>
                    <a:pt x="227" y="0"/>
                  </a:cubicBezTo>
                  <a:lnTo>
                    <a:pt x="227" y="0"/>
                  </a:lnTo>
                  <a:cubicBezTo>
                    <a:pt x="102" y="0"/>
                    <a:pt x="0" y="101"/>
                    <a:pt x="0" y="226"/>
                  </a:cubicBezTo>
                  <a:lnTo>
                    <a:pt x="0" y="226"/>
                  </a:lnTo>
                  <a:cubicBezTo>
                    <a:pt x="0" y="352"/>
                    <a:pt x="102" y="453"/>
                    <a:pt x="227" y="453"/>
                  </a:cubicBezTo>
                  <a:lnTo>
                    <a:pt x="227" y="453"/>
                  </a:lnTo>
                  <a:cubicBezTo>
                    <a:pt x="324" y="453"/>
                    <a:pt x="406" y="393"/>
                    <a:pt x="439" y="308"/>
                  </a:cubicBezTo>
                  <a:lnTo>
                    <a:pt x="977" y="308"/>
                  </a:lnTo>
                  <a:lnTo>
                    <a:pt x="1067" y="232"/>
                  </a:lnTo>
                  <a:lnTo>
                    <a:pt x="977" y="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AF8299A1-0688-E24C-8786-1ABB82C3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278" y="6105455"/>
              <a:ext cx="538319" cy="329582"/>
            </a:xfrm>
            <a:custGeom>
              <a:avLst/>
              <a:gdLst>
                <a:gd name="T0" fmla="*/ 111 w 432"/>
                <a:gd name="T1" fmla="*/ 244 h 266"/>
                <a:gd name="T2" fmla="*/ 111 w 432"/>
                <a:gd name="T3" fmla="*/ 244 h 266"/>
                <a:gd name="T4" fmla="*/ 16 w 432"/>
                <a:gd name="T5" fmla="*/ 211 h 266"/>
                <a:gd name="T6" fmla="*/ 16 w 432"/>
                <a:gd name="T7" fmla="*/ 211 h 266"/>
                <a:gd name="T8" fmla="*/ 6 w 432"/>
                <a:gd name="T9" fmla="*/ 155 h 266"/>
                <a:gd name="T10" fmla="*/ 6 w 432"/>
                <a:gd name="T11" fmla="*/ 155 h 266"/>
                <a:gd name="T12" fmla="*/ 165 w 432"/>
                <a:gd name="T13" fmla="*/ 3 h 266"/>
                <a:gd name="T14" fmla="*/ 165 w 432"/>
                <a:gd name="T15" fmla="*/ 3 h 266"/>
                <a:gd name="T16" fmla="*/ 178 w 432"/>
                <a:gd name="T17" fmla="*/ 7 h 266"/>
                <a:gd name="T18" fmla="*/ 178 w 432"/>
                <a:gd name="T19" fmla="*/ 7 h 266"/>
                <a:gd name="T20" fmla="*/ 175 w 432"/>
                <a:gd name="T21" fmla="*/ 20 h 266"/>
                <a:gd name="T22" fmla="*/ 175 w 432"/>
                <a:gd name="T23" fmla="*/ 20 h 266"/>
                <a:gd name="T24" fmla="*/ 24 w 432"/>
                <a:gd name="T25" fmla="*/ 159 h 266"/>
                <a:gd name="T26" fmla="*/ 24 w 432"/>
                <a:gd name="T27" fmla="*/ 159 h 266"/>
                <a:gd name="T28" fmla="*/ 32 w 432"/>
                <a:gd name="T29" fmla="*/ 200 h 266"/>
                <a:gd name="T30" fmla="*/ 32 w 432"/>
                <a:gd name="T31" fmla="*/ 200 h 266"/>
                <a:gd name="T32" fmla="*/ 417 w 432"/>
                <a:gd name="T33" fmla="*/ 153 h 266"/>
                <a:gd name="T34" fmla="*/ 417 w 432"/>
                <a:gd name="T35" fmla="*/ 153 h 266"/>
                <a:gd name="T36" fmla="*/ 429 w 432"/>
                <a:gd name="T37" fmla="*/ 158 h 266"/>
                <a:gd name="T38" fmla="*/ 429 w 432"/>
                <a:gd name="T39" fmla="*/ 158 h 266"/>
                <a:gd name="T40" fmla="*/ 424 w 432"/>
                <a:gd name="T41" fmla="*/ 170 h 266"/>
                <a:gd name="T42" fmla="*/ 424 w 432"/>
                <a:gd name="T43" fmla="*/ 170 h 266"/>
                <a:gd name="T44" fmla="*/ 111 w 432"/>
                <a:gd name="T45" fmla="*/ 24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2" h="266">
                  <a:moveTo>
                    <a:pt x="111" y="244"/>
                  </a:moveTo>
                  <a:lnTo>
                    <a:pt x="111" y="244"/>
                  </a:lnTo>
                  <a:cubicBezTo>
                    <a:pt x="68" y="244"/>
                    <a:pt x="32" y="235"/>
                    <a:pt x="16" y="211"/>
                  </a:cubicBezTo>
                  <a:lnTo>
                    <a:pt x="16" y="211"/>
                  </a:lnTo>
                  <a:cubicBezTo>
                    <a:pt x="4" y="194"/>
                    <a:pt x="0" y="175"/>
                    <a:pt x="6" y="155"/>
                  </a:cubicBezTo>
                  <a:lnTo>
                    <a:pt x="6" y="155"/>
                  </a:lnTo>
                  <a:cubicBezTo>
                    <a:pt x="25" y="77"/>
                    <a:pt x="159" y="6"/>
                    <a:pt x="165" y="3"/>
                  </a:cubicBezTo>
                  <a:lnTo>
                    <a:pt x="165" y="3"/>
                  </a:lnTo>
                  <a:cubicBezTo>
                    <a:pt x="170" y="0"/>
                    <a:pt x="176" y="2"/>
                    <a:pt x="178" y="7"/>
                  </a:cubicBezTo>
                  <a:lnTo>
                    <a:pt x="178" y="7"/>
                  </a:lnTo>
                  <a:cubicBezTo>
                    <a:pt x="181" y="11"/>
                    <a:pt x="179" y="18"/>
                    <a:pt x="175" y="20"/>
                  </a:cubicBezTo>
                  <a:lnTo>
                    <a:pt x="175" y="20"/>
                  </a:lnTo>
                  <a:cubicBezTo>
                    <a:pt x="173" y="20"/>
                    <a:pt x="42" y="91"/>
                    <a:pt x="24" y="159"/>
                  </a:cubicBezTo>
                  <a:lnTo>
                    <a:pt x="24" y="159"/>
                  </a:lnTo>
                  <a:cubicBezTo>
                    <a:pt x="21" y="174"/>
                    <a:pt x="23" y="187"/>
                    <a:pt x="32" y="200"/>
                  </a:cubicBezTo>
                  <a:lnTo>
                    <a:pt x="32" y="200"/>
                  </a:lnTo>
                  <a:cubicBezTo>
                    <a:pt x="76" y="265"/>
                    <a:pt x="325" y="187"/>
                    <a:pt x="417" y="153"/>
                  </a:cubicBezTo>
                  <a:lnTo>
                    <a:pt x="417" y="153"/>
                  </a:lnTo>
                  <a:cubicBezTo>
                    <a:pt x="422" y="151"/>
                    <a:pt x="427" y="153"/>
                    <a:pt x="429" y="158"/>
                  </a:cubicBezTo>
                  <a:lnTo>
                    <a:pt x="429" y="158"/>
                  </a:lnTo>
                  <a:cubicBezTo>
                    <a:pt x="431" y="163"/>
                    <a:pt x="429" y="168"/>
                    <a:pt x="424" y="170"/>
                  </a:cubicBezTo>
                  <a:lnTo>
                    <a:pt x="424" y="170"/>
                  </a:lnTo>
                  <a:cubicBezTo>
                    <a:pt x="398" y="180"/>
                    <a:pt x="226" y="244"/>
                    <a:pt x="111" y="2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B8BE0E-5EFD-434F-8045-138B3259E2DE}"/>
              </a:ext>
            </a:extLst>
          </p:cNvPr>
          <p:cNvGrpSpPr/>
          <p:nvPr/>
        </p:nvGrpSpPr>
        <p:grpSpPr>
          <a:xfrm>
            <a:off x="2356268" y="5545166"/>
            <a:ext cx="3043150" cy="2312570"/>
            <a:chOff x="2356268" y="5545166"/>
            <a:chExt cx="3043150" cy="2312570"/>
          </a:xfrm>
        </p:grpSpPr>
        <p:sp>
          <p:nvSpPr>
            <p:cNvPr id="39" name="Freeform 97">
              <a:extLst>
                <a:ext uri="{FF2B5EF4-FFF2-40B4-BE49-F238E27FC236}">
                  <a16:creationId xmlns:a16="http://schemas.microsoft.com/office/drawing/2014/main" id="{E4EFE41D-6DE6-034C-8573-9A90D551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150" y="5726435"/>
              <a:ext cx="972268" cy="1082131"/>
            </a:xfrm>
            <a:custGeom>
              <a:avLst/>
              <a:gdLst>
                <a:gd name="T0" fmla="*/ 778 w 779"/>
                <a:gd name="T1" fmla="*/ 867 h 868"/>
                <a:gd name="T2" fmla="*/ 0 w 779"/>
                <a:gd name="T3" fmla="*/ 867 h 868"/>
                <a:gd name="T4" fmla="*/ 0 w 779"/>
                <a:gd name="T5" fmla="*/ 0 h 868"/>
                <a:gd name="T6" fmla="*/ 778 w 779"/>
                <a:gd name="T7" fmla="*/ 0 h 868"/>
                <a:gd name="T8" fmla="*/ 778 w 779"/>
                <a:gd name="T9" fmla="*/ 86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9" h="868">
                  <a:moveTo>
                    <a:pt x="778" y="867"/>
                  </a:moveTo>
                  <a:lnTo>
                    <a:pt x="0" y="867"/>
                  </a:lnTo>
                  <a:lnTo>
                    <a:pt x="0" y="0"/>
                  </a:lnTo>
                  <a:lnTo>
                    <a:pt x="778" y="0"/>
                  </a:lnTo>
                  <a:lnTo>
                    <a:pt x="778" y="86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98">
              <a:extLst>
                <a:ext uri="{FF2B5EF4-FFF2-40B4-BE49-F238E27FC236}">
                  <a16:creationId xmlns:a16="http://schemas.microsoft.com/office/drawing/2014/main" id="{F0976765-F876-6848-8F0F-EE7575BCD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793" y="5545166"/>
              <a:ext cx="988748" cy="1175512"/>
            </a:xfrm>
            <a:custGeom>
              <a:avLst/>
              <a:gdLst>
                <a:gd name="T0" fmla="*/ 151 w 793"/>
                <a:gd name="T1" fmla="*/ 0 h 944"/>
                <a:gd name="T2" fmla="*/ 0 w 793"/>
                <a:gd name="T3" fmla="*/ 151 h 944"/>
                <a:gd name="T4" fmla="*/ 0 w 793"/>
                <a:gd name="T5" fmla="*/ 943 h 944"/>
                <a:gd name="T6" fmla="*/ 792 w 793"/>
                <a:gd name="T7" fmla="*/ 943 h 944"/>
                <a:gd name="T8" fmla="*/ 792 w 793"/>
                <a:gd name="T9" fmla="*/ 0 h 944"/>
                <a:gd name="T10" fmla="*/ 151 w 793"/>
                <a:gd name="T1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3" h="944">
                  <a:moveTo>
                    <a:pt x="151" y="0"/>
                  </a:moveTo>
                  <a:lnTo>
                    <a:pt x="0" y="151"/>
                  </a:lnTo>
                  <a:lnTo>
                    <a:pt x="0" y="943"/>
                  </a:lnTo>
                  <a:lnTo>
                    <a:pt x="792" y="943"/>
                  </a:lnTo>
                  <a:lnTo>
                    <a:pt x="792" y="0"/>
                  </a:lnTo>
                  <a:lnTo>
                    <a:pt x="1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99">
              <a:extLst>
                <a:ext uri="{FF2B5EF4-FFF2-40B4-BE49-F238E27FC236}">
                  <a16:creationId xmlns:a16="http://schemas.microsoft.com/office/drawing/2014/main" id="{5371A343-D544-FF47-ADF9-1148476AE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793" y="5545166"/>
              <a:ext cx="988748" cy="1175512"/>
            </a:xfrm>
            <a:custGeom>
              <a:avLst/>
              <a:gdLst>
                <a:gd name="T0" fmla="*/ 151 w 793"/>
                <a:gd name="T1" fmla="*/ 0 h 944"/>
                <a:gd name="T2" fmla="*/ 0 w 793"/>
                <a:gd name="T3" fmla="*/ 151 h 944"/>
                <a:gd name="T4" fmla="*/ 0 w 793"/>
                <a:gd name="T5" fmla="*/ 943 h 944"/>
                <a:gd name="T6" fmla="*/ 792 w 793"/>
                <a:gd name="T7" fmla="*/ 943 h 944"/>
                <a:gd name="T8" fmla="*/ 792 w 793"/>
                <a:gd name="T9" fmla="*/ 0 h 944"/>
                <a:gd name="T10" fmla="*/ 151 w 793"/>
                <a:gd name="T1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3" h="944">
                  <a:moveTo>
                    <a:pt x="151" y="0"/>
                  </a:moveTo>
                  <a:lnTo>
                    <a:pt x="0" y="151"/>
                  </a:lnTo>
                  <a:lnTo>
                    <a:pt x="0" y="943"/>
                  </a:lnTo>
                  <a:lnTo>
                    <a:pt x="792" y="943"/>
                  </a:lnTo>
                  <a:lnTo>
                    <a:pt x="792" y="0"/>
                  </a:lnTo>
                  <a:lnTo>
                    <a:pt x="151" y="0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id="{3DC68437-5B3A-EF4A-A2B1-A59DAFEF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795" y="5545168"/>
              <a:ext cx="192257" cy="186763"/>
            </a:xfrm>
            <a:custGeom>
              <a:avLst/>
              <a:gdLst>
                <a:gd name="T0" fmla="*/ 152 w 153"/>
                <a:gd name="T1" fmla="*/ 151 h 152"/>
                <a:gd name="T2" fmla="*/ 0 w 153"/>
                <a:gd name="T3" fmla="*/ 151 h 152"/>
                <a:gd name="T4" fmla="*/ 152 w 153"/>
                <a:gd name="T5" fmla="*/ 0 h 152"/>
                <a:gd name="T6" fmla="*/ 152 w 153"/>
                <a:gd name="T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52">
                  <a:moveTo>
                    <a:pt x="152" y="151"/>
                  </a:moveTo>
                  <a:lnTo>
                    <a:pt x="0" y="151"/>
                  </a:lnTo>
                  <a:lnTo>
                    <a:pt x="152" y="0"/>
                  </a:lnTo>
                  <a:lnTo>
                    <a:pt x="152" y="15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101">
              <a:extLst>
                <a:ext uri="{FF2B5EF4-FFF2-40B4-BE49-F238E27FC236}">
                  <a16:creationId xmlns:a16="http://schemas.microsoft.com/office/drawing/2014/main" id="{3B148862-E4D0-F64B-83EC-6B970DBA9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065" y="6110949"/>
              <a:ext cx="648180" cy="38453"/>
            </a:xfrm>
            <a:custGeom>
              <a:avLst/>
              <a:gdLst>
                <a:gd name="T0" fmla="*/ 520 w 521"/>
                <a:gd name="T1" fmla="*/ 30 h 31"/>
                <a:gd name="T2" fmla="*/ 0 w 521"/>
                <a:gd name="T3" fmla="*/ 30 h 31"/>
                <a:gd name="T4" fmla="*/ 0 w 521"/>
                <a:gd name="T5" fmla="*/ 0 h 31"/>
                <a:gd name="T6" fmla="*/ 520 w 521"/>
                <a:gd name="T7" fmla="*/ 0 h 31"/>
                <a:gd name="T8" fmla="*/ 520 w 52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1">
                  <a:moveTo>
                    <a:pt x="5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0" y="0"/>
                  </a:lnTo>
                  <a:lnTo>
                    <a:pt x="520" y="3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102">
              <a:extLst>
                <a:ext uri="{FF2B5EF4-FFF2-40B4-BE49-F238E27FC236}">
                  <a16:creationId xmlns:a16="http://schemas.microsoft.com/office/drawing/2014/main" id="{9092F549-28C8-EE42-856E-25E498D51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065" y="6187852"/>
              <a:ext cx="648180" cy="38453"/>
            </a:xfrm>
            <a:custGeom>
              <a:avLst/>
              <a:gdLst>
                <a:gd name="T0" fmla="*/ 520 w 521"/>
                <a:gd name="T1" fmla="*/ 30 h 31"/>
                <a:gd name="T2" fmla="*/ 0 w 521"/>
                <a:gd name="T3" fmla="*/ 30 h 31"/>
                <a:gd name="T4" fmla="*/ 0 w 521"/>
                <a:gd name="T5" fmla="*/ 0 h 31"/>
                <a:gd name="T6" fmla="*/ 520 w 521"/>
                <a:gd name="T7" fmla="*/ 0 h 31"/>
                <a:gd name="T8" fmla="*/ 520 w 52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1">
                  <a:moveTo>
                    <a:pt x="5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0" y="0"/>
                  </a:lnTo>
                  <a:lnTo>
                    <a:pt x="520" y="3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103">
              <a:extLst>
                <a:ext uri="{FF2B5EF4-FFF2-40B4-BE49-F238E27FC236}">
                  <a16:creationId xmlns:a16="http://schemas.microsoft.com/office/drawing/2014/main" id="{98215295-6C4F-9A47-9CA8-EDF98414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928" y="6292220"/>
              <a:ext cx="422962" cy="21972"/>
            </a:xfrm>
            <a:custGeom>
              <a:avLst/>
              <a:gdLst>
                <a:gd name="T0" fmla="*/ 338 w 339"/>
                <a:gd name="T1" fmla="*/ 17 h 18"/>
                <a:gd name="T2" fmla="*/ 0 w 339"/>
                <a:gd name="T3" fmla="*/ 17 h 18"/>
                <a:gd name="T4" fmla="*/ 0 w 339"/>
                <a:gd name="T5" fmla="*/ 0 h 18"/>
                <a:gd name="T6" fmla="*/ 338 w 339"/>
                <a:gd name="T7" fmla="*/ 0 h 18"/>
                <a:gd name="T8" fmla="*/ 338 w 339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8">
                  <a:moveTo>
                    <a:pt x="338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338" y="0"/>
                  </a:lnTo>
                  <a:lnTo>
                    <a:pt x="338" y="1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104">
              <a:extLst>
                <a:ext uri="{FF2B5EF4-FFF2-40B4-BE49-F238E27FC236}">
                  <a16:creationId xmlns:a16="http://schemas.microsoft.com/office/drawing/2014/main" id="{F142F50B-1446-934E-9179-1312FBB7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208" y="5885733"/>
              <a:ext cx="87889" cy="87889"/>
            </a:xfrm>
            <a:custGeom>
              <a:avLst/>
              <a:gdLst>
                <a:gd name="T0" fmla="*/ 68 w 69"/>
                <a:gd name="T1" fmla="*/ 35 h 70"/>
                <a:gd name="T2" fmla="*/ 68 w 69"/>
                <a:gd name="T3" fmla="*/ 35 h 70"/>
                <a:gd name="T4" fmla="*/ 34 w 69"/>
                <a:gd name="T5" fmla="*/ 69 h 70"/>
                <a:gd name="T6" fmla="*/ 34 w 69"/>
                <a:gd name="T7" fmla="*/ 69 h 70"/>
                <a:gd name="T8" fmla="*/ 0 w 69"/>
                <a:gd name="T9" fmla="*/ 35 h 70"/>
                <a:gd name="T10" fmla="*/ 0 w 69"/>
                <a:gd name="T11" fmla="*/ 35 h 70"/>
                <a:gd name="T12" fmla="*/ 34 w 69"/>
                <a:gd name="T13" fmla="*/ 0 h 70"/>
                <a:gd name="T14" fmla="*/ 34 w 69"/>
                <a:gd name="T15" fmla="*/ 0 h 70"/>
                <a:gd name="T16" fmla="*/ 68 w 69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0">
                  <a:moveTo>
                    <a:pt x="68" y="35"/>
                  </a:moveTo>
                  <a:lnTo>
                    <a:pt x="68" y="35"/>
                  </a:lnTo>
                  <a:cubicBezTo>
                    <a:pt x="68" y="54"/>
                    <a:pt x="53" y="69"/>
                    <a:pt x="34" y="69"/>
                  </a:cubicBezTo>
                  <a:lnTo>
                    <a:pt x="34" y="69"/>
                  </a:lnTo>
                  <a:cubicBezTo>
                    <a:pt x="15" y="69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6"/>
                    <a:pt x="15" y="0"/>
                    <a:pt x="34" y="0"/>
                  </a:cubicBezTo>
                  <a:lnTo>
                    <a:pt x="34" y="0"/>
                  </a:lnTo>
                  <a:cubicBezTo>
                    <a:pt x="53" y="0"/>
                    <a:pt x="68" y="16"/>
                    <a:pt x="68" y="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2298BB71-FC27-0842-B7AE-8990906C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265" y="5979113"/>
              <a:ext cx="175778" cy="71412"/>
            </a:xfrm>
            <a:custGeom>
              <a:avLst/>
              <a:gdLst>
                <a:gd name="T0" fmla="*/ 138 w 139"/>
                <a:gd name="T1" fmla="*/ 58 h 59"/>
                <a:gd name="T2" fmla="*/ 69 w 139"/>
                <a:gd name="T3" fmla="*/ 58 h 59"/>
                <a:gd name="T4" fmla="*/ 0 w 139"/>
                <a:gd name="T5" fmla="*/ 58 h 59"/>
                <a:gd name="T6" fmla="*/ 3 w 139"/>
                <a:gd name="T7" fmla="*/ 52 h 59"/>
                <a:gd name="T8" fmla="*/ 5 w 139"/>
                <a:gd name="T9" fmla="*/ 46 h 59"/>
                <a:gd name="T10" fmla="*/ 5 w 139"/>
                <a:gd name="T11" fmla="*/ 46 h 59"/>
                <a:gd name="T12" fmla="*/ 30 w 139"/>
                <a:gd name="T13" fmla="*/ 13 h 59"/>
                <a:gd name="T14" fmla="*/ 30 w 139"/>
                <a:gd name="T15" fmla="*/ 13 h 59"/>
                <a:gd name="T16" fmla="*/ 69 w 139"/>
                <a:gd name="T17" fmla="*/ 0 h 59"/>
                <a:gd name="T18" fmla="*/ 69 w 139"/>
                <a:gd name="T19" fmla="*/ 0 h 59"/>
                <a:gd name="T20" fmla="*/ 109 w 139"/>
                <a:gd name="T21" fmla="*/ 13 h 59"/>
                <a:gd name="T22" fmla="*/ 109 w 139"/>
                <a:gd name="T23" fmla="*/ 13 h 59"/>
                <a:gd name="T24" fmla="*/ 133 w 139"/>
                <a:gd name="T25" fmla="*/ 46 h 59"/>
                <a:gd name="T26" fmla="*/ 135 w 139"/>
                <a:gd name="T27" fmla="*/ 52 h 59"/>
                <a:gd name="T28" fmla="*/ 138 w 139"/>
                <a:gd name="T29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59">
                  <a:moveTo>
                    <a:pt x="138" y="58"/>
                  </a:moveTo>
                  <a:lnTo>
                    <a:pt x="69" y="58"/>
                  </a:lnTo>
                  <a:lnTo>
                    <a:pt x="0" y="58"/>
                  </a:lnTo>
                  <a:lnTo>
                    <a:pt x="3" y="52"/>
                  </a:lnTo>
                  <a:lnTo>
                    <a:pt x="5" y="46"/>
                  </a:lnTo>
                  <a:lnTo>
                    <a:pt x="5" y="46"/>
                  </a:lnTo>
                  <a:cubicBezTo>
                    <a:pt x="9" y="32"/>
                    <a:pt x="18" y="21"/>
                    <a:pt x="30" y="13"/>
                  </a:cubicBezTo>
                  <a:lnTo>
                    <a:pt x="30" y="13"/>
                  </a:lnTo>
                  <a:cubicBezTo>
                    <a:pt x="41" y="4"/>
                    <a:pt x="55" y="0"/>
                    <a:pt x="69" y="0"/>
                  </a:cubicBezTo>
                  <a:lnTo>
                    <a:pt x="69" y="0"/>
                  </a:lnTo>
                  <a:cubicBezTo>
                    <a:pt x="83" y="0"/>
                    <a:pt x="98" y="4"/>
                    <a:pt x="109" y="13"/>
                  </a:cubicBezTo>
                  <a:lnTo>
                    <a:pt x="109" y="13"/>
                  </a:lnTo>
                  <a:cubicBezTo>
                    <a:pt x="120" y="21"/>
                    <a:pt x="129" y="32"/>
                    <a:pt x="133" y="46"/>
                  </a:cubicBezTo>
                  <a:lnTo>
                    <a:pt x="135" y="52"/>
                  </a:lnTo>
                  <a:lnTo>
                    <a:pt x="138" y="5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4EB14E23-B5BB-8243-B881-33A76A75D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685" y="5600096"/>
              <a:ext cx="725082" cy="906351"/>
            </a:xfrm>
            <a:custGeom>
              <a:avLst/>
              <a:gdLst>
                <a:gd name="T0" fmla="*/ 583 w 584"/>
                <a:gd name="T1" fmla="*/ 582 h 726"/>
                <a:gd name="T2" fmla="*/ 250 w 584"/>
                <a:gd name="T3" fmla="*/ 725 h 726"/>
                <a:gd name="T4" fmla="*/ 0 w 584"/>
                <a:gd name="T5" fmla="*/ 143 h 726"/>
                <a:gd name="T6" fmla="*/ 333 w 584"/>
                <a:gd name="T7" fmla="*/ 0 h 726"/>
                <a:gd name="T8" fmla="*/ 583 w 584"/>
                <a:gd name="T9" fmla="*/ 582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726">
                  <a:moveTo>
                    <a:pt x="583" y="582"/>
                  </a:moveTo>
                  <a:lnTo>
                    <a:pt x="250" y="725"/>
                  </a:lnTo>
                  <a:lnTo>
                    <a:pt x="0" y="143"/>
                  </a:lnTo>
                  <a:lnTo>
                    <a:pt x="333" y="0"/>
                  </a:lnTo>
                  <a:lnTo>
                    <a:pt x="583" y="58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107">
              <a:extLst>
                <a:ext uri="{FF2B5EF4-FFF2-40B4-BE49-F238E27FC236}">
                  <a16:creationId xmlns:a16="http://schemas.microsoft.com/office/drawing/2014/main" id="{D5C7F926-8B6B-144B-BF65-6A123D740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081" y="5682491"/>
              <a:ext cx="571276" cy="736069"/>
            </a:xfrm>
            <a:custGeom>
              <a:avLst/>
              <a:gdLst>
                <a:gd name="T0" fmla="*/ 457 w 458"/>
                <a:gd name="T1" fmla="*/ 481 h 589"/>
                <a:gd name="T2" fmla="*/ 206 w 458"/>
                <a:gd name="T3" fmla="*/ 588 h 589"/>
                <a:gd name="T4" fmla="*/ 0 w 458"/>
                <a:gd name="T5" fmla="*/ 108 h 589"/>
                <a:gd name="T6" fmla="*/ 250 w 458"/>
                <a:gd name="T7" fmla="*/ 0 h 589"/>
                <a:gd name="T8" fmla="*/ 457 w 458"/>
                <a:gd name="T9" fmla="*/ 48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589">
                  <a:moveTo>
                    <a:pt x="457" y="481"/>
                  </a:moveTo>
                  <a:lnTo>
                    <a:pt x="206" y="588"/>
                  </a:lnTo>
                  <a:lnTo>
                    <a:pt x="0" y="108"/>
                  </a:lnTo>
                  <a:lnTo>
                    <a:pt x="250" y="0"/>
                  </a:lnTo>
                  <a:lnTo>
                    <a:pt x="457" y="481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108">
              <a:extLst>
                <a:ext uri="{FF2B5EF4-FFF2-40B4-BE49-F238E27FC236}">
                  <a16:creationId xmlns:a16="http://schemas.microsoft.com/office/drawing/2014/main" id="{F55B6EE3-46F8-9040-BA34-A13C2D69A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903" y="5913199"/>
              <a:ext cx="274652" cy="274652"/>
            </a:xfrm>
            <a:custGeom>
              <a:avLst/>
              <a:gdLst>
                <a:gd name="T0" fmla="*/ 200 w 222"/>
                <a:gd name="T1" fmla="*/ 72 h 222"/>
                <a:gd name="T2" fmla="*/ 200 w 222"/>
                <a:gd name="T3" fmla="*/ 72 h 222"/>
                <a:gd name="T4" fmla="*/ 149 w 222"/>
                <a:gd name="T5" fmla="*/ 200 h 222"/>
                <a:gd name="T6" fmla="*/ 149 w 222"/>
                <a:gd name="T7" fmla="*/ 200 h 222"/>
                <a:gd name="T8" fmla="*/ 21 w 222"/>
                <a:gd name="T9" fmla="*/ 149 h 222"/>
                <a:gd name="T10" fmla="*/ 21 w 222"/>
                <a:gd name="T11" fmla="*/ 149 h 222"/>
                <a:gd name="T12" fmla="*/ 72 w 222"/>
                <a:gd name="T13" fmla="*/ 21 h 222"/>
                <a:gd name="T14" fmla="*/ 72 w 222"/>
                <a:gd name="T15" fmla="*/ 21 h 222"/>
                <a:gd name="T16" fmla="*/ 200 w 222"/>
                <a:gd name="T17" fmla="*/ 7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22">
                  <a:moveTo>
                    <a:pt x="200" y="72"/>
                  </a:moveTo>
                  <a:lnTo>
                    <a:pt x="200" y="72"/>
                  </a:lnTo>
                  <a:cubicBezTo>
                    <a:pt x="221" y="121"/>
                    <a:pt x="198" y="179"/>
                    <a:pt x="149" y="200"/>
                  </a:cubicBezTo>
                  <a:lnTo>
                    <a:pt x="149" y="200"/>
                  </a:lnTo>
                  <a:cubicBezTo>
                    <a:pt x="100" y="221"/>
                    <a:pt x="42" y="198"/>
                    <a:pt x="21" y="149"/>
                  </a:cubicBezTo>
                  <a:lnTo>
                    <a:pt x="21" y="149"/>
                  </a:lnTo>
                  <a:cubicBezTo>
                    <a:pt x="0" y="99"/>
                    <a:pt x="23" y="42"/>
                    <a:pt x="72" y="21"/>
                  </a:cubicBezTo>
                  <a:lnTo>
                    <a:pt x="72" y="21"/>
                  </a:lnTo>
                  <a:cubicBezTo>
                    <a:pt x="121" y="0"/>
                    <a:pt x="179" y="23"/>
                    <a:pt x="200" y="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109">
              <a:extLst>
                <a:ext uri="{FF2B5EF4-FFF2-40B4-BE49-F238E27FC236}">
                  <a16:creationId xmlns:a16="http://schemas.microsoft.com/office/drawing/2014/main" id="{4ECFB4AD-4723-FC44-8C84-8F91B5A8C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824" y="5605589"/>
              <a:ext cx="455925" cy="455925"/>
            </a:xfrm>
            <a:custGeom>
              <a:avLst/>
              <a:gdLst>
                <a:gd name="T0" fmla="*/ 366 w 367"/>
                <a:gd name="T1" fmla="*/ 184 h 368"/>
                <a:gd name="T2" fmla="*/ 366 w 367"/>
                <a:gd name="T3" fmla="*/ 184 h 368"/>
                <a:gd name="T4" fmla="*/ 183 w 367"/>
                <a:gd name="T5" fmla="*/ 367 h 368"/>
                <a:gd name="T6" fmla="*/ 183 w 367"/>
                <a:gd name="T7" fmla="*/ 367 h 368"/>
                <a:gd name="T8" fmla="*/ 0 w 367"/>
                <a:gd name="T9" fmla="*/ 184 h 368"/>
                <a:gd name="T10" fmla="*/ 0 w 367"/>
                <a:gd name="T11" fmla="*/ 184 h 368"/>
                <a:gd name="T12" fmla="*/ 183 w 367"/>
                <a:gd name="T13" fmla="*/ 0 h 368"/>
                <a:gd name="T14" fmla="*/ 183 w 367"/>
                <a:gd name="T15" fmla="*/ 0 h 368"/>
                <a:gd name="T16" fmla="*/ 366 w 367"/>
                <a:gd name="T17" fmla="*/ 18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368">
                  <a:moveTo>
                    <a:pt x="366" y="184"/>
                  </a:moveTo>
                  <a:lnTo>
                    <a:pt x="366" y="184"/>
                  </a:lnTo>
                  <a:cubicBezTo>
                    <a:pt x="366" y="285"/>
                    <a:pt x="284" y="367"/>
                    <a:pt x="183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lnTo>
                    <a:pt x="0" y="184"/>
                  </a:lnTo>
                  <a:cubicBezTo>
                    <a:pt x="0" y="83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83"/>
                    <a:pt x="366" y="1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110">
              <a:extLst>
                <a:ext uri="{FF2B5EF4-FFF2-40B4-BE49-F238E27FC236}">
                  <a16:creationId xmlns:a16="http://schemas.microsoft.com/office/drawing/2014/main" id="{28B4C868-5E78-F84F-B69A-11BDB2E08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741" y="5671504"/>
              <a:ext cx="324092" cy="324092"/>
            </a:xfrm>
            <a:custGeom>
              <a:avLst/>
              <a:gdLst>
                <a:gd name="T0" fmla="*/ 258 w 259"/>
                <a:gd name="T1" fmla="*/ 129 h 259"/>
                <a:gd name="T2" fmla="*/ 258 w 259"/>
                <a:gd name="T3" fmla="*/ 129 h 259"/>
                <a:gd name="T4" fmla="*/ 129 w 259"/>
                <a:gd name="T5" fmla="*/ 258 h 259"/>
                <a:gd name="T6" fmla="*/ 129 w 259"/>
                <a:gd name="T7" fmla="*/ 258 h 259"/>
                <a:gd name="T8" fmla="*/ 0 w 259"/>
                <a:gd name="T9" fmla="*/ 129 h 259"/>
                <a:gd name="T10" fmla="*/ 0 w 259"/>
                <a:gd name="T11" fmla="*/ 129 h 259"/>
                <a:gd name="T12" fmla="*/ 129 w 259"/>
                <a:gd name="T13" fmla="*/ 0 h 259"/>
                <a:gd name="T14" fmla="*/ 129 w 259"/>
                <a:gd name="T15" fmla="*/ 0 h 259"/>
                <a:gd name="T16" fmla="*/ 258 w 259"/>
                <a:gd name="T17" fmla="*/ 1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58" y="129"/>
                  </a:moveTo>
                  <a:lnTo>
                    <a:pt x="258" y="129"/>
                  </a:lnTo>
                  <a:cubicBezTo>
                    <a:pt x="258" y="199"/>
                    <a:pt x="200" y="258"/>
                    <a:pt x="129" y="258"/>
                  </a:cubicBezTo>
                  <a:lnTo>
                    <a:pt x="129" y="258"/>
                  </a:lnTo>
                  <a:cubicBezTo>
                    <a:pt x="58" y="258"/>
                    <a:pt x="0" y="199"/>
                    <a:pt x="0" y="129"/>
                  </a:cubicBezTo>
                  <a:lnTo>
                    <a:pt x="0" y="129"/>
                  </a:lnTo>
                  <a:cubicBezTo>
                    <a:pt x="0" y="58"/>
                    <a:pt x="58" y="0"/>
                    <a:pt x="129" y="0"/>
                  </a:cubicBezTo>
                  <a:lnTo>
                    <a:pt x="129" y="0"/>
                  </a:lnTo>
                  <a:cubicBezTo>
                    <a:pt x="200" y="0"/>
                    <a:pt x="258" y="58"/>
                    <a:pt x="258" y="129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111">
              <a:extLst>
                <a:ext uri="{FF2B5EF4-FFF2-40B4-BE49-F238E27FC236}">
                  <a16:creationId xmlns:a16="http://schemas.microsoft.com/office/drawing/2014/main" id="{B9C71BEA-FB20-BF4E-B237-9AF4CA0FA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268" y="5968130"/>
              <a:ext cx="906355" cy="823956"/>
            </a:xfrm>
            <a:custGeom>
              <a:avLst/>
              <a:gdLst>
                <a:gd name="T0" fmla="*/ 726 w 727"/>
                <a:gd name="T1" fmla="*/ 365 h 662"/>
                <a:gd name="T2" fmla="*/ 517 w 727"/>
                <a:gd name="T3" fmla="*/ 661 h 662"/>
                <a:gd name="T4" fmla="*/ 0 w 727"/>
                <a:gd name="T5" fmla="*/ 295 h 662"/>
                <a:gd name="T6" fmla="*/ 208 w 727"/>
                <a:gd name="T7" fmla="*/ 0 h 662"/>
                <a:gd name="T8" fmla="*/ 726 w 727"/>
                <a:gd name="T9" fmla="*/ 365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662">
                  <a:moveTo>
                    <a:pt x="726" y="365"/>
                  </a:moveTo>
                  <a:lnTo>
                    <a:pt x="517" y="661"/>
                  </a:lnTo>
                  <a:lnTo>
                    <a:pt x="0" y="295"/>
                  </a:lnTo>
                  <a:lnTo>
                    <a:pt x="208" y="0"/>
                  </a:lnTo>
                  <a:lnTo>
                    <a:pt x="726" y="36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112">
              <a:extLst>
                <a:ext uri="{FF2B5EF4-FFF2-40B4-BE49-F238E27FC236}">
                  <a16:creationId xmlns:a16="http://schemas.microsoft.com/office/drawing/2014/main" id="{602E9812-B5B7-3B42-865F-89519A1AB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157" y="6050525"/>
              <a:ext cx="730577" cy="653671"/>
            </a:xfrm>
            <a:custGeom>
              <a:avLst/>
              <a:gdLst>
                <a:gd name="T0" fmla="*/ 585 w 586"/>
                <a:gd name="T1" fmla="*/ 302 h 526"/>
                <a:gd name="T2" fmla="*/ 428 w 586"/>
                <a:gd name="T3" fmla="*/ 525 h 526"/>
                <a:gd name="T4" fmla="*/ 0 w 586"/>
                <a:gd name="T5" fmla="*/ 223 h 526"/>
                <a:gd name="T6" fmla="*/ 158 w 586"/>
                <a:gd name="T7" fmla="*/ 0 h 526"/>
                <a:gd name="T8" fmla="*/ 585 w 586"/>
                <a:gd name="T9" fmla="*/ 30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526">
                  <a:moveTo>
                    <a:pt x="585" y="302"/>
                  </a:moveTo>
                  <a:lnTo>
                    <a:pt x="428" y="525"/>
                  </a:lnTo>
                  <a:lnTo>
                    <a:pt x="0" y="223"/>
                  </a:lnTo>
                  <a:lnTo>
                    <a:pt x="158" y="0"/>
                  </a:lnTo>
                  <a:lnTo>
                    <a:pt x="585" y="302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113">
              <a:extLst>
                <a:ext uri="{FF2B5EF4-FFF2-40B4-BE49-F238E27FC236}">
                  <a16:creationId xmlns:a16="http://schemas.microsoft.com/office/drawing/2014/main" id="{56B8743A-FA5A-634C-AAB6-C62B26E2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375" y="6242782"/>
              <a:ext cx="274652" cy="274652"/>
            </a:xfrm>
            <a:custGeom>
              <a:avLst/>
              <a:gdLst>
                <a:gd name="T0" fmla="*/ 167 w 222"/>
                <a:gd name="T1" fmla="*/ 31 h 222"/>
                <a:gd name="T2" fmla="*/ 167 w 222"/>
                <a:gd name="T3" fmla="*/ 31 h 222"/>
                <a:gd name="T4" fmla="*/ 190 w 222"/>
                <a:gd name="T5" fmla="*/ 166 h 222"/>
                <a:gd name="T6" fmla="*/ 190 w 222"/>
                <a:gd name="T7" fmla="*/ 166 h 222"/>
                <a:gd name="T8" fmla="*/ 55 w 222"/>
                <a:gd name="T9" fmla="*/ 190 h 222"/>
                <a:gd name="T10" fmla="*/ 55 w 222"/>
                <a:gd name="T11" fmla="*/ 190 h 222"/>
                <a:gd name="T12" fmla="*/ 31 w 222"/>
                <a:gd name="T13" fmla="*/ 55 h 222"/>
                <a:gd name="T14" fmla="*/ 31 w 222"/>
                <a:gd name="T15" fmla="*/ 55 h 222"/>
                <a:gd name="T16" fmla="*/ 167 w 222"/>
                <a:gd name="T17" fmla="*/ 3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22">
                  <a:moveTo>
                    <a:pt x="167" y="31"/>
                  </a:moveTo>
                  <a:lnTo>
                    <a:pt x="167" y="31"/>
                  </a:lnTo>
                  <a:cubicBezTo>
                    <a:pt x="211" y="62"/>
                    <a:pt x="221" y="122"/>
                    <a:pt x="190" y="166"/>
                  </a:cubicBezTo>
                  <a:lnTo>
                    <a:pt x="190" y="166"/>
                  </a:lnTo>
                  <a:cubicBezTo>
                    <a:pt x="159" y="211"/>
                    <a:pt x="99" y="221"/>
                    <a:pt x="55" y="190"/>
                  </a:cubicBezTo>
                  <a:lnTo>
                    <a:pt x="55" y="190"/>
                  </a:lnTo>
                  <a:cubicBezTo>
                    <a:pt x="11" y="159"/>
                    <a:pt x="0" y="98"/>
                    <a:pt x="31" y="55"/>
                  </a:cubicBezTo>
                  <a:lnTo>
                    <a:pt x="31" y="55"/>
                  </a:lnTo>
                  <a:cubicBezTo>
                    <a:pt x="62" y="11"/>
                    <a:pt x="123" y="0"/>
                    <a:pt x="167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114">
              <a:extLst>
                <a:ext uri="{FF2B5EF4-FFF2-40B4-BE49-F238E27FC236}">
                  <a16:creationId xmlns:a16="http://schemas.microsoft.com/office/drawing/2014/main" id="{088EB8E2-3348-3F41-879A-C5181BA70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318" y="6511942"/>
              <a:ext cx="505361" cy="499866"/>
            </a:xfrm>
            <a:custGeom>
              <a:avLst/>
              <a:gdLst>
                <a:gd name="T0" fmla="*/ 380 w 404"/>
                <a:gd name="T1" fmla="*/ 160 h 403"/>
                <a:gd name="T2" fmla="*/ 380 w 404"/>
                <a:gd name="T3" fmla="*/ 160 h 403"/>
                <a:gd name="T4" fmla="*/ 243 w 404"/>
                <a:gd name="T5" fmla="*/ 379 h 403"/>
                <a:gd name="T6" fmla="*/ 243 w 404"/>
                <a:gd name="T7" fmla="*/ 379 h 403"/>
                <a:gd name="T8" fmla="*/ 23 w 404"/>
                <a:gd name="T9" fmla="*/ 243 h 403"/>
                <a:gd name="T10" fmla="*/ 23 w 404"/>
                <a:gd name="T11" fmla="*/ 243 h 403"/>
                <a:gd name="T12" fmla="*/ 160 w 404"/>
                <a:gd name="T13" fmla="*/ 23 h 403"/>
                <a:gd name="T14" fmla="*/ 160 w 404"/>
                <a:gd name="T15" fmla="*/ 23 h 403"/>
                <a:gd name="T16" fmla="*/ 380 w 404"/>
                <a:gd name="T17" fmla="*/ 16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403">
                  <a:moveTo>
                    <a:pt x="380" y="160"/>
                  </a:moveTo>
                  <a:lnTo>
                    <a:pt x="380" y="160"/>
                  </a:lnTo>
                  <a:cubicBezTo>
                    <a:pt x="403" y="259"/>
                    <a:pt x="342" y="356"/>
                    <a:pt x="243" y="379"/>
                  </a:cubicBezTo>
                  <a:lnTo>
                    <a:pt x="243" y="379"/>
                  </a:lnTo>
                  <a:cubicBezTo>
                    <a:pt x="145" y="402"/>
                    <a:pt x="46" y="341"/>
                    <a:pt x="23" y="243"/>
                  </a:cubicBezTo>
                  <a:lnTo>
                    <a:pt x="23" y="243"/>
                  </a:lnTo>
                  <a:cubicBezTo>
                    <a:pt x="0" y="144"/>
                    <a:pt x="62" y="46"/>
                    <a:pt x="160" y="23"/>
                  </a:cubicBezTo>
                  <a:lnTo>
                    <a:pt x="160" y="23"/>
                  </a:lnTo>
                  <a:cubicBezTo>
                    <a:pt x="259" y="0"/>
                    <a:pt x="357" y="62"/>
                    <a:pt x="380" y="16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115">
              <a:extLst>
                <a:ext uri="{FF2B5EF4-FFF2-40B4-BE49-F238E27FC236}">
                  <a16:creationId xmlns:a16="http://schemas.microsoft.com/office/drawing/2014/main" id="{F1C56EFD-AC95-3F42-AF05-0CCAADB3A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221" y="6588844"/>
              <a:ext cx="351554" cy="351554"/>
            </a:xfrm>
            <a:custGeom>
              <a:avLst/>
              <a:gdLst>
                <a:gd name="T0" fmla="*/ 267 w 284"/>
                <a:gd name="T1" fmla="*/ 112 h 284"/>
                <a:gd name="T2" fmla="*/ 267 w 284"/>
                <a:gd name="T3" fmla="*/ 112 h 284"/>
                <a:gd name="T4" fmla="*/ 171 w 284"/>
                <a:gd name="T5" fmla="*/ 266 h 284"/>
                <a:gd name="T6" fmla="*/ 171 w 284"/>
                <a:gd name="T7" fmla="*/ 266 h 284"/>
                <a:gd name="T8" fmla="*/ 16 w 284"/>
                <a:gd name="T9" fmla="*/ 170 h 284"/>
                <a:gd name="T10" fmla="*/ 16 w 284"/>
                <a:gd name="T11" fmla="*/ 170 h 284"/>
                <a:gd name="T12" fmla="*/ 113 w 284"/>
                <a:gd name="T13" fmla="*/ 16 h 284"/>
                <a:gd name="T14" fmla="*/ 113 w 284"/>
                <a:gd name="T15" fmla="*/ 16 h 284"/>
                <a:gd name="T16" fmla="*/ 267 w 284"/>
                <a:gd name="T17" fmla="*/ 11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4">
                  <a:moveTo>
                    <a:pt x="267" y="112"/>
                  </a:moveTo>
                  <a:lnTo>
                    <a:pt x="267" y="112"/>
                  </a:lnTo>
                  <a:cubicBezTo>
                    <a:pt x="283" y="182"/>
                    <a:pt x="240" y="250"/>
                    <a:pt x="171" y="266"/>
                  </a:cubicBezTo>
                  <a:lnTo>
                    <a:pt x="171" y="266"/>
                  </a:lnTo>
                  <a:cubicBezTo>
                    <a:pt x="102" y="283"/>
                    <a:pt x="32" y="239"/>
                    <a:pt x="16" y="170"/>
                  </a:cubicBezTo>
                  <a:lnTo>
                    <a:pt x="16" y="170"/>
                  </a:lnTo>
                  <a:cubicBezTo>
                    <a:pt x="0" y="101"/>
                    <a:pt x="43" y="32"/>
                    <a:pt x="113" y="16"/>
                  </a:cubicBezTo>
                  <a:lnTo>
                    <a:pt x="113" y="16"/>
                  </a:lnTo>
                  <a:cubicBezTo>
                    <a:pt x="182" y="0"/>
                    <a:pt x="251" y="43"/>
                    <a:pt x="267" y="112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116">
              <a:extLst>
                <a:ext uri="{FF2B5EF4-FFF2-40B4-BE49-F238E27FC236}">
                  <a16:creationId xmlns:a16="http://schemas.microsoft.com/office/drawing/2014/main" id="{FF1A2300-E364-544A-926A-378BADC89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837" y="5578123"/>
              <a:ext cx="2329051" cy="2279613"/>
            </a:xfrm>
            <a:custGeom>
              <a:avLst/>
              <a:gdLst>
                <a:gd name="T0" fmla="*/ 1563 w 1868"/>
                <a:gd name="T1" fmla="*/ 1831 h 1832"/>
                <a:gd name="T2" fmla="*/ 933 w 1868"/>
                <a:gd name="T3" fmla="*/ 1831 h 1832"/>
                <a:gd name="T4" fmla="*/ 304 w 1868"/>
                <a:gd name="T5" fmla="*/ 1831 h 1832"/>
                <a:gd name="T6" fmla="*/ 304 w 1868"/>
                <a:gd name="T7" fmla="*/ 1831 h 1832"/>
                <a:gd name="T8" fmla="*/ 60 w 1868"/>
                <a:gd name="T9" fmla="*/ 1696 h 1832"/>
                <a:gd name="T10" fmla="*/ 60 w 1868"/>
                <a:gd name="T11" fmla="*/ 1696 h 1832"/>
                <a:gd name="T12" fmla="*/ 47 w 1868"/>
                <a:gd name="T13" fmla="*/ 1417 h 1832"/>
                <a:gd name="T14" fmla="*/ 362 w 1868"/>
                <a:gd name="T15" fmla="*/ 789 h 1832"/>
                <a:gd name="T16" fmla="*/ 677 w 1868"/>
                <a:gd name="T17" fmla="*/ 159 h 1832"/>
                <a:gd name="T18" fmla="*/ 677 w 1868"/>
                <a:gd name="T19" fmla="*/ 159 h 1832"/>
                <a:gd name="T20" fmla="*/ 933 w 1868"/>
                <a:gd name="T21" fmla="*/ 0 h 1832"/>
                <a:gd name="T22" fmla="*/ 933 w 1868"/>
                <a:gd name="T23" fmla="*/ 0 h 1832"/>
                <a:gd name="T24" fmla="*/ 1189 w 1868"/>
                <a:gd name="T25" fmla="*/ 159 h 1832"/>
                <a:gd name="T26" fmla="*/ 1504 w 1868"/>
                <a:gd name="T27" fmla="*/ 789 h 1832"/>
                <a:gd name="T28" fmla="*/ 1819 w 1868"/>
                <a:gd name="T29" fmla="*/ 1417 h 1832"/>
                <a:gd name="T30" fmla="*/ 1819 w 1868"/>
                <a:gd name="T31" fmla="*/ 1417 h 1832"/>
                <a:gd name="T32" fmla="*/ 1807 w 1868"/>
                <a:gd name="T33" fmla="*/ 1696 h 1832"/>
                <a:gd name="T34" fmla="*/ 1807 w 1868"/>
                <a:gd name="T35" fmla="*/ 1696 h 1832"/>
                <a:gd name="T36" fmla="*/ 1563 w 1868"/>
                <a:gd name="T37" fmla="*/ 1831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8" h="1832">
                  <a:moveTo>
                    <a:pt x="1563" y="1831"/>
                  </a:moveTo>
                  <a:lnTo>
                    <a:pt x="933" y="1831"/>
                  </a:lnTo>
                  <a:lnTo>
                    <a:pt x="304" y="1831"/>
                  </a:lnTo>
                  <a:lnTo>
                    <a:pt x="304" y="1831"/>
                  </a:lnTo>
                  <a:cubicBezTo>
                    <a:pt x="197" y="1831"/>
                    <a:pt x="109" y="1776"/>
                    <a:pt x="60" y="1696"/>
                  </a:cubicBezTo>
                  <a:lnTo>
                    <a:pt x="60" y="1696"/>
                  </a:lnTo>
                  <a:cubicBezTo>
                    <a:pt x="11" y="1616"/>
                    <a:pt x="0" y="1513"/>
                    <a:pt x="47" y="1417"/>
                  </a:cubicBezTo>
                  <a:lnTo>
                    <a:pt x="362" y="789"/>
                  </a:lnTo>
                  <a:lnTo>
                    <a:pt x="677" y="159"/>
                  </a:lnTo>
                  <a:lnTo>
                    <a:pt x="677" y="159"/>
                  </a:lnTo>
                  <a:cubicBezTo>
                    <a:pt x="730" y="54"/>
                    <a:pt x="831" y="0"/>
                    <a:pt x="933" y="0"/>
                  </a:cubicBezTo>
                  <a:lnTo>
                    <a:pt x="933" y="0"/>
                  </a:lnTo>
                  <a:cubicBezTo>
                    <a:pt x="1035" y="0"/>
                    <a:pt x="1137" y="54"/>
                    <a:pt x="1189" y="159"/>
                  </a:cubicBezTo>
                  <a:lnTo>
                    <a:pt x="1504" y="789"/>
                  </a:lnTo>
                  <a:lnTo>
                    <a:pt x="1819" y="1417"/>
                  </a:lnTo>
                  <a:lnTo>
                    <a:pt x="1819" y="1417"/>
                  </a:lnTo>
                  <a:cubicBezTo>
                    <a:pt x="1867" y="1513"/>
                    <a:pt x="1856" y="1616"/>
                    <a:pt x="1807" y="1696"/>
                  </a:cubicBezTo>
                  <a:lnTo>
                    <a:pt x="1807" y="1696"/>
                  </a:lnTo>
                  <a:cubicBezTo>
                    <a:pt x="1757" y="1776"/>
                    <a:pt x="1669" y="1831"/>
                    <a:pt x="1563" y="18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117">
              <a:extLst>
                <a:ext uri="{FF2B5EF4-FFF2-40B4-BE49-F238E27FC236}">
                  <a16:creationId xmlns:a16="http://schemas.microsoft.com/office/drawing/2014/main" id="{F3F34911-2EFE-1F45-A7FC-1F71FADA0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587" y="6325179"/>
              <a:ext cx="587757" cy="1164526"/>
            </a:xfrm>
            <a:custGeom>
              <a:avLst/>
              <a:gdLst>
                <a:gd name="T0" fmla="*/ 143 w 472"/>
                <a:gd name="T1" fmla="*/ 70 h 937"/>
                <a:gd name="T2" fmla="*/ 300 w 472"/>
                <a:gd name="T3" fmla="*/ 70 h 937"/>
                <a:gd name="T4" fmla="*/ 300 w 472"/>
                <a:gd name="T5" fmla="*/ 364 h 937"/>
                <a:gd name="T6" fmla="*/ 143 w 472"/>
                <a:gd name="T7" fmla="*/ 364 h 937"/>
                <a:gd name="T8" fmla="*/ 143 w 472"/>
                <a:gd name="T9" fmla="*/ 70 h 937"/>
                <a:gd name="T10" fmla="*/ 446 w 472"/>
                <a:gd name="T11" fmla="*/ 650 h 937"/>
                <a:gd name="T12" fmla="*/ 446 w 472"/>
                <a:gd name="T13" fmla="*/ 650 h 937"/>
                <a:gd name="T14" fmla="*/ 443 w 472"/>
                <a:gd name="T15" fmla="*/ 592 h 937"/>
                <a:gd name="T16" fmla="*/ 443 w 472"/>
                <a:gd name="T17" fmla="*/ 529 h 937"/>
                <a:gd name="T18" fmla="*/ 446 w 472"/>
                <a:gd name="T19" fmla="*/ 529 h 937"/>
                <a:gd name="T20" fmla="*/ 446 w 472"/>
                <a:gd name="T21" fmla="*/ 529 h 937"/>
                <a:gd name="T22" fmla="*/ 446 w 472"/>
                <a:gd name="T23" fmla="*/ 529 h 937"/>
                <a:gd name="T24" fmla="*/ 443 w 472"/>
                <a:gd name="T25" fmla="*/ 471 h 937"/>
                <a:gd name="T26" fmla="*/ 443 w 472"/>
                <a:gd name="T27" fmla="*/ 364 h 937"/>
                <a:gd name="T28" fmla="*/ 405 w 472"/>
                <a:gd name="T29" fmla="*/ 364 h 937"/>
                <a:gd name="T30" fmla="*/ 405 w 472"/>
                <a:gd name="T31" fmla="*/ 0 h 937"/>
                <a:gd name="T32" fmla="*/ 48 w 472"/>
                <a:gd name="T33" fmla="*/ 0 h 937"/>
                <a:gd name="T34" fmla="*/ 48 w 472"/>
                <a:gd name="T35" fmla="*/ 364 h 937"/>
                <a:gd name="T36" fmla="*/ 25 w 472"/>
                <a:gd name="T37" fmla="*/ 364 h 937"/>
                <a:gd name="T38" fmla="*/ 25 w 472"/>
                <a:gd name="T39" fmla="*/ 469 h 937"/>
                <a:gd name="T40" fmla="*/ 24 w 472"/>
                <a:gd name="T41" fmla="*/ 469 h 937"/>
                <a:gd name="T42" fmla="*/ 24 w 472"/>
                <a:gd name="T43" fmla="*/ 469 h 937"/>
                <a:gd name="T44" fmla="*/ 25 w 472"/>
                <a:gd name="T45" fmla="*/ 525 h 937"/>
                <a:gd name="T46" fmla="*/ 25 w 472"/>
                <a:gd name="T47" fmla="*/ 590 h 937"/>
                <a:gd name="T48" fmla="*/ 24 w 472"/>
                <a:gd name="T49" fmla="*/ 590 h 937"/>
                <a:gd name="T50" fmla="*/ 24 w 472"/>
                <a:gd name="T51" fmla="*/ 590 h 937"/>
                <a:gd name="T52" fmla="*/ 25 w 472"/>
                <a:gd name="T53" fmla="*/ 647 h 937"/>
                <a:gd name="T54" fmla="*/ 25 w 472"/>
                <a:gd name="T55" fmla="*/ 712 h 937"/>
                <a:gd name="T56" fmla="*/ 24 w 472"/>
                <a:gd name="T57" fmla="*/ 712 h 937"/>
                <a:gd name="T58" fmla="*/ 24 w 472"/>
                <a:gd name="T59" fmla="*/ 712 h 937"/>
                <a:gd name="T60" fmla="*/ 24 w 472"/>
                <a:gd name="T61" fmla="*/ 712 h 937"/>
                <a:gd name="T62" fmla="*/ 25 w 472"/>
                <a:gd name="T63" fmla="*/ 768 h 937"/>
                <a:gd name="T64" fmla="*/ 25 w 472"/>
                <a:gd name="T65" fmla="*/ 936 h 937"/>
                <a:gd name="T66" fmla="*/ 443 w 472"/>
                <a:gd name="T67" fmla="*/ 936 h 937"/>
                <a:gd name="T68" fmla="*/ 443 w 472"/>
                <a:gd name="T69" fmla="*/ 772 h 937"/>
                <a:gd name="T70" fmla="*/ 446 w 472"/>
                <a:gd name="T71" fmla="*/ 772 h 937"/>
                <a:gd name="T72" fmla="*/ 446 w 472"/>
                <a:gd name="T73" fmla="*/ 772 h 937"/>
                <a:gd name="T74" fmla="*/ 443 w 472"/>
                <a:gd name="T75" fmla="*/ 714 h 937"/>
                <a:gd name="T76" fmla="*/ 443 w 472"/>
                <a:gd name="T77" fmla="*/ 650 h 937"/>
                <a:gd name="T78" fmla="*/ 446 w 472"/>
                <a:gd name="T79" fmla="*/ 65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2" h="937">
                  <a:moveTo>
                    <a:pt x="143" y="70"/>
                  </a:moveTo>
                  <a:lnTo>
                    <a:pt x="300" y="70"/>
                  </a:lnTo>
                  <a:lnTo>
                    <a:pt x="300" y="364"/>
                  </a:lnTo>
                  <a:lnTo>
                    <a:pt x="143" y="364"/>
                  </a:lnTo>
                  <a:lnTo>
                    <a:pt x="143" y="70"/>
                  </a:lnTo>
                  <a:close/>
                  <a:moveTo>
                    <a:pt x="446" y="650"/>
                  </a:moveTo>
                  <a:lnTo>
                    <a:pt x="446" y="650"/>
                  </a:lnTo>
                  <a:cubicBezTo>
                    <a:pt x="471" y="628"/>
                    <a:pt x="462" y="601"/>
                    <a:pt x="443" y="592"/>
                  </a:cubicBezTo>
                  <a:lnTo>
                    <a:pt x="443" y="529"/>
                  </a:lnTo>
                  <a:lnTo>
                    <a:pt x="446" y="529"/>
                  </a:lnTo>
                  <a:lnTo>
                    <a:pt x="446" y="529"/>
                  </a:lnTo>
                  <a:lnTo>
                    <a:pt x="446" y="529"/>
                  </a:lnTo>
                  <a:cubicBezTo>
                    <a:pt x="471" y="507"/>
                    <a:pt x="462" y="479"/>
                    <a:pt x="443" y="471"/>
                  </a:cubicBezTo>
                  <a:lnTo>
                    <a:pt x="443" y="364"/>
                  </a:lnTo>
                  <a:lnTo>
                    <a:pt x="405" y="364"/>
                  </a:lnTo>
                  <a:lnTo>
                    <a:pt x="405" y="0"/>
                  </a:lnTo>
                  <a:lnTo>
                    <a:pt x="48" y="0"/>
                  </a:lnTo>
                  <a:lnTo>
                    <a:pt x="48" y="364"/>
                  </a:lnTo>
                  <a:lnTo>
                    <a:pt x="25" y="364"/>
                  </a:lnTo>
                  <a:lnTo>
                    <a:pt x="25" y="469"/>
                  </a:lnTo>
                  <a:lnTo>
                    <a:pt x="24" y="469"/>
                  </a:lnTo>
                  <a:lnTo>
                    <a:pt x="24" y="469"/>
                  </a:lnTo>
                  <a:cubicBezTo>
                    <a:pt x="0" y="490"/>
                    <a:pt x="7" y="516"/>
                    <a:pt x="25" y="525"/>
                  </a:cubicBezTo>
                  <a:lnTo>
                    <a:pt x="25" y="590"/>
                  </a:lnTo>
                  <a:lnTo>
                    <a:pt x="24" y="590"/>
                  </a:lnTo>
                  <a:lnTo>
                    <a:pt x="24" y="590"/>
                  </a:lnTo>
                  <a:cubicBezTo>
                    <a:pt x="0" y="611"/>
                    <a:pt x="7" y="638"/>
                    <a:pt x="25" y="647"/>
                  </a:cubicBezTo>
                  <a:lnTo>
                    <a:pt x="25" y="712"/>
                  </a:lnTo>
                  <a:lnTo>
                    <a:pt x="24" y="712"/>
                  </a:lnTo>
                  <a:lnTo>
                    <a:pt x="24" y="712"/>
                  </a:lnTo>
                  <a:lnTo>
                    <a:pt x="24" y="712"/>
                  </a:lnTo>
                  <a:cubicBezTo>
                    <a:pt x="0" y="733"/>
                    <a:pt x="7" y="759"/>
                    <a:pt x="25" y="768"/>
                  </a:cubicBezTo>
                  <a:lnTo>
                    <a:pt x="25" y="936"/>
                  </a:lnTo>
                  <a:lnTo>
                    <a:pt x="443" y="936"/>
                  </a:lnTo>
                  <a:lnTo>
                    <a:pt x="443" y="772"/>
                  </a:lnTo>
                  <a:lnTo>
                    <a:pt x="446" y="772"/>
                  </a:lnTo>
                  <a:lnTo>
                    <a:pt x="446" y="772"/>
                  </a:lnTo>
                  <a:cubicBezTo>
                    <a:pt x="471" y="750"/>
                    <a:pt x="462" y="722"/>
                    <a:pt x="443" y="714"/>
                  </a:cubicBezTo>
                  <a:lnTo>
                    <a:pt x="443" y="650"/>
                  </a:lnTo>
                  <a:lnTo>
                    <a:pt x="446" y="65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118">
              <a:extLst>
                <a:ext uri="{FF2B5EF4-FFF2-40B4-BE49-F238E27FC236}">
                  <a16:creationId xmlns:a16="http://schemas.microsoft.com/office/drawing/2014/main" id="{B5AF256E-B184-EE4A-B8DB-72B706AE3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198" y="6253767"/>
              <a:ext cx="1340304" cy="1235937"/>
            </a:xfrm>
            <a:custGeom>
              <a:avLst/>
              <a:gdLst>
                <a:gd name="T0" fmla="*/ 904 w 1075"/>
                <a:gd name="T1" fmla="*/ 192 h 994"/>
                <a:gd name="T2" fmla="*/ 897 w 1075"/>
                <a:gd name="T3" fmla="*/ 175 h 994"/>
                <a:gd name="T4" fmla="*/ 864 w 1075"/>
                <a:gd name="T5" fmla="*/ 124 h 994"/>
                <a:gd name="T6" fmla="*/ 889 w 1075"/>
                <a:gd name="T7" fmla="*/ 82 h 994"/>
                <a:gd name="T8" fmla="*/ 983 w 1075"/>
                <a:gd name="T9" fmla="*/ 80 h 994"/>
                <a:gd name="T10" fmla="*/ 846 w 1075"/>
                <a:gd name="T11" fmla="*/ 247 h 994"/>
                <a:gd name="T12" fmla="*/ 808 w 1075"/>
                <a:gd name="T13" fmla="*/ 291 h 994"/>
                <a:gd name="T14" fmla="*/ 697 w 1075"/>
                <a:gd name="T15" fmla="*/ 283 h 994"/>
                <a:gd name="T16" fmla="*/ 697 w 1075"/>
                <a:gd name="T17" fmla="*/ 239 h 994"/>
                <a:gd name="T18" fmla="*/ 751 w 1075"/>
                <a:gd name="T19" fmla="*/ 184 h 994"/>
                <a:gd name="T20" fmla="*/ 846 w 1075"/>
                <a:gd name="T21" fmla="*/ 247 h 994"/>
                <a:gd name="T22" fmla="*/ 436 w 1075"/>
                <a:gd name="T23" fmla="*/ 127 h 994"/>
                <a:gd name="T24" fmla="*/ 361 w 1075"/>
                <a:gd name="T25" fmla="*/ 294 h 994"/>
                <a:gd name="T26" fmla="*/ 258 w 1075"/>
                <a:gd name="T27" fmla="*/ 294 h 994"/>
                <a:gd name="T28" fmla="*/ 315 w 1075"/>
                <a:gd name="T29" fmla="*/ 186 h 994"/>
                <a:gd name="T30" fmla="*/ 365 w 1075"/>
                <a:gd name="T31" fmla="*/ 292 h 994"/>
                <a:gd name="T32" fmla="*/ 66 w 1075"/>
                <a:gd name="T33" fmla="*/ 124 h 994"/>
                <a:gd name="T34" fmla="*/ 78 w 1075"/>
                <a:gd name="T35" fmla="*/ 80 h 994"/>
                <a:gd name="T36" fmla="*/ 173 w 1075"/>
                <a:gd name="T37" fmla="*/ 81 h 994"/>
                <a:gd name="T38" fmla="*/ 205 w 1075"/>
                <a:gd name="T39" fmla="*/ 133 h 994"/>
                <a:gd name="T40" fmla="*/ 156 w 1075"/>
                <a:gd name="T41" fmla="*/ 199 h 994"/>
                <a:gd name="T42" fmla="*/ 93 w 1075"/>
                <a:gd name="T43" fmla="*/ 173 h 994"/>
                <a:gd name="T44" fmla="*/ 1030 w 1075"/>
                <a:gd name="T45" fmla="*/ 39 h 994"/>
                <a:gd name="T46" fmla="*/ 848 w 1075"/>
                <a:gd name="T47" fmla="*/ 35 h 994"/>
                <a:gd name="T48" fmla="*/ 803 w 1075"/>
                <a:gd name="T49" fmla="*/ 111 h 994"/>
                <a:gd name="T50" fmla="*/ 721 w 1075"/>
                <a:gd name="T51" fmla="*/ 130 h 994"/>
                <a:gd name="T52" fmla="*/ 697 w 1075"/>
                <a:gd name="T53" fmla="*/ 57 h 994"/>
                <a:gd name="T54" fmla="*/ 365 w 1075"/>
                <a:gd name="T55" fmla="*/ 144 h 994"/>
                <a:gd name="T56" fmla="*/ 265 w 1075"/>
                <a:gd name="T57" fmla="*/ 116 h 994"/>
                <a:gd name="T58" fmla="*/ 213 w 1075"/>
                <a:gd name="T59" fmla="*/ 35 h 994"/>
                <a:gd name="T60" fmla="*/ 32 w 1075"/>
                <a:gd name="T61" fmla="*/ 39 h 994"/>
                <a:gd name="T62" fmla="*/ 5 w 1075"/>
                <a:gd name="T63" fmla="*/ 132 h 994"/>
                <a:gd name="T64" fmla="*/ 158 w 1075"/>
                <a:gd name="T65" fmla="*/ 260 h 994"/>
                <a:gd name="T66" fmla="*/ 221 w 1075"/>
                <a:gd name="T67" fmla="*/ 343 h 994"/>
                <a:gd name="T68" fmla="*/ 365 w 1075"/>
                <a:gd name="T69" fmla="*/ 361 h 994"/>
                <a:gd name="T70" fmla="*/ 318 w 1075"/>
                <a:gd name="T71" fmla="*/ 526 h 994"/>
                <a:gd name="T72" fmla="*/ 318 w 1075"/>
                <a:gd name="T73" fmla="*/ 582 h 994"/>
                <a:gd name="T74" fmla="*/ 318 w 1075"/>
                <a:gd name="T75" fmla="*/ 647 h 994"/>
                <a:gd name="T76" fmla="*/ 318 w 1075"/>
                <a:gd name="T77" fmla="*/ 769 h 994"/>
                <a:gd name="T78" fmla="*/ 318 w 1075"/>
                <a:gd name="T79" fmla="*/ 825 h 994"/>
                <a:gd name="T80" fmla="*/ 737 w 1075"/>
                <a:gd name="T81" fmla="*/ 829 h 994"/>
                <a:gd name="T82" fmla="*/ 737 w 1075"/>
                <a:gd name="T83" fmla="*/ 771 h 994"/>
                <a:gd name="T84" fmla="*/ 739 w 1075"/>
                <a:gd name="T85" fmla="*/ 707 h 994"/>
                <a:gd name="T86" fmla="*/ 739 w 1075"/>
                <a:gd name="T87" fmla="*/ 586 h 994"/>
                <a:gd name="T88" fmla="*/ 737 w 1075"/>
                <a:gd name="T89" fmla="*/ 528 h 994"/>
                <a:gd name="T90" fmla="*/ 697 w 1075"/>
                <a:gd name="T91" fmla="*/ 349 h 994"/>
                <a:gd name="T92" fmla="*/ 767 w 1075"/>
                <a:gd name="T93" fmla="*/ 364 h 994"/>
                <a:gd name="T94" fmla="*/ 905 w 1075"/>
                <a:gd name="T95" fmla="*/ 264 h 994"/>
                <a:gd name="T96" fmla="*/ 908 w 1075"/>
                <a:gd name="T97" fmla="*/ 253 h 994"/>
                <a:gd name="T98" fmla="*/ 1030 w 1075"/>
                <a:gd name="T99" fmla="*/ 39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75" h="994">
                  <a:moveTo>
                    <a:pt x="969" y="173"/>
                  </a:moveTo>
                  <a:lnTo>
                    <a:pt x="969" y="173"/>
                  </a:lnTo>
                  <a:cubicBezTo>
                    <a:pt x="959" y="182"/>
                    <a:pt x="933" y="192"/>
                    <a:pt x="904" y="192"/>
                  </a:cubicBezTo>
                  <a:lnTo>
                    <a:pt x="904" y="192"/>
                  </a:lnTo>
                  <a:cubicBezTo>
                    <a:pt x="902" y="186"/>
                    <a:pt x="900" y="181"/>
                    <a:pt x="897" y="175"/>
                  </a:cubicBezTo>
                  <a:lnTo>
                    <a:pt x="897" y="175"/>
                  </a:lnTo>
                  <a:cubicBezTo>
                    <a:pt x="888" y="158"/>
                    <a:pt x="875" y="144"/>
                    <a:pt x="859" y="134"/>
                  </a:cubicBezTo>
                  <a:lnTo>
                    <a:pt x="859" y="134"/>
                  </a:lnTo>
                  <a:cubicBezTo>
                    <a:pt x="861" y="131"/>
                    <a:pt x="863" y="127"/>
                    <a:pt x="864" y="124"/>
                  </a:cubicBezTo>
                  <a:lnTo>
                    <a:pt x="864" y="124"/>
                  </a:lnTo>
                  <a:cubicBezTo>
                    <a:pt x="867" y="108"/>
                    <a:pt x="876" y="93"/>
                    <a:pt x="889" y="82"/>
                  </a:cubicBezTo>
                  <a:lnTo>
                    <a:pt x="889" y="82"/>
                  </a:lnTo>
                  <a:cubicBezTo>
                    <a:pt x="904" y="68"/>
                    <a:pt x="922" y="61"/>
                    <a:pt x="941" y="62"/>
                  </a:cubicBezTo>
                  <a:lnTo>
                    <a:pt x="941" y="62"/>
                  </a:lnTo>
                  <a:cubicBezTo>
                    <a:pt x="958" y="62"/>
                    <a:pt x="973" y="68"/>
                    <a:pt x="983" y="80"/>
                  </a:cubicBezTo>
                  <a:lnTo>
                    <a:pt x="983" y="80"/>
                  </a:lnTo>
                  <a:cubicBezTo>
                    <a:pt x="1005" y="105"/>
                    <a:pt x="999" y="147"/>
                    <a:pt x="969" y="173"/>
                  </a:cubicBezTo>
                  <a:close/>
                  <a:moveTo>
                    <a:pt x="846" y="247"/>
                  </a:moveTo>
                  <a:lnTo>
                    <a:pt x="846" y="247"/>
                  </a:lnTo>
                  <a:cubicBezTo>
                    <a:pt x="841" y="265"/>
                    <a:pt x="826" y="282"/>
                    <a:pt x="808" y="291"/>
                  </a:cubicBezTo>
                  <a:lnTo>
                    <a:pt x="808" y="291"/>
                  </a:lnTo>
                  <a:cubicBezTo>
                    <a:pt x="769" y="312"/>
                    <a:pt x="735" y="298"/>
                    <a:pt x="709" y="287"/>
                  </a:cubicBezTo>
                  <a:lnTo>
                    <a:pt x="709" y="287"/>
                  </a:lnTo>
                  <a:cubicBezTo>
                    <a:pt x="705" y="285"/>
                    <a:pt x="701" y="284"/>
                    <a:pt x="697" y="283"/>
                  </a:cubicBezTo>
                  <a:lnTo>
                    <a:pt x="697" y="239"/>
                  </a:lnTo>
                  <a:lnTo>
                    <a:pt x="697" y="239"/>
                  </a:lnTo>
                  <a:lnTo>
                    <a:pt x="697" y="239"/>
                  </a:lnTo>
                  <a:lnTo>
                    <a:pt x="697" y="239"/>
                  </a:lnTo>
                  <a:cubicBezTo>
                    <a:pt x="713" y="215"/>
                    <a:pt x="733" y="194"/>
                    <a:pt x="751" y="184"/>
                  </a:cubicBezTo>
                  <a:lnTo>
                    <a:pt x="751" y="184"/>
                  </a:lnTo>
                  <a:cubicBezTo>
                    <a:pt x="785" y="166"/>
                    <a:pt x="826" y="175"/>
                    <a:pt x="842" y="204"/>
                  </a:cubicBezTo>
                  <a:lnTo>
                    <a:pt x="842" y="204"/>
                  </a:lnTo>
                  <a:cubicBezTo>
                    <a:pt x="849" y="217"/>
                    <a:pt x="850" y="232"/>
                    <a:pt x="846" y="247"/>
                  </a:cubicBezTo>
                  <a:close/>
                  <a:moveTo>
                    <a:pt x="627" y="421"/>
                  </a:moveTo>
                  <a:lnTo>
                    <a:pt x="436" y="421"/>
                  </a:lnTo>
                  <a:lnTo>
                    <a:pt x="436" y="127"/>
                  </a:lnTo>
                  <a:lnTo>
                    <a:pt x="627" y="127"/>
                  </a:lnTo>
                  <a:lnTo>
                    <a:pt x="627" y="421"/>
                  </a:lnTo>
                  <a:close/>
                  <a:moveTo>
                    <a:pt x="361" y="294"/>
                  </a:moveTo>
                  <a:lnTo>
                    <a:pt x="361" y="294"/>
                  </a:lnTo>
                  <a:cubicBezTo>
                    <a:pt x="327" y="319"/>
                    <a:pt x="279" y="310"/>
                    <a:pt x="258" y="294"/>
                  </a:cubicBezTo>
                  <a:lnTo>
                    <a:pt x="258" y="294"/>
                  </a:lnTo>
                  <a:cubicBezTo>
                    <a:pt x="230" y="273"/>
                    <a:pt x="202" y="236"/>
                    <a:pt x="219" y="204"/>
                  </a:cubicBezTo>
                  <a:lnTo>
                    <a:pt x="219" y="204"/>
                  </a:lnTo>
                  <a:cubicBezTo>
                    <a:pt x="236" y="173"/>
                    <a:pt x="279" y="173"/>
                    <a:pt x="315" y="186"/>
                  </a:cubicBezTo>
                  <a:lnTo>
                    <a:pt x="315" y="186"/>
                  </a:lnTo>
                  <a:cubicBezTo>
                    <a:pt x="334" y="193"/>
                    <a:pt x="351" y="211"/>
                    <a:pt x="365" y="239"/>
                  </a:cubicBezTo>
                  <a:lnTo>
                    <a:pt x="365" y="292"/>
                  </a:lnTo>
                  <a:lnTo>
                    <a:pt x="365" y="292"/>
                  </a:lnTo>
                  <a:cubicBezTo>
                    <a:pt x="364" y="293"/>
                    <a:pt x="362" y="293"/>
                    <a:pt x="361" y="294"/>
                  </a:cubicBezTo>
                  <a:close/>
                  <a:moveTo>
                    <a:pt x="66" y="124"/>
                  </a:moveTo>
                  <a:lnTo>
                    <a:pt x="66" y="124"/>
                  </a:lnTo>
                  <a:cubicBezTo>
                    <a:pt x="64" y="107"/>
                    <a:pt x="68" y="91"/>
                    <a:pt x="78" y="80"/>
                  </a:cubicBezTo>
                  <a:lnTo>
                    <a:pt x="78" y="80"/>
                  </a:lnTo>
                  <a:cubicBezTo>
                    <a:pt x="89" y="68"/>
                    <a:pt x="104" y="62"/>
                    <a:pt x="121" y="62"/>
                  </a:cubicBezTo>
                  <a:lnTo>
                    <a:pt x="121" y="62"/>
                  </a:lnTo>
                  <a:cubicBezTo>
                    <a:pt x="140" y="61"/>
                    <a:pt x="157" y="68"/>
                    <a:pt x="173" y="81"/>
                  </a:cubicBezTo>
                  <a:lnTo>
                    <a:pt x="173" y="81"/>
                  </a:lnTo>
                  <a:cubicBezTo>
                    <a:pt x="187" y="95"/>
                    <a:pt x="202" y="119"/>
                    <a:pt x="205" y="133"/>
                  </a:cubicBezTo>
                  <a:lnTo>
                    <a:pt x="205" y="133"/>
                  </a:lnTo>
                  <a:cubicBezTo>
                    <a:pt x="188" y="143"/>
                    <a:pt x="175" y="157"/>
                    <a:pt x="165" y="175"/>
                  </a:cubicBezTo>
                  <a:lnTo>
                    <a:pt x="165" y="175"/>
                  </a:lnTo>
                  <a:cubicBezTo>
                    <a:pt x="161" y="183"/>
                    <a:pt x="158" y="190"/>
                    <a:pt x="156" y="199"/>
                  </a:cubicBezTo>
                  <a:lnTo>
                    <a:pt x="156" y="199"/>
                  </a:lnTo>
                  <a:cubicBezTo>
                    <a:pt x="123" y="196"/>
                    <a:pt x="106" y="184"/>
                    <a:pt x="93" y="173"/>
                  </a:cubicBezTo>
                  <a:lnTo>
                    <a:pt x="93" y="173"/>
                  </a:lnTo>
                  <a:cubicBezTo>
                    <a:pt x="78" y="159"/>
                    <a:pt x="68" y="142"/>
                    <a:pt x="66" y="124"/>
                  </a:cubicBezTo>
                  <a:close/>
                  <a:moveTo>
                    <a:pt x="1030" y="39"/>
                  </a:moveTo>
                  <a:lnTo>
                    <a:pt x="1030" y="39"/>
                  </a:lnTo>
                  <a:cubicBezTo>
                    <a:pt x="1008" y="14"/>
                    <a:pt x="976" y="0"/>
                    <a:pt x="941" y="0"/>
                  </a:cubicBezTo>
                  <a:lnTo>
                    <a:pt x="941" y="0"/>
                  </a:lnTo>
                  <a:cubicBezTo>
                    <a:pt x="908" y="0"/>
                    <a:pt x="875" y="12"/>
                    <a:pt x="848" y="35"/>
                  </a:cubicBezTo>
                  <a:lnTo>
                    <a:pt x="848" y="35"/>
                  </a:lnTo>
                  <a:cubicBezTo>
                    <a:pt x="825" y="55"/>
                    <a:pt x="809" y="82"/>
                    <a:pt x="803" y="111"/>
                  </a:cubicBezTo>
                  <a:lnTo>
                    <a:pt x="803" y="111"/>
                  </a:lnTo>
                  <a:cubicBezTo>
                    <a:pt x="803" y="112"/>
                    <a:pt x="803" y="113"/>
                    <a:pt x="803" y="114"/>
                  </a:cubicBezTo>
                  <a:lnTo>
                    <a:pt x="803" y="114"/>
                  </a:lnTo>
                  <a:cubicBezTo>
                    <a:pt x="776" y="111"/>
                    <a:pt x="748" y="116"/>
                    <a:pt x="721" y="130"/>
                  </a:cubicBezTo>
                  <a:lnTo>
                    <a:pt x="721" y="130"/>
                  </a:lnTo>
                  <a:cubicBezTo>
                    <a:pt x="713" y="134"/>
                    <a:pt x="705" y="140"/>
                    <a:pt x="697" y="147"/>
                  </a:cubicBezTo>
                  <a:lnTo>
                    <a:pt x="697" y="57"/>
                  </a:lnTo>
                  <a:lnTo>
                    <a:pt x="365" y="57"/>
                  </a:lnTo>
                  <a:lnTo>
                    <a:pt x="365" y="144"/>
                  </a:lnTo>
                  <a:lnTo>
                    <a:pt x="365" y="144"/>
                  </a:lnTo>
                  <a:cubicBezTo>
                    <a:pt x="356" y="137"/>
                    <a:pt x="346" y="132"/>
                    <a:pt x="337" y="128"/>
                  </a:cubicBezTo>
                  <a:lnTo>
                    <a:pt x="337" y="128"/>
                  </a:lnTo>
                  <a:cubicBezTo>
                    <a:pt x="312" y="119"/>
                    <a:pt x="287" y="115"/>
                    <a:pt x="265" y="116"/>
                  </a:cubicBezTo>
                  <a:lnTo>
                    <a:pt x="265" y="116"/>
                  </a:lnTo>
                  <a:cubicBezTo>
                    <a:pt x="257" y="89"/>
                    <a:pt x="236" y="55"/>
                    <a:pt x="213" y="35"/>
                  </a:cubicBezTo>
                  <a:lnTo>
                    <a:pt x="213" y="35"/>
                  </a:lnTo>
                  <a:cubicBezTo>
                    <a:pt x="187" y="12"/>
                    <a:pt x="154" y="0"/>
                    <a:pt x="120" y="0"/>
                  </a:cubicBezTo>
                  <a:lnTo>
                    <a:pt x="120" y="0"/>
                  </a:lnTo>
                  <a:cubicBezTo>
                    <a:pt x="85" y="0"/>
                    <a:pt x="54" y="14"/>
                    <a:pt x="32" y="39"/>
                  </a:cubicBezTo>
                  <a:lnTo>
                    <a:pt x="32" y="39"/>
                  </a:lnTo>
                  <a:cubicBezTo>
                    <a:pt x="10" y="64"/>
                    <a:pt x="0" y="97"/>
                    <a:pt x="5" y="132"/>
                  </a:cubicBezTo>
                  <a:lnTo>
                    <a:pt x="5" y="132"/>
                  </a:lnTo>
                  <a:cubicBezTo>
                    <a:pt x="9" y="165"/>
                    <a:pt x="26" y="196"/>
                    <a:pt x="52" y="219"/>
                  </a:cubicBezTo>
                  <a:lnTo>
                    <a:pt x="52" y="219"/>
                  </a:lnTo>
                  <a:cubicBezTo>
                    <a:pt x="74" y="238"/>
                    <a:pt x="104" y="258"/>
                    <a:pt x="158" y="260"/>
                  </a:cubicBezTo>
                  <a:lnTo>
                    <a:pt x="158" y="260"/>
                  </a:lnTo>
                  <a:cubicBezTo>
                    <a:pt x="167" y="290"/>
                    <a:pt x="189" y="319"/>
                    <a:pt x="221" y="343"/>
                  </a:cubicBezTo>
                  <a:lnTo>
                    <a:pt x="221" y="343"/>
                  </a:lnTo>
                  <a:cubicBezTo>
                    <a:pt x="244" y="361"/>
                    <a:pt x="277" y="371"/>
                    <a:pt x="311" y="371"/>
                  </a:cubicBezTo>
                  <a:lnTo>
                    <a:pt x="311" y="371"/>
                  </a:lnTo>
                  <a:cubicBezTo>
                    <a:pt x="329" y="371"/>
                    <a:pt x="348" y="368"/>
                    <a:pt x="365" y="361"/>
                  </a:cubicBezTo>
                  <a:lnTo>
                    <a:pt x="365" y="421"/>
                  </a:lnTo>
                  <a:lnTo>
                    <a:pt x="318" y="421"/>
                  </a:lnTo>
                  <a:lnTo>
                    <a:pt x="318" y="526"/>
                  </a:lnTo>
                  <a:lnTo>
                    <a:pt x="318" y="526"/>
                  </a:lnTo>
                  <a:lnTo>
                    <a:pt x="318" y="526"/>
                  </a:lnTo>
                  <a:cubicBezTo>
                    <a:pt x="293" y="547"/>
                    <a:pt x="301" y="573"/>
                    <a:pt x="318" y="582"/>
                  </a:cubicBezTo>
                  <a:lnTo>
                    <a:pt x="318" y="647"/>
                  </a:lnTo>
                  <a:lnTo>
                    <a:pt x="318" y="647"/>
                  </a:lnTo>
                  <a:lnTo>
                    <a:pt x="318" y="647"/>
                  </a:lnTo>
                  <a:cubicBezTo>
                    <a:pt x="293" y="668"/>
                    <a:pt x="301" y="695"/>
                    <a:pt x="318" y="704"/>
                  </a:cubicBezTo>
                  <a:lnTo>
                    <a:pt x="318" y="769"/>
                  </a:lnTo>
                  <a:lnTo>
                    <a:pt x="318" y="769"/>
                  </a:lnTo>
                  <a:lnTo>
                    <a:pt x="318" y="769"/>
                  </a:lnTo>
                  <a:lnTo>
                    <a:pt x="318" y="769"/>
                  </a:lnTo>
                  <a:cubicBezTo>
                    <a:pt x="293" y="790"/>
                    <a:pt x="301" y="816"/>
                    <a:pt x="318" y="825"/>
                  </a:cubicBezTo>
                  <a:lnTo>
                    <a:pt x="318" y="993"/>
                  </a:lnTo>
                  <a:lnTo>
                    <a:pt x="737" y="993"/>
                  </a:lnTo>
                  <a:lnTo>
                    <a:pt x="737" y="829"/>
                  </a:lnTo>
                  <a:lnTo>
                    <a:pt x="739" y="829"/>
                  </a:lnTo>
                  <a:lnTo>
                    <a:pt x="739" y="829"/>
                  </a:lnTo>
                  <a:cubicBezTo>
                    <a:pt x="765" y="807"/>
                    <a:pt x="755" y="779"/>
                    <a:pt x="737" y="771"/>
                  </a:cubicBezTo>
                  <a:lnTo>
                    <a:pt x="737" y="707"/>
                  </a:lnTo>
                  <a:lnTo>
                    <a:pt x="739" y="707"/>
                  </a:lnTo>
                  <a:lnTo>
                    <a:pt x="739" y="707"/>
                  </a:lnTo>
                  <a:cubicBezTo>
                    <a:pt x="765" y="685"/>
                    <a:pt x="755" y="658"/>
                    <a:pt x="737" y="649"/>
                  </a:cubicBezTo>
                  <a:lnTo>
                    <a:pt x="737" y="586"/>
                  </a:lnTo>
                  <a:lnTo>
                    <a:pt x="739" y="586"/>
                  </a:lnTo>
                  <a:lnTo>
                    <a:pt x="739" y="586"/>
                  </a:lnTo>
                  <a:lnTo>
                    <a:pt x="739" y="586"/>
                  </a:lnTo>
                  <a:cubicBezTo>
                    <a:pt x="765" y="564"/>
                    <a:pt x="755" y="536"/>
                    <a:pt x="737" y="528"/>
                  </a:cubicBezTo>
                  <a:lnTo>
                    <a:pt x="737" y="421"/>
                  </a:lnTo>
                  <a:lnTo>
                    <a:pt x="697" y="421"/>
                  </a:lnTo>
                  <a:lnTo>
                    <a:pt x="697" y="349"/>
                  </a:lnTo>
                  <a:lnTo>
                    <a:pt x="697" y="349"/>
                  </a:lnTo>
                  <a:cubicBezTo>
                    <a:pt x="715" y="356"/>
                    <a:pt x="739" y="364"/>
                    <a:pt x="767" y="364"/>
                  </a:cubicBezTo>
                  <a:lnTo>
                    <a:pt x="767" y="364"/>
                  </a:lnTo>
                  <a:cubicBezTo>
                    <a:pt x="788" y="364"/>
                    <a:pt x="812" y="359"/>
                    <a:pt x="837" y="346"/>
                  </a:cubicBezTo>
                  <a:lnTo>
                    <a:pt x="837" y="346"/>
                  </a:lnTo>
                  <a:cubicBezTo>
                    <a:pt x="869" y="328"/>
                    <a:pt x="894" y="299"/>
                    <a:pt x="905" y="264"/>
                  </a:cubicBezTo>
                  <a:lnTo>
                    <a:pt x="905" y="264"/>
                  </a:lnTo>
                  <a:cubicBezTo>
                    <a:pt x="906" y="261"/>
                    <a:pt x="907" y="257"/>
                    <a:pt x="908" y="253"/>
                  </a:cubicBezTo>
                  <a:lnTo>
                    <a:pt x="908" y="253"/>
                  </a:lnTo>
                  <a:cubicBezTo>
                    <a:pt x="947" y="253"/>
                    <a:pt x="986" y="239"/>
                    <a:pt x="1009" y="219"/>
                  </a:cubicBezTo>
                  <a:lnTo>
                    <a:pt x="1009" y="219"/>
                  </a:lnTo>
                  <a:cubicBezTo>
                    <a:pt x="1065" y="170"/>
                    <a:pt x="1074" y="90"/>
                    <a:pt x="103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119">
              <a:extLst>
                <a:ext uri="{FF2B5EF4-FFF2-40B4-BE49-F238E27FC236}">
                  <a16:creationId xmlns:a16="http://schemas.microsoft.com/office/drawing/2014/main" id="{73D447A8-D5CF-B342-9AC0-B0EA00B81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293" y="6929413"/>
              <a:ext cx="131833" cy="65917"/>
            </a:xfrm>
            <a:custGeom>
              <a:avLst/>
              <a:gdLst>
                <a:gd name="T0" fmla="*/ 107 w 108"/>
                <a:gd name="T1" fmla="*/ 52 h 53"/>
                <a:gd name="T2" fmla="*/ 0 w 108"/>
                <a:gd name="T3" fmla="*/ 52 h 53"/>
                <a:gd name="T4" fmla="*/ 0 w 108"/>
                <a:gd name="T5" fmla="*/ 0 h 53"/>
                <a:gd name="T6" fmla="*/ 107 w 108"/>
                <a:gd name="T7" fmla="*/ 0 h 53"/>
                <a:gd name="T8" fmla="*/ 107 w 108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3">
                  <a:moveTo>
                    <a:pt x="107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52"/>
                  </a:lnTo>
                </a:path>
              </a:pathLst>
            </a:custGeom>
            <a:solidFill>
              <a:srgbClr val="C645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120">
              <a:extLst>
                <a:ext uri="{FF2B5EF4-FFF2-40B4-BE49-F238E27FC236}">
                  <a16:creationId xmlns:a16="http://schemas.microsoft.com/office/drawing/2014/main" id="{EC7EB511-8F02-E243-A16E-A411BF55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293" y="7077723"/>
              <a:ext cx="131833" cy="71412"/>
            </a:xfrm>
            <a:custGeom>
              <a:avLst/>
              <a:gdLst>
                <a:gd name="T0" fmla="*/ 107 w 108"/>
                <a:gd name="T1" fmla="*/ 57 h 58"/>
                <a:gd name="T2" fmla="*/ 0 w 108"/>
                <a:gd name="T3" fmla="*/ 57 h 58"/>
                <a:gd name="T4" fmla="*/ 0 w 108"/>
                <a:gd name="T5" fmla="*/ 0 h 58"/>
                <a:gd name="T6" fmla="*/ 107 w 108"/>
                <a:gd name="T7" fmla="*/ 0 h 58"/>
                <a:gd name="T8" fmla="*/ 107 w 108"/>
                <a:gd name="T9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8">
                  <a:moveTo>
                    <a:pt x="107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57"/>
                  </a:lnTo>
                </a:path>
              </a:pathLst>
            </a:custGeom>
            <a:solidFill>
              <a:srgbClr val="C645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121">
              <a:extLst>
                <a:ext uri="{FF2B5EF4-FFF2-40B4-BE49-F238E27FC236}">
                  <a16:creationId xmlns:a16="http://schemas.microsoft.com/office/drawing/2014/main" id="{F8D55DA4-87CA-F74A-99E7-95F246EA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293" y="7231529"/>
              <a:ext cx="131833" cy="76902"/>
            </a:xfrm>
            <a:custGeom>
              <a:avLst/>
              <a:gdLst>
                <a:gd name="T0" fmla="*/ 107 w 108"/>
                <a:gd name="T1" fmla="*/ 61 h 62"/>
                <a:gd name="T2" fmla="*/ 0 w 108"/>
                <a:gd name="T3" fmla="*/ 61 h 62"/>
                <a:gd name="T4" fmla="*/ 0 w 108"/>
                <a:gd name="T5" fmla="*/ 0 h 62"/>
                <a:gd name="T6" fmla="*/ 107 w 108"/>
                <a:gd name="T7" fmla="*/ 0 h 62"/>
                <a:gd name="T8" fmla="*/ 107 w 108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7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1"/>
                  </a:lnTo>
                </a:path>
              </a:pathLst>
            </a:custGeom>
            <a:solidFill>
              <a:srgbClr val="C645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45EDF0-BB74-A340-824B-9E53561F202D}"/>
              </a:ext>
            </a:extLst>
          </p:cNvPr>
          <p:cNvGrpSpPr/>
          <p:nvPr/>
        </p:nvGrpSpPr>
        <p:grpSpPr>
          <a:xfrm>
            <a:off x="19390208" y="5600096"/>
            <a:ext cx="2213696" cy="2208205"/>
            <a:chOff x="19390208" y="5600096"/>
            <a:chExt cx="2213696" cy="2208205"/>
          </a:xfrm>
        </p:grpSpPr>
        <p:sp>
          <p:nvSpPr>
            <p:cNvPr id="65" name="Freeform 122">
              <a:extLst>
                <a:ext uri="{FF2B5EF4-FFF2-40B4-BE49-F238E27FC236}">
                  <a16:creationId xmlns:a16="http://schemas.microsoft.com/office/drawing/2014/main" id="{11852C01-EB3A-D34A-9AE0-C973BE677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7963" y="5836295"/>
              <a:ext cx="1087623" cy="1087623"/>
            </a:xfrm>
            <a:custGeom>
              <a:avLst/>
              <a:gdLst>
                <a:gd name="T0" fmla="*/ 873 w 874"/>
                <a:gd name="T1" fmla="*/ 437 h 874"/>
                <a:gd name="T2" fmla="*/ 873 w 874"/>
                <a:gd name="T3" fmla="*/ 437 h 874"/>
                <a:gd name="T4" fmla="*/ 436 w 874"/>
                <a:gd name="T5" fmla="*/ 873 h 874"/>
                <a:gd name="T6" fmla="*/ 436 w 874"/>
                <a:gd name="T7" fmla="*/ 873 h 874"/>
                <a:gd name="T8" fmla="*/ 0 w 874"/>
                <a:gd name="T9" fmla="*/ 437 h 874"/>
                <a:gd name="T10" fmla="*/ 0 w 874"/>
                <a:gd name="T11" fmla="*/ 437 h 874"/>
                <a:gd name="T12" fmla="*/ 436 w 874"/>
                <a:gd name="T13" fmla="*/ 0 h 874"/>
                <a:gd name="T14" fmla="*/ 436 w 874"/>
                <a:gd name="T15" fmla="*/ 0 h 874"/>
                <a:gd name="T16" fmla="*/ 873 w 874"/>
                <a:gd name="T17" fmla="*/ 437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874">
                  <a:moveTo>
                    <a:pt x="873" y="437"/>
                  </a:moveTo>
                  <a:lnTo>
                    <a:pt x="873" y="437"/>
                  </a:lnTo>
                  <a:cubicBezTo>
                    <a:pt x="873" y="678"/>
                    <a:pt x="677" y="873"/>
                    <a:pt x="436" y="873"/>
                  </a:cubicBezTo>
                  <a:lnTo>
                    <a:pt x="436" y="873"/>
                  </a:lnTo>
                  <a:cubicBezTo>
                    <a:pt x="195" y="873"/>
                    <a:pt x="0" y="678"/>
                    <a:pt x="0" y="437"/>
                  </a:cubicBezTo>
                  <a:lnTo>
                    <a:pt x="0" y="437"/>
                  </a:lnTo>
                  <a:cubicBezTo>
                    <a:pt x="0" y="196"/>
                    <a:pt x="195" y="0"/>
                    <a:pt x="436" y="0"/>
                  </a:cubicBezTo>
                  <a:lnTo>
                    <a:pt x="436" y="0"/>
                  </a:lnTo>
                  <a:cubicBezTo>
                    <a:pt x="677" y="0"/>
                    <a:pt x="873" y="196"/>
                    <a:pt x="873" y="437"/>
                  </a:cubicBez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123">
              <a:extLst>
                <a:ext uri="{FF2B5EF4-FFF2-40B4-BE49-F238E27FC236}">
                  <a16:creationId xmlns:a16="http://schemas.microsoft.com/office/drawing/2014/main" id="{7197FB8A-E591-0E4E-85AD-606F029E4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1068" y="6149400"/>
              <a:ext cx="461415" cy="461415"/>
            </a:xfrm>
            <a:custGeom>
              <a:avLst/>
              <a:gdLst>
                <a:gd name="T0" fmla="*/ 368 w 369"/>
                <a:gd name="T1" fmla="*/ 184 h 369"/>
                <a:gd name="T2" fmla="*/ 368 w 369"/>
                <a:gd name="T3" fmla="*/ 184 h 369"/>
                <a:gd name="T4" fmla="*/ 184 w 369"/>
                <a:gd name="T5" fmla="*/ 368 h 369"/>
                <a:gd name="T6" fmla="*/ 184 w 369"/>
                <a:gd name="T7" fmla="*/ 368 h 369"/>
                <a:gd name="T8" fmla="*/ 0 w 369"/>
                <a:gd name="T9" fmla="*/ 184 h 369"/>
                <a:gd name="T10" fmla="*/ 0 w 369"/>
                <a:gd name="T11" fmla="*/ 184 h 369"/>
                <a:gd name="T12" fmla="*/ 184 w 369"/>
                <a:gd name="T13" fmla="*/ 0 h 369"/>
                <a:gd name="T14" fmla="*/ 184 w 369"/>
                <a:gd name="T15" fmla="*/ 0 h 369"/>
                <a:gd name="T16" fmla="*/ 368 w 369"/>
                <a:gd name="T17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369">
                  <a:moveTo>
                    <a:pt x="368" y="184"/>
                  </a:moveTo>
                  <a:lnTo>
                    <a:pt x="368" y="184"/>
                  </a:lnTo>
                  <a:cubicBezTo>
                    <a:pt x="368" y="285"/>
                    <a:pt x="286" y="368"/>
                    <a:pt x="184" y="368"/>
                  </a:cubicBezTo>
                  <a:lnTo>
                    <a:pt x="184" y="368"/>
                  </a:lnTo>
                  <a:cubicBezTo>
                    <a:pt x="83" y="368"/>
                    <a:pt x="0" y="285"/>
                    <a:pt x="0" y="184"/>
                  </a:cubicBezTo>
                  <a:lnTo>
                    <a:pt x="0" y="184"/>
                  </a:lnTo>
                  <a:cubicBezTo>
                    <a:pt x="0" y="83"/>
                    <a:pt x="83" y="0"/>
                    <a:pt x="184" y="0"/>
                  </a:cubicBezTo>
                  <a:lnTo>
                    <a:pt x="184" y="0"/>
                  </a:lnTo>
                  <a:cubicBezTo>
                    <a:pt x="286" y="0"/>
                    <a:pt x="368" y="83"/>
                    <a:pt x="368" y="1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124">
              <a:extLst>
                <a:ext uri="{FF2B5EF4-FFF2-40B4-BE49-F238E27FC236}">
                  <a16:creationId xmlns:a16="http://schemas.microsoft.com/office/drawing/2014/main" id="{A49E892D-477D-014C-BCD0-D636BA26A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0210" y="5600096"/>
              <a:ext cx="999734" cy="2208205"/>
            </a:xfrm>
            <a:custGeom>
              <a:avLst/>
              <a:gdLst>
                <a:gd name="T0" fmla="*/ 576 w 802"/>
                <a:gd name="T1" fmla="*/ 1772 h 1773"/>
                <a:gd name="T2" fmla="*/ 400 w 802"/>
                <a:gd name="T3" fmla="*/ 1772 h 1773"/>
                <a:gd name="T4" fmla="*/ 226 w 802"/>
                <a:gd name="T5" fmla="*/ 1772 h 1773"/>
                <a:gd name="T6" fmla="*/ 226 w 802"/>
                <a:gd name="T7" fmla="*/ 1772 h 1773"/>
                <a:gd name="T8" fmla="*/ 66 w 802"/>
                <a:gd name="T9" fmla="*/ 1707 h 1773"/>
                <a:gd name="T10" fmla="*/ 66 w 802"/>
                <a:gd name="T11" fmla="*/ 1707 h 1773"/>
                <a:gd name="T12" fmla="*/ 0 w 802"/>
                <a:gd name="T13" fmla="*/ 1547 h 1773"/>
                <a:gd name="T14" fmla="*/ 0 w 802"/>
                <a:gd name="T15" fmla="*/ 887 h 1773"/>
                <a:gd name="T16" fmla="*/ 0 w 802"/>
                <a:gd name="T17" fmla="*/ 225 h 1773"/>
                <a:gd name="T18" fmla="*/ 0 w 802"/>
                <a:gd name="T19" fmla="*/ 225 h 1773"/>
                <a:gd name="T20" fmla="*/ 66 w 802"/>
                <a:gd name="T21" fmla="*/ 66 h 1773"/>
                <a:gd name="T22" fmla="*/ 66 w 802"/>
                <a:gd name="T23" fmla="*/ 66 h 1773"/>
                <a:gd name="T24" fmla="*/ 226 w 802"/>
                <a:gd name="T25" fmla="*/ 0 h 1773"/>
                <a:gd name="T26" fmla="*/ 400 w 802"/>
                <a:gd name="T27" fmla="*/ 0 h 1773"/>
                <a:gd name="T28" fmla="*/ 576 w 802"/>
                <a:gd name="T29" fmla="*/ 0 h 1773"/>
                <a:gd name="T30" fmla="*/ 576 w 802"/>
                <a:gd name="T31" fmla="*/ 0 h 1773"/>
                <a:gd name="T32" fmla="*/ 735 w 802"/>
                <a:gd name="T33" fmla="*/ 66 h 1773"/>
                <a:gd name="T34" fmla="*/ 735 w 802"/>
                <a:gd name="T35" fmla="*/ 66 h 1773"/>
                <a:gd name="T36" fmla="*/ 801 w 802"/>
                <a:gd name="T37" fmla="*/ 225 h 1773"/>
                <a:gd name="T38" fmla="*/ 801 w 802"/>
                <a:gd name="T39" fmla="*/ 887 h 1773"/>
                <a:gd name="T40" fmla="*/ 801 w 802"/>
                <a:gd name="T41" fmla="*/ 1547 h 1773"/>
                <a:gd name="T42" fmla="*/ 801 w 802"/>
                <a:gd name="T43" fmla="*/ 1547 h 1773"/>
                <a:gd name="T44" fmla="*/ 735 w 802"/>
                <a:gd name="T45" fmla="*/ 1707 h 1773"/>
                <a:gd name="T46" fmla="*/ 735 w 802"/>
                <a:gd name="T47" fmla="*/ 1707 h 1773"/>
                <a:gd name="T48" fmla="*/ 576 w 802"/>
                <a:gd name="T49" fmla="*/ 1772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2" h="1773">
                  <a:moveTo>
                    <a:pt x="576" y="1772"/>
                  </a:moveTo>
                  <a:lnTo>
                    <a:pt x="400" y="1772"/>
                  </a:lnTo>
                  <a:lnTo>
                    <a:pt x="226" y="1772"/>
                  </a:lnTo>
                  <a:lnTo>
                    <a:pt x="226" y="1772"/>
                  </a:lnTo>
                  <a:cubicBezTo>
                    <a:pt x="163" y="1772"/>
                    <a:pt x="107" y="1747"/>
                    <a:pt x="66" y="1707"/>
                  </a:cubicBezTo>
                  <a:lnTo>
                    <a:pt x="66" y="1707"/>
                  </a:lnTo>
                  <a:cubicBezTo>
                    <a:pt x="25" y="1666"/>
                    <a:pt x="0" y="1610"/>
                    <a:pt x="0" y="1547"/>
                  </a:cubicBezTo>
                  <a:lnTo>
                    <a:pt x="0" y="887"/>
                  </a:lnTo>
                  <a:lnTo>
                    <a:pt x="0" y="225"/>
                  </a:lnTo>
                  <a:lnTo>
                    <a:pt x="0" y="225"/>
                  </a:lnTo>
                  <a:cubicBezTo>
                    <a:pt x="0" y="163"/>
                    <a:pt x="25" y="106"/>
                    <a:pt x="66" y="66"/>
                  </a:cubicBezTo>
                  <a:lnTo>
                    <a:pt x="66" y="66"/>
                  </a:lnTo>
                  <a:cubicBezTo>
                    <a:pt x="107" y="25"/>
                    <a:pt x="163" y="0"/>
                    <a:pt x="226" y="0"/>
                  </a:cubicBezTo>
                  <a:lnTo>
                    <a:pt x="400" y="0"/>
                  </a:lnTo>
                  <a:lnTo>
                    <a:pt x="576" y="0"/>
                  </a:lnTo>
                  <a:lnTo>
                    <a:pt x="576" y="0"/>
                  </a:lnTo>
                  <a:cubicBezTo>
                    <a:pt x="638" y="0"/>
                    <a:pt x="694" y="25"/>
                    <a:pt x="735" y="66"/>
                  </a:cubicBezTo>
                  <a:lnTo>
                    <a:pt x="735" y="66"/>
                  </a:lnTo>
                  <a:cubicBezTo>
                    <a:pt x="776" y="106"/>
                    <a:pt x="801" y="163"/>
                    <a:pt x="801" y="225"/>
                  </a:cubicBezTo>
                  <a:lnTo>
                    <a:pt x="801" y="887"/>
                  </a:lnTo>
                  <a:lnTo>
                    <a:pt x="801" y="1547"/>
                  </a:lnTo>
                  <a:lnTo>
                    <a:pt x="801" y="1547"/>
                  </a:lnTo>
                  <a:cubicBezTo>
                    <a:pt x="801" y="1610"/>
                    <a:pt x="776" y="1666"/>
                    <a:pt x="735" y="1707"/>
                  </a:cubicBezTo>
                  <a:lnTo>
                    <a:pt x="735" y="1707"/>
                  </a:lnTo>
                  <a:cubicBezTo>
                    <a:pt x="694" y="1747"/>
                    <a:pt x="638" y="1772"/>
                    <a:pt x="576" y="17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125">
              <a:extLst>
                <a:ext uri="{FF2B5EF4-FFF2-40B4-BE49-F238E27FC236}">
                  <a16:creationId xmlns:a16="http://schemas.microsoft.com/office/drawing/2014/main" id="{4E0F7070-2422-D742-B8DD-72021FF6F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0208" y="5600096"/>
              <a:ext cx="499866" cy="2208205"/>
            </a:xfrm>
            <a:custGeom>
              <a:avLst/>
              <a:gdLst>
                <a:gd name="T0" fmla="*/ 226 w 401"/>
                <a:gd name="T1" fmla="*/ 0 h 1773"/>
                <a:gd name="T2" fmla="*/ 226 w 401"/>
                <a:gd name="T3" fmla="*/ 0 h 1773"/>
                <a:gd name="T4" fmla="*/ 66 w 401"/>
                <a:gd name="T5" fmla="*/ 66 h 1773"/>
                <a:gd name="T6" fmla="*/ 66 w 401"/>
                <a:gd name="T7" fmla="*/ 66 h 1773"/>
                <a:gd name="T8" fmla="*/ 0 w 401"/>
                <a:gd name="T9" fmla="*/ 225 h 1773"/>
                <a:gd name="T10" fmla="*/ 0 w 401"/>
                <a:gd name="T11" fmla="*/ 887 h 1773"/>
                <a:gd name="T12" fmla="*/ 0 w 401"/>
                <a:gd name="T13" fmla="*/ 1547 h 1773"/>
                <a:gd name="T14" fmla="*/ 0 w 401"/>
                <a:gd name="T15" fmla="*/ 1547 h 1773"/>
                <a:gd name="T16" fmla="*/ 66 w 401"/>
                <a:gd name="T17" fmla="*/ 1707 h 1773"/>
                <a:gd name="T18" fmla="*/ 66 w 401"/>
                <a:gd name="T19" fmla="*/ 1707 h 1773"/>
                <a:gd name="T20" fmla="*/ 226 w 401"/>
                <a:gd name="T21" fmla="*/ 1772 h 1773"/>
                <a:gd name="T22" fmla="*/ 313 w 401"/>
                <a:gd name="T23" fmla="*/ 1772 h 1773"/>
                <a:gd name="T24" fmla="*/ 400 w 401"/>
                <a:gd name="T25" fmla="*/ 1772 h 1773"/>
                <a:gd name="T26" fmla="*/ 400 w 401"/>
                <a:gd name="T27" fmla="*/ 887 h 1773"/>
                <a:gd name="T28" fmla="*/ 400 w 401"/>
                <a:gd name="T29" fmla="*/ 0 h 1773"/>
                <a:gd name="T30" fmla="*/ 313 w 401"/>
                <a:gd name="T31" fmla="*/ 0 h 1773"/>
                <a:gd name="T32" fmla="*/ 226 w 401"/>
                <a:gd name="T33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1773">
                  <a:moveTo>
                    <a:pt x="226" y="0"/>
                  </a:moveTo>
                  <a:lnTo>
                    <a:pt x="226" y="0"/>
                  </a:lnTo>
                  <a:cubicBezTo>
                    <a:pt x="163" y="0"/>
                    <a:pt x="107" y="25"/>
                    <a:pt x="66" y="66"/>
                  </a:cubicBezTo>
                  <a:lnTo>
                    <a:pt x="66" y="66"/>
                  </a:lnTo>
                  <a:cubicBezTo>
                    <a:pt x="25" y="106"/>
                    <a:pt x="0" y="163"/>
                    <a:pt x="0" y="225"/>
                  </a:cubicBezTo>
                  <a:lnTo>
                    <a:pt x="0" y="887"/>
                  </a:lnTo>
                  <a:lnTo>
                    <a:pt x="0" y="1547"/>
                  </a:lnTo>
                  <a:lnTo>
                    <a:pt x="0" y="1547"/>
                  </a:lnTo>
                  <a:cubicBezTo>
                    <a:pt x="0" y="1610"/>
                    <a:pt x="25" y="1666"/>
                    <a:pt x="66" y="1707"/>
                  </a:cubicBezTo>
                  <a:lnTo>
                    <a:pt x="66" y="1707"/>
                  </a:lnTo>
                  <a:cubicBezTo>
                    <a:pt x="107" y="1747"/>
                    <a:pt x="163" y="1772"/>
                    <a:pt x="226" y="1772"/>
                  </a:cubicBezTo>
                  <a:lnTo>
                    <a:pt x="313" y="1772"/>
                  </a:lnTo>
                  <a:lnTo>
                    <a:pt x="400" y="1772"/>
                  </a:lnTo>
                  <a:lnTo>
                    <a:pt x="400" y="887"/>
                  </a:lnTo>
                  <a:lnTo>
                    <a:pt x="400" y="0"/>
                  </a:lnTo>
                  <a:lnTo>
                    <a:pt x="313" y="0"/>
                  </a:lnTo>
                  <a:lnTo>
                    <a:pt x="226" y="0"/>
                  </a:lnTo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126">
              <a:extLst>
                <a:ext uri="{FF2B5EF4-FFF2-40B4-BE49-F238E27FC236}">
                  <a16:creationId xmlns:a16="http://schemas.microsoft.com/office/drawing/2014/main" id="{1F7FE150-55E1-FE4B-91ED-20175748D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0210" y="5940666"/>
              <a:ext cx="999734" cy="510851"/>
            </a:xfrm>
            <a:custGeom>
              <a:avLst/>
              <a:gdLst>
                <a:gd name="T0" fmla="*/ 801 w 802"/>
                <a:gd name="T1" fmla="*/ 409 h 410"/>
                <a:gd name="T2" fmla="*/ 0 w 802"/>
                <a:gd name="T3" fmla="*/ 409 h 410"/>
                <a:gd name="T4" fmla="*/ 0 w 802"/>
                <a:gd name="T5" fmla="*/ 0 h 410"/>
                <a:gd name="T6" fmla="*/ 801 w 802"/>
                <a:gd name="T7" fmla="*/ 0 h 410"/>
                <a:gd name="T8" fmla="*/ 801 w 802"/>
                <a:gd name="T9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410">
                  <a:moveTo>
                    <a:pt x="801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801" y="0"/>
                  </a:lnTo>
                  <a:lnTo>
                    <a:pt x="801" y="4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127">
              <a:extLst>
                <a:ext uri="{FF2B5EF4-FFF2-40B4-BE49-F238E27FC236}">
                  <a16:creationId xmlns:a16="http://schemas.microsoft.com/office/drawing/2014/main" id="{4FCDCF6C-4EF0-B549-8043-663EB8F3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6832" y="7044764"/>
              <a:ext cx="1823691" cy="400994"/>
            </a:xfrm>
            <a:custGeom>
              <a:avLst/>
              <a:gdLst>
                <a:gd name="T0" fmla="*/ 1347 w 1462"/>
                <a:gd name="T1" fmla="*/ 41 h 321"/>
                <a:gd name="T2" fmla="*/ 758 w 1462"/>
                <a:gd name="T3" fmla="*/ 21 h 321"/>
                <a:gd name="T4" fmla="*/ 170 w 1462"/>
                <a:gd name="T5" fmla="*/ 0 h 321"/>
                <a:gd name="T6" fmla="*/ 170 w 1462"/>
                <a:gd name="T7" fmla="*/ 0 h 321"/>
                <a:gd name="T8" fmla="*/ 165 w 1462"/>
                <a:gd name="T9" fmla="*/ 0 h 321"/>
                <a:gd name="T10" fmla="*/ 165 w 1462"/>
                <a:gd name="T11" fmla="*/ 0 h 321"/>
                <a:gd name="T12" fmla="*/ 160 w 1462"/>
                <a:gd name="T13" fmla="*/ 0 h 321"/>
                <a:gd name="T14" fmla="*/ 160 w 1462"/>
                <a:gd name="T15" fmla="*/ 0 h 321"/>
                <a:gd name="T16" fmla="*/ 47 w 1462"/>
                <a:gd name="T17" fmla="*/ 47 h 321"/>
                <a:gd name="T18" fmla="*/ 47 w 1462"/>
                <a:gd name="T19" fmla="*/ 47 h 321"/>
                <a:gd name="T20" fmla="*/ 0 w 1462"/>
                <a:gd name="T21" fmla="*/ 160 h 321"/>
                <a:gd name="T22" fmla="*/ 0 w 1462"/>
                <a:gd name="T23" fmla="*/ 160 h 321"/>
                <a:gd name="T24" fmla="*/ 47 w 1462"/>
                <a:gd name="T25" fmla="*/ 272 h 321"/>
                <a:gd name="T26" fmla="*/ 47 w 1462"/>
                <a:gd name="T27" fmla="*/ 272 h 321"/>
                <a:gd name="T28" fmla="*/ 160 w 1462"/>
                <a:gd name="T29" fmla="*/ 320 h 321"/>
                <a:gd name="T30" fmla="*/ 160 w 1462"/>
                <a:gd name="T31" fmla="*/ 320 h 321"/>
                <a:gd name="T32" fmla="*/ 165 w 1462"/>
                <a:gd name="T33" fmla="*/ 320 h 321"/>
                <a:gd name="T34" fmla="*/ 165 w 1462"/>
                <a:gd name="T35" fmla="*/ 320 h 321"/>
                <a:gd name="T36" fmla="*/ 170 w 1462"/>
                <a:gd name="T37" fmla="*/ 319 h 321"/>
                <a:gd name="T38" fmla="*/ 758 w 1462"/>
                <a:gd name="T39" fmla="*/ 299 h 321"/>
                <a:gd name="T40" fmla="*/ 1347 w 1462"/>
                <a:gd name="T41" fmla="*/ 278 h 321"/>
                <a:gd name="T42" fmla="*/ 1347 w 1462"/>
                <a:gd name="T43" fmla="*/ 278 h 321"/>
                <a:gd name="T44" fmla="*/ 1428 w 1462"/>
                <a:gd name="T45" fmla="*/ 242 h 321"/>
                <a:gd name="T46" fmla="*/ 1428 w 1462"/>
                <a:gd name="T47" fmla="*/ 242 h 321"/>
                <a:gd name="T48" fmla="*/ 1461 w 1462"/>
                <a:gd name="T49" fmla="*/ 160 h 321"/>
                <a:gd name="T50" fmla="*/ 1461 w 1462"/>
                <a:gd name="T51" fmla="*/ 160 h 321"/>
                <a:gd name="T52" fmla="*/ 1461 w 1462"/>
                <a:gd name="T53" fmla="*/ 160 h 321"/>
                <a:gd name="T54" fmla="*/ 1428 w 1462"/>
                <a:gd name="T55" fmla="*/ 77 h 321"/>
                <a:gd name="T56" fmla="*/ 1428 w 1462"/>
                <a:gd name="T57" fmla="*/ 77 h 321"/>
                <a:gd name="T58" fmla="*/ 1347 w 1462"/>
                <a:gd name="T59" fmla="*/ 4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2" h="321">
                  <a:moveTo>
                    <a:pt x="1347" y="41"/>
                  </a:moveTo>
                  <a:lnTo>
                    <a:pt x="758" y="21"/>
                  </a:lnTo>
                  <a:lnTo>
                    <a:pt x="170" y="0"/>
                  </a:lnTo>
                  <a:lnTo>
                    <a:pt x="170" y="0"/>
                  </a:lnTo>
                  <a:cubicBezTo>
                    <a:pt x="168" y="0"/>
                    <a:pt x="167" y="0"/>
                    <a:pt x="165" y="0"/>
                  </a:cubicBezTo>
                  <a:lnTo>
                    <a:pt x="165" y="0"/>
                  </a:lnTo>
                  <a:cubicBezTo>
                    <a:pt x="163" y="0"/>
                    <a:pt x="161" y="0"/>
                    <a:pt x="160" y="0"/>
                  </a:cubicBezTo>
                  <a:lnTo>
                    <a:pt x="160" y="0"/>
                  </a:lnTo>
                  <a:cubicBezTo>
                    <a:pt x="116" y="0"/>
                    <a:pt x="75" y="18"/>
                    <a:pt x="47" y="47"/>
                  </a:cubicBezTo>
                  <a:lnTo>
                    <a:pt x="47" y="47"/>
                  </a:lnTo>
                  <a:cubicBezTo>
                    <a:pt x="18" y="76"/>
                    <a:pt x="0" y="116"/>
                    <a:pt x="0" y="160"/>
                  </a:cubicBezTo>
                  <a:lnTo>
                    <a:pt x="0" y="160"/>
                  </a:lnTo>
                  <a:cubicBezTo>
                    <a:pt x="0" y="204"/>
                    <a:pt x="18" y="244"/>
                    <a:pt x="47" y="272"/>
                  </a:cubicBezTo>
                  <a:lnTo>
                    <a:pt x="47" y="272"/>
                  </a:lnTo>
                  <a:cubicBezTo>
                    <a:pt x="75" y="302"/>
                    <a:pt x="116" y="320"/>
                    <a:pt x="160" y="320"/>
                  </a:cubicBezTo>
                  <a:lnTo>
                    <a:pt x="160" y="320"/>
                  </a:lnTo>
                  <a:cubicBezTo>
                    <a:pt x="161" y="320"/>
                    <a:pt x="163" y="320"/>
                    <a:pt x="165" y="320"/>
                  </a:cubicBezTo>
                  <a:lnTo>
                    <a:pt x="165" y="320"/>
                  </a:lnTo>
                  <a:cubicBezTo>
                    <a:pt x="167" y="320"/>
                    <a:pt x="168" y="319"/>
                    <a:pt x="170" y="319"/>
                  </a:cubicBezTo>
                  <a:lnTo>
                    <a:pt x="758" y="299"/>
                  </a:lnTo>
                  <a:lnTo>
                    <a:pt x="1347" y="278"/>
                  </a:lnTo>
                  <a:lnTo>
                    <a:pt x="1347" y="278"/>
                  </a:lnTo>
                  <a:cubicBezTo>
                    <a:pt x="1379" y="277"/>
                    <a:pt x="1407" y="263"/>
                    <a:pt x="1428" y="242"/>
                  </a:cubicBezTo>
                  <a:lnTo>
                    <a:pt x="1428" y="242"/>
                  </a:lnTo>
                  <a:cubicBezTo>
                    <a:pt x="1448" y="220"/>
                    <a:pt x="1461" y="192"/>
                    <a:pt x="1461" y="160"/>
                  </a:cubicBezTo>
                  <a:lnTo>
                    <a:pt x="1461" y="160"/>
                  </a:lnTo>
                  <a:lnTo>
                    <a:pt x="1461" y="160"/>
                  </a:lnTo>
                  <a:cubicBezTo>
                    <a:pt x="1461" y="127"/>
                    <a:pt x="1448" y="99"/>
                    <a:pt x="1428" y="77"/>
                  </a:cubicBezTo>
                  <a:lnTo>
                    <a:pt x="1428" y="77"/>
                  </a:lnTo>
                  <a:cubicBezTo>
                    <a:pt x="1407" y="56"/>
                    <a:pt x="1379" y="42"/>
                    <a:pt x="1347" y="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128">
              <a:extLst>
                <a:ext uri="{FF2B5EF4-FFF2-40B4-BE49-F238E27FC236}">
                  <a16:creationId xmlns:a16="http://schemas.microsoft.com/office/drawing/2014/main" id="{60E94E31-B551-2348-9F59-60C7F489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5940666"/>
              <a:ext cx="736069" cy="510851"/>
            </a:xfrm>
            <a:custGeom>
              <a:avLst/>
              <a:gdLst>
                <a:gd name="T0" fmla="*/ 588 w 589"/>
                <a:gd name="T1" fmla="*/ 409 h 410"/>
                <a:gd name="T2" fmla="*/ 0 w 589"/>
                <a:gd name="T3" fmla="*/ 409 h 410"/>
                <a:gd name="T4" fmla="*/ 0 w 589"/>
                <a:gd name="T5" fmla="*/ 0 h 410"/>
                <a:gd name="T6" fmla="*/ 588 w 589"/>
                <a:gd name="T7" fmla="*/ 0 h 410"/>
                <a:gd name="T8" fmla="*/ 588 w 589"/>
                <a:gd name="T9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410">
                  <a:moveTo>
                    <a:pt x="588" y="409"/>
                  </a:moveTo>
                  <a:lnTo>
                    <a:pt x="0" y="409"/>
                  </a:lnTo>
                  <a:lnTo>
                    <a:pt x="0" y="0"/>
                  </a:lnTo>
                  <a:lnTo>
                    <a:pt x="588" y="0"/>
                  </a:lnTo>
                  <a:lnTo>
                    <a:pt x="588" y="4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129">
              <a:extLst>
                <a:ext uri="{FF2B5EF4-FFF2-40B4-BE49-F238E27FC236}">
                  <a16:creationId xmlns:a16="http://schemas.microsoft.com/office/drawing/2014/main" id="{58626E14-2216-6F4A-BE5B-7CF8AD252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6599829"/>
              <a:ext cx="181269" cy="82395"/>
            </a:xfrm>
            <a:custGeom>
              <a:avLst/>
              <a:gdLst>
                <a:gd name="T0" fmla="*/ 114 w 146"/>
                <a:gd name="T1" fmla="*/ 64 h 65"/>
                <a:gd name="T2" fmla="*/ 72 w 146"/>
                <a:gd name="T3" fmla="*/ 64 h 65"/>
                <a:gd name="T4" fmla="*/ 31 w 146"/>
                <a:gd name="T5" fmla="*/ 64 h 65"/>
                <a:gd name="T6" fmla="*/ 31 w 146"/>
                <a:gd name="T7" fmla="*/ 64 h 65"/>
                <a:gd name="T8" fmla="*/ 9 w 146"/>
                <a:gd name="T9" fmla="*/ 55 h 65"/>
                <a:gd name="T10" fmla="*/ 9 w 146"/>
                <a:gd name="T11" fmla="*/ 55 h 65"/>
                <a:gd name="T12" fmla="*/ 0 w 146"/>
                <a:gd name="T13" fmla="*/ 33 h 65"/>
                <a:gd name="T14" fmla="*/ 0 w 146"/>
                <a:gd name="T15" fmla="*/ 32 h 65"/>
                <a:gd name="T16" fmla="*/ 0 w 146"/>
                <a:gd name="T17" fmla="*/ 32 h 65"/>
                <a:gd name="T18" fmla="*/ 0 w 146"/>
                <a:gd name="T19" fmla="*/ 32 h 65"/>
                <a:gd name="T20" fmla="*/ 9 w 146"/>
                <a:gd name="T21" fmla="*/ 9 h 65"/>
                <a:gd name="T22" fmla="*/ 9 w 146"/>
                <a:gd name="T23" fmla="*/ 9 h 65"/>
                <a:gd name="T24" fmla="*/ 31 w 146"/>
                <a:gd name="T25" fmla="*/ 0 h 65"/>
                <a:gd name="T26" fmla="*/ 72 w 146"/>
                <a:gd name="T27" fmla="*/ 0 h 65"/>
                <a:gd name="T28" fmla="*/ 114 w 146"/>
                <a:gd name="T29" fmla="*/ 0 h 65"/>
                <a:gd name="T30" fmla="*/ 114 w 146"/>
                <a:gd name="T31" fmla="*/ 0 h 65"/>
                <a:gd name="T32" fmla="*/ 136 w 146"/>
                <a:gd name="T33" fmla="*/ 9 h 65"/>
                <a:gd name="T34" fmla="*/ 136 w 146"/>
                <a:gd name="T35" fmla="*/ 9 h 65"/>
                <a:gd name="T36" fmla="*/ 145 w 146"/>
                <a:gd name="T37" fmla="*/ 32 h 65"/>
                <a:gd name="T38" fmla="*/ 145 w 146"/>
                <a:gd name="T39" fmla="*/ 32 h 65"/>
                <a:gd name="T40" fmla="*/ 145 w 146"/>
                <a:gd name="T41" fmla="*/ 33 h 65"/>
                <a:gd name="T42" fmla="*/ 145 w 146"/>
                <a:gd name="T43" fmla="*/ 33 h 65"/>
                <a:gd name="T44" fmla="*/ 136 w 146"/>
                <a:gd name="T45" fmla="*/ 55 h 65"/>
                <a:gd name="T46" fmla="*/ 136 w 146"/>
                <a:gd name="T47" fmla="*/ 55 h 65"/>
                <a:gd name="T48" fmla="*/ 114 w 146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6" h="65">
                  <a:moveTo>
                    <a:pt x="114" y="64"/>
                  </a:moveTo>
                  <a:lnTo>
                    <a:pt x="72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ubicBezTo>
                    <a:pt x="0" y="23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6" y="9"/>
                  </a:cubicBezTo>
                  <a:lnTo>
                    <a:pt x="136" y="9"/>
                  </a:lnTo>
                  <a:cubicBezTo>
                    <a:pt x="141" y="15"/>
                    <a:pt x="145" y="23"/>
                    <a:pt x="145" y="32"/>
                  </a:cubicBezTo>
                  <a:lnTo>
                    <a:pt x="145" y="32"/>
                  </a:lnTo>
                  <a:lnTo>
                    <a:pt x="145" y="33"/>
                  </a:lnTo>
                  <a:lnTo>
                    <a:pt x="145" y="33"/>
                  </a:lnTo>
                  <a:cubicBezTo>
                    <a:pt x="145" y="41"/>
                    <a:pt x="141" y="49"/>
                    <a:pt x="136" y="55"/>
                  </a:cubicBezTo>
                  <a:lnTo>
                    <a:pt x="136" y="55"/>
                  </a:lnTo>
                  <a:cubicBezTo>
                    <a:pt x="130" y="60"/>
                    <a:pt x="122" y="64"/>
                    <a:pt x="114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130">
              <a:extLst>
                <a:ext uri="{FF2B5EF4-FFF2-40B4-BE49-F238E27FC236}">
                  <a16:creationId xmlns:a16="http://schemas.microsoft.com/office/drawing/2014/main" id="{BEFB89BF-9AB4-AE43-8D19-9704BF20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6268" y="6599829"/>
              <a:ext cx="307611" cy="82395"/>
            </a:xfrm>
            <a:custGeom>
              <a:avLst/>
              <a:gdLst>
                <a:gd name="T0" fmla="*/ 216 w 247"/>
                <a:gd name="T1" fmla="*/ 64 h 65"/>
                <a:gd name="T2" fmla="*/ 123 w 247"/>
                <a:gd name="T3" fmla="*/ 64 h 65"/>
                <a:gd name="T4" fmla="*/ 31 w 247"/>
                <a:gd name="T5" fmla="*/ 64 h 65"/>
                <a:gd name="T6" fmla="*/ 31 w 247"/>
                <a:gd name="T7" fmla="*/ 64 h 65"/>
                <a:gd name="T8" fmla="*/ 9 w 247"/>
                <a:gd name="T9" fmla="*/ 55 h 65"/>
                <a:gd name="T10" fmla="*/ 9 w 247"/>
                <a:gd name="T11" fmla="*/ 55 h 65"/>
                <a:gd name="T12" fmla="*/ 0 w 247"/>
                <a:gd name="T13" fmla="*/ 33 h 65"/>
                <a:gd name="T14" fmla="*/ 0 w 247"/>
                <a:gd name="T15" fmla="*/ 32 h 65"/>
                <a:gd name="T16" fmla="*/ 0 w 247"/>
                <a:gd name="T17" fmla="*/ 32 h 65"/>
                <a:gd name="T18" fmla="*/ 0 w 247"/>
                <a:gd name="T19" fmla="*/ 32 h 65"/>
                <a:gd name="T20" fmla="*/ 9 w 247"/>
                <a:gd name="T21" fmla="*/ 9 h 65"/>
                <a:gd name="T22" fmla="*/ 9 w 247"/>
                <a:gd name="T23" fmla="*/ 9 h 65"/>
                <a:gd name="T24" fmla="*/ 31 w 247"/>
                <a:gd name="T25" fmla="*/ 0 h 65"/>
                <a:gd name="T26" fmla="*/ 123 w 247"/>
                <a:gd name="T27" fmla="*/ 0 h 65"/>
                <a:gd name="T28" fmla="*/ 216 w 247"/>
                <a:gd name="T29" fmla="*/ 0 h 65"/>
                <a:gd name="T30" fmla="*/ 216 w 247"/>
                <a:gd name="T31" fmla="*/ 0 h 65"/>
                <a:gd name="T32" fmla="*/ 237 w 247"/>
                <a:gd name="T33" fmla="*/ 9 h 65"/>
                <a:gd name="T34" fmla="*/ 237 w 247"/>
                <a:gd name="T35" fmla="*/ 9 h 65"/>
                <a:gd name="T36" fmla="*/ 246 w 247"/>
                <a:gd name="T37" fmla="*/ 32 h 65"/>
                <a:gd name="T38" fmla="*/ 246 w 247"/>
                <a:gd name="T39" fmla="*/ 32 h 65"/>
                <a:gd name="T40" fmla="*/ 246 w 247"/>
                <a:gd name="T41" fmla="*/ 33 h 65"/>
                <a:gd name="T42" fmla="*/ 246 w 247"/>
                <a:gd name="T43" fmla="*/ 33 h 65"/>
                <a:gd name="T44" fmla="*/ 237 w 247"/>
                <a:gd name="T45" fmla="*/ 55 h 65"/>
                <a:gd name="T46" fmla="*/ 237 w 247"/>
                <a:gd name="T47" fmla="*/ 55 h 65"/>
                <a:gd name="T48" fmla="*/ 216 w 247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65">
                  <a:moveTo>
                    <a:pt x="216" y="64"/>
                  </a:moveTo>
                  <a:lnTo>
                    <a:pt x="123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ubicBezTo>
                    <a:pt x="0" y="23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123" y="0"/>
                  </a:lnTo>
                  <a:lnTo>
                    <a:pt x="216" y="0"/>
                  </a:lnTo>
                  <a:lnTo>
                    <a:pt x="216" y="0"/>
                  </a:lnTo>
                  <a:cubicBezTo>
                    <a:pt x="224" y="0"/>
                    <a:pt x="232" y="4"/>
                    <a:pt x="237" y="9"/>
                  </a:cubicBezTo>
                  <a:lnTo>
                    <a:pt x="237" y="9"/>
                  </a:lnTo>
                  <a:cubicBezTo>
                    <a:pt x="243" y="15"/>
                    <a:pt x="246" y="23"/>
                    <a:pt x="246" y="32"/>
                  </a:cubicBezTo>
                  <a:lnTo>
                    <a:pt x="246" y="32"/>
                  </a:lnTo>
                  <a:lnTo>
                    <a:pt x="246" y="33"/>
                  </a:lnTo>
                  <a:lnTo>
                    <a:pt x="246" y="33"/>
                  </a:lnTo>
                  <a:cubicBezTo>
                    <a:pt x="246" y="41"/>
                    <a:pt x="243" y="49"/>
                    <a:pt x="237" y="55"/>
                  </a:cubicBezTo>
                  <a:lnTo>
                    <a:pt x="237" y="55"/>
                  </a:lnTo>
                  <a:cubicBezTo>
                    <a:pt x="232" y="60"/>
                    <a:pt x="224" y="64"/>
                    <a:pt x="216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131">
              <a:extLst>
                <a:ext uri="{FF2B5EF4-FFF2-40B4-BE49-F238E27FC236}">
                  <a16:creationId xmlns:a16="http://schemas.microsoft.com/office/drawing/2014/main" id="{4FEC5820-A043-2C45-8FDC-6EB8058E9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6837" y="6599829"/>
              <a:ext cx="181272" cy="82395"/>
            </a:xfrm>
            <a:custGeom>
              <a:avLst/>
              <a:gdLst>
                <a:gd name="T0" fmla="*/ 114 w 145"/>
                <a:gd name="T1" fmla="*/ 64 h 65"/>
                <a:gd name="T2" fmla="*/ 72 w 145"/>
                <a:gd name="T3" fmla="*/ 64 h 65"/>
                <a:gd name="T4" fmla="*/ 31 w 145"/>
                <a:gd name="T5" fmla="*/ 64 h 65"/>
                <a:gd name="T6" fmla="*/ 31 w 145"/>
                <a:gd name="T7" fmla="*/ 64 h 65"/>
                <a:gd name="T8" fmla="*/ 9 w 145"/>
                <a:gd name="T9" fmla="*/ 55 h 65"/>
                <a:gd name="T10" fmla="*/ 9 w 145"/>
                <a:gd name="T11" fmla="*/ 55 h 65"/>
                <a:gd name="T12" fmla="*/ 0 w 145"/>
                <a:gd name="T13" fmla="*/ 33 h 65"/>
                <a:gd name="T14" fmla="*/ 0 w 145"/>
                <a:gd name="T15" fmla="*/ 32 h 65"/>
                <a:gd name="T16" fmla="*/ 0 w 145"/>
                <a:gd name="T17" fmla="*/ 32 h 65"/>
                <a:gd name="T18" fmla="*/ 0 w 145"/>
                <a:gd name="T19" fmla="*/ 32 h 65"/>
                <a:gd name="T20" fmla="*/ 9 w 145"/>
                <a:gd name="T21" fmla="*/ 9 h 65"/>
                <a:gd name="T22" fmla="*/ 9 w 145"/>
                <a:gd name="T23" fmla="*/ 9 h 65"/>
                <a:gd name="T24" fmla="*/ 31 w 145"/>
                <a:gd name="T25" fmla="*/ 0 h 65"/>
                <a:gd name="T26" fmla="*/ 72 w 145"/>
                <a:gd name="T27" fmla="*/ 0 h 65"/>
                <a:gd name="T28" fmla="*/ 114 w 145"/>
                <a:gd name="T29" fmla="*/ 0 h 65"/>
                <a:gd name="T30" fmla="*/ 114 w 145"/>
                <a:gd name="T31" fmla="*/ 0 h 65"/>
                <a:gd name="T32" fmla="*/ 135 w 145"/>
                <a:gd name="T33" fmla="*/ 9 h 65"/>
                <a:gd name="T34" fmla="*/ 135 w 145"/>
                <a:gd name="T35" fmla="*/ 9 h 65"/>
                <a:gd name="T36" fmla="*/ 144 w 145"/>
                <a:gd name="T37" fmla="*/ 32 h 65"/>
                <a:gd name="T38" fmla="*/ 144 w 145"/>
                <a:gd name="T39" fmla="*/ 32 h 65"/>
                <a:gd name="T40" fmla="*/ 144 w 145"/>
                <a:gd name="T41" fmla="*/ 33 h 65"/>
                <a:gd name="T42" fmla="*/ 144 w 145"/>
                <a:gd name="T43" fmla="*/ 33 h 65"/>
                <a:gd name="T44" fmla="*/ 135 w 145"/>
                <a:gd name="T45" fmla="*/ 55 h 65"/>
                <a:gd name="T46" fmla="*/ 135 w 145"/>
                <a:gd name="T47" fmla="*/ 55 h 65"/>
                <a:gd name="T48" fmla="*/ 114 w 145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65">
                  <a:moveTo>
                    <a:pt x="114" y="64"/>
                  </a:moveTo>
                  <a:lnTo>
                    <a:pt x="72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ubicBezTo>
                    <a:pt x="0" y="23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5" y="9"/>
                  </a:cubicBezTo>
                  <a:lnTo>
                    <a:pt x="135" y="9"/>
                  </a:lnTo>
                  <a:cubicBezTo>
                    <a:pt x="141" y="15"/>
                    <a:pt x="144" y="23"/>
                    <a:pt x="144" y="32"/>
                  </a:cubicBezTo>
                  <a:lnTo>
                    <a:pt x="144" y="32"/>
                  </a:lnTo>
                  <a:lnTo>
                    <a:pt x="144" y="33"/>
                  </a:lnTo>
                  <a:lnTo>
                    <a:pt x="144" y="33"/>
                  </a:lnTo>
                  <a:cubicBezTo>
                    <a:pt x="144" y="41"/>
                    <a:pt x="141" y="49"/>
                    <a:pt x="135" y="55"/>
                  </a:cubicBezTo>
                  <a:lnTo>
                    <a:pt x="135" y="55"/>
                  </a:lnTo>
                  <a:cubicBezTo>
                    <a:pt x="130" y="60"/>
                    <a:pt x="122" y="64"/>
                    <a:pt x="114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132">
              <a:extLst>
                <a:ext uri="{FF2B5EF4-FFF2-40B4-BE49-F238E27FC236}">
                  <a16:creationId xmlns:a16="http://schemas.microsoft.com/office/drawing/2014/main" id="{D6FDB1BA-4419-8D40-B6A4-74AB2B0B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6698705"/>
              <a:ext cx="181269" cy="82395"/>
            </a:xfrm>
            <a:custGeom>
              <a:avLst/>
              <a:gdLst>
                <a:gd name="T0" fmla="*/ 114 w 146"/>
                <a:gd name="T1" fmla="*/ 64 h 65"/>
                <a:gd name="T2" fmla="*/ 72 w 146"/>
                <a:gd name="T3" fmla="*/ 64 h 65"/>
                <a:gd name="T4" fmla="*/ 31 w 146"/>
                <a:gd name="T5" fmla="*/ 64 h 65"/>
                <a:gd name="T6" fmla="*/ 31 w 146"/>
                <a:gd name="T7" fmla="*/ 64 h 65"/>
                <a:gd name="T8" fmla="*/ 9 w 146"/>
                <a:gd name="T9" fmla="*/ 55 h 65"/>
                <a:gd name="T10" fmla="*/ 9 w 146"/>
                <a:gd name="T11" fmla="*/ 55 h 65"/>
                <a:gd name="T12" fmla="*/ 0 w 146"/>
                <a:gd name="T13" fmla="*/ 33 h 65"/>
                <a:gd name="T14" fmla="*/ 0 w 146"/>
                <a:gd name="T15" fmla="*/ 32 h 65"/>
                <a:gd name="T16" fmla="*/ 0 w 146"/>
                <a:gd name="T17" fmla="*/ 31 h 65"/>
                <a:gd name="T18" fmla="*/ 0 w 146"/>
                <a:gd name="T19" fmla="*/ 31 h 65"/>
                <a:gd name="T20" fmla="*/ 9 w 146"/>
                <a:gd name="T21" fmla="*/ 10 h 65"/>
                <a:gd name="T22" fmla="*/ 9 w 146"/>
                <a:gd name="T23" fmla="*/ 10 h 65"/>
                <a:gd name="T24" fmla="*/ 31 w 146"/>
                <a:gd name="T25" fmla="*/ 0 h 65"/>
                <a:gd name="T26" fmla="*/ 72 w 146"/>
                <a:gd name="T27" fmla="*/ 0 h 65"/>
                <a:gd name="T28" fmla="*/ 114 w 146"/>
                <a:gd name="T29" fmla="*/ 0 h 65"/>
                <a:gd name="T30" fmla="*/ 114 w 146"/>
                <a:gd name="T31" fmla="*/ 0 h 65"/>
                <a:gd name="T32" fmla="*/ 136 w 146"/>
                <a:gd name="T33" fmla="*/ 10 h 65"/>
                <a:gd name="T34" fmla="*/ 136 w 146"/>
                <a:gd name="T35" fmla="*/ 10 h 65"/>
                <a:gd name="T36" fmla="*/ 145 w 146"/>
                <a:gd name="T37" fmla="*/ 31 h 65"/>
                <a:gd name="T38" fmla="*/ 145 w 146"/>
                <a:gd name="T39" fmla="*/ 32 h 65"/>
                <a:gd name="T40" fmla="*/ 145 w 146"/>
                <a:gd name="T41" fmla="*/ 33 h 65"/>
                <a:gd name="T42" fmla="*/ 145 w 146"/>
                <a:gd name="T43" fmla="*/ 33 h 65"/>
                <a:gd name="T44" fmla="*/ 136 w 146"/>
                <a:gd name="T45" fmla="*/ 55 h 65"/>
                <a:gd name="T46" fmla="*/ 136 w 146"/>
                <a:gd name="T47" fmla="*/ 55 h 65"/>
                <a:gd name="T48" fmla="*/ 114 w 146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6" h="65">
                  <a:moveTo>
                    <a:pt x="114" y="64"/>
                  </a:moveTo>
                  <a:lnTo>
                    <a:pt x="72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3"/>
                    <a:pt x="4" y="15"/>
                    <a:pt x="9" y="10"/>
                  </a:cubicBezTo>
                  <a:lnTo>
                    <a:pt x="9" y="10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6" y="10"/>
                  </a:cubicBezTo>
                  <a:lnTo>
                    <a:pt x="136" y="10"/>
                  </a:lnTo>
                  <a:cubicBezTo>
                    <a:pt x="141" y="15"/>
                    <a:pt x="145" y="23"/>
                    <a:pt x="145" y="31"/>
                  </a:cubicBezTo>
                  <a:lnTo>
                    <a:pt x="145" y="32"/>
                  </a:lnTo>
                  <a:lnTo>
                    <a:pt x="145" y="33"/>
                  </a:lnTo>
                  <a:lnTo>
                    <a:pt x="145" y="33"/>
                  </a:lnTo>
                  <a:cubicBezTo>
                    <a:pt x="145" y="41"/>
                    <a:pt x="141" y="49"/>
                    <a:pt x="136" y="55"/>
                  </a:cubicBezTo>
                  <a:lnTo>
                    <a:pt x="136" y="55"/>
                  </a:lnTo>
                  <a:cubicBezTo>
                    <a:pt x="130" y="60"/>
                    <a:pt x="122" y="64"/>
                    <a:pt x="114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133">
              <a:extLst>
                <a:ext uri="{FF2B5EF4-FFF2-40B4-BE49-F238E27FC236}">
                  <a16:creationId xmlns:a16="http://schemas.microsoft.com/office/drawing/2014/main" id="{2EE8DA56-EBA1-5D40-B8E2-391B8D5AB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6268" y="6698705"/>
              <a:ext cx="307611" cy="82395"/>
            </a:xfrm>
            <a:custGeom>
              <a:avLst/>
              <a:gdLst>
                <a:gd name="T0" fmla="*/ 216 w 247"/>
                <a:gd name="T1" fmla="*/ 64 h 65"/>
                <a:gd name="T2" fmla="*/ 123 w 247"/>
                <a:gd name="T3" fmla="*/ 64 h 65"/>
                <a:gd name="T4" fmla="*/ 31 w 247"/>
                <a:gd name="T5" fmla="*/ 64 h 65"/>
                <a:gd name="T6" fmla="*/ 31 w 247"/>
                <a:gd name="T7" fmla="*/ 64 h 65"/>
                <a:gd name="T8" fmla="*/ 9 w 247"/>
                <a:gd name="T9" fmla="*/ 55 h 65"/>
                <a:gd name="T10" fmla="*/ 9 w 247"/>
                <a:gd name="T11" fmla="*/ 55 h 65"/>
                <a:gd name="T12" fmla="*/ 0 w 247"/>
                <a:gd name="T13" fmla="*/ 33 h 65"/>
                <a:gd name="T14" fmla="*/ 0 w 247"/>
                <a:gd name="T15" fmla="*/ 32 h 65"/>
                <a:gd name="T16" fmla="*/ 0 w 247"/>
                <a:gd name="T17" fmla="*/ 31 h 65"/>
                <a:gd name="T18" fmla="*/ 0 w 247"/>
                <a:gd name="T19" fmla="*/ 31 h 65"/>
                <a:gd name="T20" fmla="*/ 9 w 247"/>
                <a:gd name="T21" fmla="*/ 10 h 65"/>
                <a:gd name="T22" fmla="*/ 9 w 247"/>
                <a:gd name="T23" fmla="*/ 10 h 65"/>
                <a:gd name="T24" fmla="*/ 31 w 247"/>
                <a:gd name="T25" fmla="*/ 0 h 65"/>
                <a:gd name="T26" fmla="*/ 123 w 247"/>
                <a:gd name="T27" fmla="*/ 0 h 65"/>
                <a:gd name="T28" fmla="*/ 216 w 247"/>
                <a:gd name="T29" fmla="*/ 0 h 65"/>
                <a:gd name="T30" fmla="*/ 216 w 247"/>
                <a:gd name="T31" fmla="*/ 0 h 65"/>
                <a:gd name="T32" fmla="*/ 237 w 247"/>
                <a:gd name="T33" fmla="*/ 10 h 65"/>
                <a:gd name="T34" fmla="*/ 237 w 247"/>
                <a:gd name="T35" fmla="*/ 10 h 65"/>
                <a:gd name="T36" fmla="*/ 246 w 247"/>
                <a:gd name="T37" fmla="*/ 31 h 65"/>
                <a:gd name="T38" fmla="*/ 246 w 247"/>
                <a:gd name="T39" fmla="*/ 32 h 65"/>
                <a:gd name="T40" fmla="*/ 246 w 247"/>
                <a:gd name="T41" fmla="*/ 33 h 65"/>
                <a:gd name="T42" fmla="*/ 246 w 247"/>
                <a:gd name="T43" fmla="*/ 33 h 65"/>
                <a:gd name="T44" fmla="*/ 237 w 247"/>
                <a:gd name="T45" fmla="*/ 55 h 65"/>
                <a:gd name="T46" fmla="*/ 237 w 247"/>
                <a:gd name="T47" fmla="*/ 55 h 65"/>
                <a:gd name="T48" fmla="*/ 216 w 247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65">
                  <a:moveTo>
                    <a:pt x="216" y="64"/>
                  </a:moveTo>
                  <a:lnTo>
                    <a:pt x="123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3"/>
                    <a:pt x="4" y="15"/>
                    <a:pt x="9" y="10"/>
                  </a:cubicBezTo>
                  <a:lnTo>
                    <a:pt x="9" y="10"/>
                  </a:lnTo>
                  <a:cubicBezTo>
                    <a:pt x="15" y="4"/>
                    <a:pt x="23" y="0"/>
                    <a:pt x="31" y="0"/>
                  </a:cubicBezTo>
                  <a:lnTo>
                    <a:pt x="123" y="0"/>
                  </a:lnTo>
                  <a:lnTo>
                    <a:pt x="216" y="0"/>
                  </a:lnTo>
                  <a:lnTo>
                    <a:pt x="216" y="0"/>
                  </a:lnTo>
                  <a:cubicBezTo>
                    <a:pt x="224" y="0"/>
                    <a:pt x="232" y="4"/>
                    <a:pt x="237" y="10"/>
                  </a:cubicBezTo>
                  <a:lnTo>
                    <a:pt x="237" y="10"/>
                  </a:lnTo>
                  <a:cubicBezTo>
                    <a:pt x="243" y="15"/>
                    <a:pt x="246" y="23"/>
                    <a:pt x="246" y="31"/>
                  </a:cubicBezTo>
                  <a:lnTo>
                    <a:pt x="246" y="32"/>
                  </a:lnTo>
                  <a:lnTo>
                    <a:pt x="246" y="33"/>
                  </a:lnTo>
                  <a:lnTo>
                    <a:pt x="246" y="33"/>
                  </a:lnTo>
                  <a:cubicBezTo>
                    <a:pt x="246" y="41"/>
                    <a:pt x="243" y="49"/>
                    <a:pt x="237" y="55"/>
                  </a:cubicBezTo>
                  <a:lnTo>
                    <a:pt x="237" y="55"/>
                  </a:lnTo>
                  <a:cubicBezTo>
                    <a:pt x="232" y="60"/>
                    <a:pt x="224" y="64"/>
                    <a:pt x="216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134">
              <a:extLst>
                <a:ext uri="{FF2B5EF4-FFF2-40B4-BE49-F238E27FC236}">
                  <a16:creationId xmlns:a16="http://schemas.microsoft.com/office/drawing/2014/main" id="{0CE56913-BB0C-234A-85CE-17CBDAD3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6837" y="6698705"/>
              <a:ext cx="181272" cy="82395"/>
            </a:xfrm>
            <a:custGeom>
              <a:avLst/>
              <a:gdLst>
                <a:gd name="T0" fmla="*/ 114 w 145"/>
                <a:gd name="T1" fmla="*/ 64 h 65"/>
                <a:gd name="T2" fmla="*/ 72 w 145"/>
                <a:gd name="T3" fmla="*/ 64 h 65"/>
                <a:gd name="T4" fmla="*/ 31 w 145"/>
                <a:gd name="T5" fmla="*/ 64 h 65"/>
                <a:gd name="T6" fmla="*/ 31 w 145"/>
                <a:gd name="T7" fmla="*/ 64 h 65"/>
                <a:gd name="T8" fmla="*/ 9 w 145"/>
                <a:gd name="T9" fmla="*/ 55 h 65"/>
                <a:gd name="T10" fmla="*/ 9 w 145"/>
                <a:gd name="T11" fmla="*/ 55 h 65"/>
                <a:gd name="T12" fmla="*/ 0 w 145"/>
                <a:gd name="T13" fmla="*/ 33 h 65"/>
                <a:gd name="T14" fmla="*/ 0 w 145"/>
                <a:gd name="T15" fmla="*/ 32 h 65"/>
                <a:gd name="T16" fmla="*/ 0 w 145"/>
                <a:gd name="T17" fmla="*/ 31 h 65"/>
                <a:gd name="T18" fmla="*/ 0 w 145"/>
                <a:gd name="T19" fmla="*/ 31 h 65"/>
                <a:gd name="T20" fmla="*/ 9 w 145"/>
                <a:gd name="T21" fmla="*/ 10 h 65"/>
                <a:gd name="T22" fmla="*/ 9 w 145"/>
                <a:gd name="T23" fmla="*/ 10 h 65"/>
                <a:gd name="T24" fmla="*/ 31 w 145"/>
                <a:gd name="T25" fmla="*/ 0 h 65"/>
                <a:gd name="T26" fmla="*/ 72 w 145"/>
                <a:gd name="T27" fmla="*/ 0 h 65"/>
                <a:gd name="T28" fmla="*/ 114 w 145"/>
                <a:gd name="T29" fmla="*/ 0 h 65"/>
                <a:gd name="T30" fmla="*/ 114 w 145"/>
                <a:gd name="T31" fmla="*/ 0 h 65"/>
                <a:gd name="T32" fmla="*/ 135 w 145"/>
                <a:gd name="T33" fmla="*/ 10 h 65"/>
                <a:gd name="T34" fmla="*/ 135 w 145"/>
                <a:gd name="T35" fmla="*/ 10 h 65"/>
                <a:gd name="T36" fmla="*/ 144 w 145"/>
                <a:gd name="T37" fmla="*/ 31 h 65"/>
                <a:gd name="T38" fmla="*/ 144 w 145"/>
                <a:gd name="T39" fmla="*/ 32 h 65"/>
                <a:gd name="T40" fmla="*/ 144 w 145"/>
                <a:gd name="T41" fmla="*/ 33 h 65"/>
                <a:gd name="T42" fmla="*/ 144 w 145"/>
                <a:gd name="T43" fmla="*/ 33 h 65"/>
                <a:gd name="T44" fmla="*/ 135 w 145"/>
                <a:gd name="T45" fmla="*/ 55 h 65"/>
                <a:gd name="T46" fmla="*/ 135 w 145"/>
                <a:gd name="T47" fmla="*/ 55 h 65"/>
                <a:gd name="T48" fmla="*/ 114 w 145"/>
                <a:gd name="T4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65">
                  <a:moveTo>
                    <a:pt x="114" y="64"/>
                  </a:moveTo>
                  <a:lnTo>
                    <a:pt x="72" y="64"/>
                  </a:lnTo>
                  <a:lnTo>
                    <a:pt x="31" y="64"/>
                  </a:lnTo>
                  <a:lnTo>
                    <a:pt x="31" y="64"/>
                  </a:lnTo>
                  <a:cubicBezTo>
                    <a:pt x="23" y="64"/>
                    <a:pt x="15" y="60"/>
                    <a:pt x="9" y="55"/>
                  </a:cubicBezTo>
                  <a:lnTo>
                    <a:pt x="9" y="55"/>
                  </a:lnTo>
                  <a:cubicBezTo>
                    <a:pt x="4" y="49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3"/>
                    <a:pt x="4" y="15"/>
                    <a:pt x="9" y="10"/>
                  </a:cubicBezTo>
                  <a:lnTo>
                    <a:pt x="9" y="10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5" y="10"/>
                  </a:cubicBezTo>
                  <a:lnTo>
                    <a:pt x="135" y="10"/>
                  </a:lnTo>
                  <a:cubicBezTo>
                    <a:pt x="141" y="15"/>
                    <a:pt x="144" y="23"/>
                    <a:pt x="144" y="31"/>
                  </a:cubicBezTo>
                  <a:lnTo>
                    <a:pt x="144" y="32"/>
                  </a:lnTo>
                  <a:lnTo>
                    <a:pt x="144" y="33"/>
                  </a:lnTo>
                  <a:lnTo>
                    <a:pt x="144" y="33"/>
                  </a:lnTo>
                  <a:cubicBezTo>
                    <a:pt x="144" y="41"/>
                    <a:pt x="141" y="49"/>
                    <a:pt x="135" y="55"/>
                  </a:cubicBezTo>
                  <a:lnTo>
                    <a:pt x="135" y="55"/>
                  </a:lnTo>
                  <a:cubicBezTo>
                    <a:pt x="130" y="60"/>
                    <a:pt x="122" y="64"/>
                    <a:pt x="114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8" name="Freeform 135">
              <a:extLst>
                <a:ext uri="{FF2B5EF4-FFF2-40B4-BE49-F238E27FC236}">
                  <a16:creationId xmlns:a16="http://schemas.microsoft.com/office/drawing/2014/main" id="{251596BB-2F13-6246-833A-44DD90990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6797580"/>
              <a:ext cx="181269" cy="76902"/>
            </a:xfrm>
            <a:custGeom>
              <a:avLst/>
              <a:gdLst>
                <a:gd name="T0" fmla="*/ 114 w 146"/>
                <a:gd name="T1" fmla="*/ 62 h 63"/>
                <a:gd name="T2" fmla="*/ 72 w 146"/>
                <a:gd name="T3" fmla="*/ 62 h 63"/>
                <a:gd name="T4" fmla="*/ 31 w 146"/>
                <a:gd name="T5" fmla="*/ 62 h 63"/>
                <a:gd name="T6" fmla="*/ 31 w 146"/>
                <a:gd name="T7" fmla="*/ 62 h 63"/>
                <a:gd name="T8" fmla="*/ 9 w 146"/>
                <a:gd name="T9" fmla="*/ 53 h 63"/>
                <a:gd name="T10" fmla="*/ 9 w 146"/>
                <a:gd name="T11" fmla="*/ 53 h 63"/>
                <a:gd name="T12" fmla="*/ 0 w 146"/>
                <a:gd name="T13" fmla="*/ 33 h 63"/>
                <a:gd name="T14" fmla="*/ 0 w 146"/>
                <a:gd name="T15" fmla="*/ 32 h 63"/>
                <a:gd name="T16" fmla="*/ 0 w 146"/>
                <a:gd name="T17" fmla="*/ 31 h 63"/>
                <a:gd name="T18" fmla="*/ 0 w 146"/>
                <a:gd name="T19" fmla="*/ 31 h 63"/>
                <a:gd name="T20" fmla="*/ 9 w 146"/>
                <a:gd name="T21" fmla="*/ 9 h 63"/>
                <a:gd name="T22" fmla="*/ 9 w 146"/>
                <a:gd name="T23" fmla="*/ 9 h 63"/>
                <a:gd name="T24" fmla="*/ 31 w 146"/>
                <a:gd name="T25" fmla="*/ 0 h 63"/>
                <a:gd name="T26" fmla="*/ 72 w 146"/>
                <a:gd name="T27" fmla="*/ 0 h 63"/>
                <a:gd name="T28" fmla="*/ 114 w 146"/>
                <a:gd name="T29" fmla="*/ 0 h 63"/>
                <a:gd name="T30" fmla="*/ 114 w 146"/>
                <a:gd name="T31" fmla="*/ 0 h 63"/>
                <a:gd name="T32" fmla="*/ 136 w 146"/>
                <a:gd name="T33" fmla="*/ 9 h 63"/>
                <a:gd name="T34" fmla="*/ 136 w 146"/>
                <a:gd name="T35" fmla="*/ 9 h 63"/>
                <a:gd name="T36" fmla="*/ 145 w 146"/>
                <a:gd name="T37" fmla="*/ 31 h 63"/>
                <a:gd name="T38" fmla="*/ 145 w 146"/>
                <a:gd name="T39" fmla="*/ 32 h 63"/>
                <a:gd name="T40" fmla="*/ 145 w 146"/>
                <a:gd name="T41" fmla="*/ 33 h 63"/>
                <a:gd name="T42" fmla="*/ 145 w 146"/>
                <a:gd name="T43" fmla="*/ 33 h 63"/>
                <a:gd name="T44" fmla="*/ 136 w 146"/>
                <a:gd name="T45" fmla="*/ 53 h 63"/>
                <a:gd name="T46" fmla="*/ 136 w 146"/>
                <a:gd name="T47" fmla="*/ 53 h 63"/>
                <a:gd name="T48" fmla="*/ 114 w 146"/>
                <a:gd name="T4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6" h="63">
                  <a:moveTo>
                    <a:pt x="114" y="62"/>
                  </a:moveTo>
                  <a:lnTo>
                    <a:pt x="72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23" y="62"/>
                    <a:pt x="15" y="59"/>
                    <a:pt x="9" y="53"/>
                  </a:cubicBezTo>
                  <a:lnTo>
                    <a:pt x="9" y="53"/>
                  </a:lnTo>
                  <a:cubicBezTo>
                    <a:pt x="4" y="48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2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6" y="9"/>
                  </a:cubicBezTo>
                  <a:lnTo>
                    <a:pt x="136" y="9"/>
                  </a:lnTo>
                  <a:cubicBezTo>
                    <a:pt x="141" y="15"/>
                    <a:pt x="145" y="22"/>
                    <a:pt x="145" y="31"/>
                  </a:cubicBezTo>
                  <a:lnTo>
                    <a:pt x="145" y="32"/>
                  </a:lnTo>
                  <a:lnTo>
                    <a:pt x="145" y="33"/>
                  </a:lnTo>
                  <a:lnTo>
                    <a:pt x="145" y="33"/>
                  </a:lnTo>
                  <a:cubicBezTo>
                    <a:pt x="145" y="41"/>
                    <a:pt x="141" y="48"/>
                    <a:pt x="136" y="53"/>
                  </a:cubicBezTo>
                  <a:lnTo>
                    <a:pt x="136" y="53"/>
                  </a:lnTo>
                  <a:cubicBezTo>
                    <a:pt x="130" y="59"/>
                    <a:pt x="122" y="62"/>
                    <a:pt x="114" y="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9" name="Freeform 136">
              <a:extLst>
                <a:ext uri="{FF2B5EF4-FFF2-40B4-BE49-F238E27FC236}">
                  <a16:creationId xmlns:a16="http://schemas.microsoft.com/office/drawing/2014/main" id="{4EAE558B-12C5-DA4C-B1A1-E6FA96D7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6268" y="6797580"/>
              <a:ext cx="307611" cy="76902"/>
            </a:xfrm>
            <a:custGeom>
              <a:avLst/>
              <a:gdLst>
                <a:gd name="T0" fmla="*/ 216 w 247"/>
                <a:gd name="T1" fmla="*/ 62 h 63"/>
                <a:gd name="T2" fmla="*/ 123 w 247"/>
                <a:gd name="T3" fmla="*/ 62 h 63"/>
                <a:gd name="T4" fmla="*/ 31 w 247"/>
                <a:gd name="T5" fmla="*/ 62 h 63"/>
                <a:gd name="T6" fmla="*/ 31 w 247"/>
                <a:gd name="T7" fmla="*/ 62 h 63"/>
                <a:gd name="T8" fmla="*/ 9 w 247"/>
                <a:gd name="T9" fmla="*/ 53 h 63"/>
                <a:gd name="T10" fmla="*/ 9 w 247"/>
                <a:gd name="T11" fmla="*/ 53 h 63"/>
                <a:gd name="T12" fmla="*/ 0 w 247"/>
                <a:gd name="T13" fmla="*/ 33 h 63"/>
                <a:gd name="T14" fmla="*/ 0 w 247"/>
                <a:gd name="T15" fmla="*/ 32 h 63"/>
                <a:gd name="T16" fmla="*/ 0 w 247"/>
                <a:gd name="T17" fmla="*/ 31 h 63"/>
                <a:gd name="T18" fmla="*/ 0 w 247"/>
                <a:gd name="T19" fmla="*/ 31 h 63"/>
                <a:gd name="T20" fmla="*/ 9 w 247"/>
                <a:gd name="T21" fmla="*/ 9 h 63"/>
                <a:gd name="T22" fmla="*/ 9 w 247"/>
                <a:gd name="T23" fmla="*/ 9 h 63"/>
                <a:gd name="T24" fmla="*/ 31 w 247"/>
                <a:gd name="T25" fmla="*/ 0 h 63"/>
                <a:gd name="T26" fmla="*/ 123 w 247"/>
                <a:gd name="T27" fmla="*/ 0 h 63"/>
                <a:gd name="T28" fmla="*/ 216 w 247"/>
                <a:gd name="T29" fmla="*/ 0 h 63"/>
                <a:gd name="T30" fmla="*/ 216 w 247"/>
                <a:gd name="T31" fmla="*/ 0 h 63"/>
                <a:gd name="T32" fmla="*/ 237 w 247"/>
                <a:gd name="T33" fmla="*/ 9 h 63"/>
                <a:gd name="T34" fmla="*/ 237 w 247"/>
                <a:gd name="T35" fmla="*/ 9 h 63"/>
                <a:gd name="T36" fmla="*/ 246 w 247"/>
                <a:gd name="T37" fmla="*/ 31 h 63"/>
                <a:gd name="T38" fmla="*/ 246 w 247"/>
                <a:gd name="T39" fmla="*/ 32 h 63"/>
                <a:gd name="T40" fmla="*/ 246 w 247"/>
                <a:gd name="T41" fmla="*/ 33 h 63"/>
                <a:gd name="T42" fmla="*/ 246 w 247"/>
                <a:gd name="T43" fmla="*/ 33 h 63"/>
                <a:gd name="T44" fmla="*/ 237 w 247"/>
                <a:gd name="T45" fmla="*/ 53 h 63"/>
                <a:gd name="T46" fmla="*/ 237 w 247"/>
                <a:gd name="T47" fmla="*/ 53 h 63"/>
                <a:gd name="T48" fmla="*/ 216 w 247"/>
                <a:gd name="T4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63">
                  <a:moveTo>
                    <a:pt x="216" y="62"/>
                  </a:moveTo>
                  <a:lnTo>
                    <a:pt x="123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23" y="62"/>
                    <a:pt x="15" y="59"/>
                    <a:pt x="9" y="53"/>
                  </a:cubicBezTo>
                  <a:lnTo>
                    <a:pt x="9" y="53"/>
                  </a:lnTo>
                  <a:cubicBezTo>
                    <a:pt x="4" y="48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2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123" y="0"/>
                  </a:lnTo>
                  <a:lnTo>
                    <a:pt x="216" y="0"/>
                  </a:lnTo>
                  <a:lnTo>
                    <a:pt x="216" y="0"/>
                  </a:lnTo>
                  <a:cubicBezTo>
                    <a:pt x="224" y="0"/>
                    <a:pt x="232" y="4"/>
                    <a:pt x="237" y="9"/>
                  </a:cubicBezTo>
                  <a:lnTo>
                    <a:pt x="237" y="9"/>
                  </a:lnTo>
                  <a:cubicBezTo>
                    <a:pt x="243" y="15"/>
                    <a:pt x="246" y="22"/>
                    <a:pt x="246" y="31"/>
                  </a:cubicBezTo>
                  <a:lnTo>
                    <a:pt x="246" y="32"/>
                  </a:lnTo>
                  <a:lnTo>
                    <a:pt x="246" y="33"/>
                  </a:lnTo>
                  <a:lnTo>
                    <a:pt x="246" y="33"/>
                  </a:lnTo>
                  <a:cubicBezTo>
                    <a:pt x="246" y="41"/>
                    <a:pt x="243" y="48"/>
                    <a:pt x="237" y="53"/>
                  </a:cubicBezTo>
                  <a:lnTo>
                    <a:pt x="237" y="53"/>
                  </a:lnTo>
                  <a:cubicBezTo>
                    <a:pt x="232" y="59"/>
                    <a:pt x="224" y="62"/>
                    <a:pt x="216" y="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0" name="Freeform 137">
              <a:extLst>
                <a:ext uri="{FF2B5EF4-FFF2-40B4-BE49-F238E27FC236}">
                  <a16:creationId xmlns:a16="http://schemas.microsoft.com/office/drawing/2014/main" id="{3711A38A-A8B2-744C-B3E6-C00AE8FA4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6837" y="6797580"/>
              <a:ext cx="181272" cy="76902"/>
            </a:xfrm>
            <a:custGeom>
              <a:avLst/>
              <a:gdLst>
                <a:gd name="T0" fmla="*/ 114 w 145"/>
                <a:gd name="T1" fmla="*/ 62 h 63"/>
                <a:gd name="T2" fmla="*/ 72 w 145"/>
                <a:gd name="T3" fmla="*/ 62 h 63"/>
                <a:gd name="T4" fmla="*/ 31 w 145"/>
                <a:gd name="T5" fmla="*/ 62 h 63"/>
                <a:gd name="T6" fmla="*/ 31 w 145"/>
                <a:gd name="T7" fmla="*/ 62 h 63"/>
                <a:gd name="T8" fmla="*/ 9 w 145"/>
                <a:gd name="T9" fmla="*/ 53 h 63"/>
                <a:gd name="T10" fmla="*/ 9 w 145"/>
                <a:gd name="T11" fmla="*/ 53 h 63"/>
                <a:gd name="T12" fmla="*/ 0 w 145"/>
                <a:gd name="T13" fmla="*/ 33 h 63"/>
                <a:gd name="T14" fmla="*/ 0 w 145"/>
                <a:gd name="T15" fmla="*/ 32 h 63"/>
                <a:gd name="T16" fmla="*/ 0 w 145"/>
                <a:gd name="T17" fmla="*/ 31 h 63"/>
                <a:gd name="T18" fmla="*/ 0 w 145"/>
                <a:gd name="T19" fmla="*/ 31 h 63"/>
                <a:gd name="T20" fmla="*/ 9 w 145"/>
                <a:gd name="T21" fmla="*/ 9 h 63"/>
                <a:gd name="T22" fmla="*/ 9 w 145"/>
                <a:gd name="T23" fmla="*/ 9 h 63"/>
                <a:gd name="T24" fmla="*/ 31 w 145"/>
                <a:gd name="T25" fmla="*/ 0 h 63"/>
                <a:gd name="T26" fmla="*/ 72 w 145"/>
                <a:gd name="T27" fmla="*/ 0 h 63"/>
                <a:gd name="T28" fmla="*/ 114 w 145"/>
                <a:gd name="T29" fmla="*/ 0 h 63"/>
                <a:gd name="T30" fmla="*/ 114 w 145"/>
                <a:gd name="T31" fmla="*/ 0 h 63"/>
                <a:gd name="T32" fmla="*/ 135 w 145"/>
                <a:gd name="T33" fmla="*/ 9 h 63"/>
                <a:gd name="T34" fmla="*/ 135 w 145"/>
                <a:gd name="T35" fmla="*/ 9 h 63"/>
                <a:gd name="T36" fmla="*/ 144 w 145"/>
                <a:gd name="T37" fmla="*/ 31 h 63"/>
                <a:gd name="T38" fmla="*/ 144 w 145"/>
                <a:gd name="T39" fmla="*/ 32 h 63"/>
                <a:gd name="T40" fmla="*/ 144 w 145"/>
                <a:gd name="T41" fmla="*/ 33 h 63"/>
                <a:gd name="T42" fmla="*/ 144 w 145"/>
                <a:gd name="T43" fmla="*/ 33 h 63"/>
                <a:gd name="T44" fmla="*/ 135 w 145"/>
                <a:gd name="T45" fmla="*/ 53 h 63"/>
                <a:gd name="T46" fmla="*/ 135 w 145"/>
                <a:gd name="T47" fmla="*/ 53 h 63"/>
                <a:gd name="T48" fmla="*/ 114 w 145"/>
                <a:gd name="T4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63">
                  <a:moveTo>
                    <a:pt x="114" y="62"/>
                  </a:moveTo>
                  <a:lnTo>
                    <a:pt x="72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23" y="62"/>
                    <a:pt x="15" y="59"/>
                    <a:pt x="9" y="53"/>
                  </a:cubicBezTo>
                  <a:lnTo>
                    <a:pt x="9" y="53"/>
                  </a:lnTo>
                  <a:cubicBezTo>
                    <a:pt x="4" y="48"/>
                    <a:pt x="0" y="41"/>
                    <a:pt x="0" y="33"/>
                  </a:cubicBezTo>
                  <a:lnTo>
                    <a:pt x="0" y="32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22"/>
                    <a:pt x="4" y="15"/>
                    <a:pt x="9" y="9"/>
                  </a:cubicBezTo>
                  <a:lnTo>
                    <a:pt x="9" y="9"/>
                  </a:lnTo>
                  <a:cubicBezTo>
                    <a:pt x="15" y="4"/>
                    <a:pt x="23" y="0"/>
                    <a:pt x="31" y="0"/>
                  </a:cubicBezTo>
                  <a:lnTo>
                    <a:pt x="72" y="0"/>
                  </a:ln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30" y="4"/>
                    <a:pt x="135" y="9"/>
                  </a:cubicBezTo>
                  <a:lnTo>
                    <a:pt x="135" y="9"/>
                  </a:lnTo>
                  <a:cubicBezTo>
                    <a:pt x="141" y="15"/>
                    <a:pt x="144" y="22"/>
                    <a:pt x="144" y="31"/>
                  </a:cubicBezTo>
                  <a:lnTo>
                    <a:pt x="144" y="32"/>
                  </a:lnTo>
                  <a:lnTo>
                    <a:pt x="144" y="33"/>
                  </a:lnTo>
                  <a:lnTo>
                    <a:pt x="144" y="33"/>
                  </a:lnTo>
                  <a:cubicBezTo>
                    <a:pt x="144" y="41"/>
                    <a:pt x="141" y="48"/>
                    <a:pt x="135" y="53"/>
                  </a:cubicBezTo>
                  <a:lnTo>
                    <a:pt x="135" y="53"/>
                  </a:lnTo>
                  <a:cubicBezTo>
                    <a:pt x="130" y="59"/>
                    <a:pt x="122" y="62"/>
                    <a:pt x="114" y="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1" name="Freeform 138">
              <a:extLst>
                <a:ext uri="{FF2B5EF4-FFF2-40B4-BE49-F238E27FC236}">
                  <a16:creationId xmlns:a16="http://schemas.microsoft.com/office/drawing/2014/main" id="{C6BF8C09-1C5B-FF40-8A9D-A14F8EA4D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2042" y="6138414"/>
              <a:ext cx="736069" cy="65917"/>
            </a:xfrm>
            <a:custGeom>
              <a:avLst/>
              <a:gdLst>
                <a:gd name="T0" fmla="*/ 588 w 589"/>
                <a:gd name="T1" fmla="*/ 54 h 55"/>
                <a:gd name="T2" fmla="*/ 0 w 589"/>
                <a:gd name="T3" fmla="*/ 54 h 55"/>
                <a:gd name="T4" fmla="*/ 0 w 589"/>
                <a:gd name="T5" fmla="*/ 0 h 55"/>
                <a:gd name="T6" fmla="*/ 588 w 589"/>
                <a:gd name="T7" fmla="*/ 0 h 55"/>
                <a:gd name="T8" fmla="*/ 588 w 589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5">
                  <a:moveTo>
                    <a:pt x="588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588" y="0"/>
                  </a:lnTo>
                  <a:lnTo>
                    <a:pt x="588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2" name="Freeform 139">
              <a:extLst>
                <a:ext uri="{FF2B5EF4-FFF2-40B4-BE49-F238E27FC236}">
                  <a16:creationId xmlns:a16="http://schemas.microsoft.com/office/drawing/2014/main" id="{B621D9CC-86AB-DD40-960E-336DEF58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723" y="6088974"/>
              <a:ext cx="230709" cy="159301"/>
            </a:xfrm>
            <a:custGeom>
              <a:avLst/>
              <a:gdLst>
                <a:gd name="T0" fmla="*/ 185 w 186"/>
                <a:gd name="T1" fmla="*/ 64 h 130"/>
                <a:gd name="T2" fmla="*/ 185 w 186"/>
                <a:gd name="T3" fmla="*/ 64 h 130"/>
                <a:gd name="T4" fmla="*/ 92 w 186"/>
                <a:gd name="T5" fmla="*/ 129 h 130"/>
                <a:gd name="T6" fmla="*/ 92 w 186"/>
                <a:gd name="T7" fmla="*/ 129 h 130"/>
                <a:gd name="T8" fmla="*/ 0 w 186"/>
                <a:gd name="T9" fmla="*/ 64 h 130"/>
                <a:gd name="T10" fmla="*/ 0 w 186"/>
                <a:gd name="T11" fmla="*/ 64 h 130"/>
                <a:gd name="T12" fmla="*/ 92 w 186"/>
                <a:gd name="T13" fmla="*/ 0 h 130"/>
                <a:gd name="T14" fmla="*/ 92 w 186"/>
                <a:gd name="T15" fmla="*/ 0 h 130"/>
                <a:gd name="T16" fmla="*/ 185 w 186"/>
                <a:gd name="T17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30">
                  <a:moveTo>
                    <a:pt x="185" y="64"/>
                  </a:moveTo>
                  <a:lnTo>
                    <a:pt x="185" y="64"/>
                  </a:lnTo>
                  <a:cubicBezTo>
                    <a:pt x="185" y="89"/>
                    <a:pt x="144" y="129"/>
                    <a:pt x="92" y="129"/>
                  </a:cubicBezTo>
                  <a:lnTo>
                    <a:pt x="92" y="129"/>
                  </a:lnTo>
                  <a:cubicBezTo>
                    <a:pt x="41" y="129"/>
                    <a:pt x="0" y="89"/>
                    <a:pt x="0" y="64"/>
                  </a:cubicBezTo>
                  <a:lnTo>
                    <a:pt x="0" y="64"/>
                  </a:lnTo>
                  <a:cubicBezTo>
                    <a:pt x="0" y="39"/>
                    <a:pt x="41" y="0"/>
                    <a:pt x="92" y="0"/>
                  </a:cubicBezTo>
                  <a:lnTo>
                    <a:pt x="92" y="0"/>
                  </a:lnTo>
                  <a:cubicBezTo>
                    <a:pt x="144" y="0"/>
                    <a:pt x="185" y="39"/>
                    <a:pt x="185" y="6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3" name="Freeform 140">
              <a:extLst>
                <a:ext uri="{FF2B5EF4-FFF2-40B4-BE49-F238E27FC236}">
                  <a16:creationId xmlns:a16="http://schemas.microsoft.com/office/drawing/2014/main" id="{115FF0CC-9F3B-054F-AE41-FEB7605B4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8880" y="6127426"/>
              <a:ext cx="82395" cy="82397"/>
            </a:xfrm>
            <a:custGeom>
              <a:avLst/>
              <a:gdLst>
                <a:gd name="T0" fmla="*/ 67 w 68"/>
                <a:gd name="T1" fmla="*/ 32 h 65"/>
                <a:gd name="T2" fmla="*/ 67 w 68"/>
                <a:gd name="T3" fmla="*/ 32 h 65"/>
                <a:gd name="T4" fmla="*/ 33 w 68"/>
                <a:gd name="T5" fmla="*/ 64 h 65"/>
                <a:gd name="T6" fmla="*/ 33 w 68"/>
                <a:gd name="T7" fmla="*/ 64 h 65"/>
                <a:gd name="T8" fmla="*/ 0 w 68"/>
                <a:gd name="T9" fmla="*/ 32 h 65"/>
                <a:gd name="T10" fmla="*/ 0 w 68"/>
                <a:gd name="T11" fmla="*/ 32 h 65"/>
                <a:gd name="T12" fmla="*/ 33 w 68"/>
                <a:gd name="T13" fmla="*/ 0 h 65"/>
                <a:gd name="T14" fmla="*/ 33 w 68"/>
                <a:gd name="T15" fmla="*/ 0 h 65"/>
                <a:gd name="T16" fmla="*/ 67 w 68"/>
                <a:gd name="T1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5">
                  <a:moveTo>
                    <a:pt x="67" y="32"/>
                  </a:moveTo>
                  <a:lnTo>
                    <a:pt x="67" y="32"/>
                  </a:lnTo>
                  <a:cubicBezTo>
                    <a:pt x="67" y="49"/>
                    <a:pt x="52" y="64"/>
                    <a:pt x="33" y="64"/>
                  </a:cubicBezTo>
                  <a:lnTo>
                    <a:pt x="33" y="64"/>
                  </a:lnTo>
                  <a:cubicBezTo>
                    <a:pt x="15" y="64"/>
                    <a:pt x="0" y="49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3" y="0"/>
                  </a:cubicBezTo>
                  <a:lnTo>
                    <a:pt x="33" y="0"/>
                  </a:lnTo>
                  <a:cubicBezTo>
                    <a:pt x="52" y="0"/>
                    <a:pt x="67" y="14"/>
                    <a:pt x="67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4" name="Freeform 141">
              <a:extLst>
                <a:ext uri="{FF2B5EF4-FFF2-40B4-BE49-F238E27FC236}">
                  <a16:creationId xmlns:a16="http://schemas.microsoft.com/office/drawing/2014/main" id="{C30BD0E6-FCE4-134A-91A9-B830E5C0E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128" y="6045032"/>
              <a:ext cx="950298" cy="851424"/>
            </a:xfrm>
            <a:custGeom>
              <a:avLst/>
              <a:gdLst>
                <a:gd name="T0" fmla="*/ 11 w 763"/>
                <a:gd name="T1" fmla="*/ 380 h 682"/>
                <a:gd name="T2" fmla="*/ 91 w 763"/>
                <a:gd name="T3" fmla="*/ 514 h 682"/>
                <a:gd name="T4" fmla="*/ 171 w 763"/>
                <a:gd name="T5" fmla="*/ 648 h 682"/>
                <a:gd name="T6" fmla="*/ 171 w 763"/>
                <a:gd name="T7" fmla="*/ 648 h 682"/>
                <a:gd name="T8" fmla="*/ 211 w 763"/>
                <a:gd name="T9" fmla="*/ 677 h 682"/>
                <a:gd name="T10" fmla="*/ 211 w 763"/>
                <a:gd name="T11" fmla="*/ 677 h 682"/>
                <a:gd name="T12" fmla="*/ 262 w 763"/>
                <a:gd name="T13" fmla="*/ 669 h 682"/>
                <a:gd name="T14" fmla="*/ 495 w 763"/>
                <a:gd name="T15" fmla="*/ 532 h 682"/>
                <a:gd name="T16" fmla="*/ 727 w 763"/>
                <a:gd name="T17" fmla="*/ 393 h 682"/>
                <a:gd name="T18" fmla="*/ 727 w 763"/>
                <a:gd name="T19" fmla="*/ 393 h 682"/>
                <a:gd name="T20" fmla="*/ 758 w 763"/>
                <a:gd name="T21" fmla="*/ 353 h 682"/>
                <a:gd name="T22" fmla="*/ 758 w 763"/>
                <a:gd name="T23" fmla="*/ 353 h 682"/>
                <a:gd name="T24" fmla="*/ 750 w 763"/>
                <a:gd name="T25" fmla="*/ 302 h 682"/>
                <a:gd name="T26" fmla="*/ 671 w 763"/>
                <a:gd name="T27" fmla="*/ 168 h 682"/>
                <a:gd name="T28" fmla="*/ 591 w 763"/>
                <a:gd name="T29" fmla="*/ 35 h 682"/>
                <a:gd name="T30" fmla="*/ 591 w 763"/>
                <a:gd name="T31" fmla="*/ 35 h 682"/>
                <a:gd name="T32" fmla="*/ 550 w 763"/>
                <a:gd name="T33" fmla="*/ 4 h 682"/>
                <a:gd name="T34" fmla="*/ 550 w 763"/>
                <a:gd name="T35" fmla="*/ 4 h 682"/>
                <a:gd name="T36" fmla="*/ 500 w 763"/>
                <a:gd name="T37" fmla="*/ 12 h 682"/>
                <a:gd name="T38" fmla="*/ 267 w 763"/>
                <a:gd name="T39" fmla="*/ 150 h 682"/>
                <a:gd name="T40" fmla="*/ 34 w 763"/>
                <a:gd name="T41" fmla="*/ 289 h 682"/>
                <a:gd name="T42" fmla="*/ 34 w 763"/>
                <a:gd name="T43" fmla="*/ 289 h 682"/>
                <a:gd name="T44" fmla="*/ 4 w 763"/>
                <a:gd name="T45" fmla="*/ 330 h 682"/>
                <a:gd name="T46" fmla="*/ 4 w 763"/>
                <a:gd name="T47" fmla="*/ 330 h 682"/>
                <a:gd name="T48" fmla="*/ 11 w 763"/>
                <a:gd name="T49" fmla="*/ 38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3" h="682">
                  <a:moveTo>
                    <a:pt x="11" y="380"/>
                  </a:moveTo>
                  <a:lnTo>
                    <a:pt x="91" y="514"/>
                  </a:lnTo>
                  <a:lnTo>
                    <a:pt x="171" y="648"/>
                  </a:lnTo>
                  <a:lnTo>
                    <a:pt x="171" y="648"/>
                  </a:lnTo>
                  <a:cubicBezTo>
                    <a:pt x="180" y="662"/>
                    <a:pt x="195" y="673"/>
                    <a:pt x="211" y="677"/>
                  </a:cubicBezTo>
                  <a:lnTo>
                    <a:pt x="211" y="677"/>
                  </a:lnTo>
                  <a:cubicBezTo>
                    <a:pt x="228" y="681"/>
                    <a:pt x="246" y="679"/>
                    <a:pt x="262" y="669"/>
                  </a:cubicBezTo>
                  <a:lnTo>
                    <a:pt x="495" y="532"/>
                  </a:lnTo>
                  <a:lnTo>
                    <a:pt x="727" y="393"/>
                  </a:lnTo>
                  <a:lnTo>
                    <a:pt x="727" y="393"/>
                  </a:lnTo>
                  <a:cubicBezTo>
                    <a:pt x="743" y="384"/>
                    <a:pt x="754" y="370"/>
                    <a:pt x="758" y="353"/>
                  </a:cubicBezTo>
                  <a:lnTo>
                    <a:pt x="758" y="353"/>
                  </a:lnTo>
                  <a:cubicBezTo>
                    <a:pt x="762" y="336"/>
                    <a:pt x="760" y="318"/>
                    <a:pt x="750" y="302"/>
                  </a:cubicBezTo>
                  <a:lnTo>
                    <a:pt x="671" y="168"/>
                  </a:lnTo>
                  <a:lnTo>
                    <a:pt x="591" y="35"/>
                  </a:lnTo>
                  <a:lnTo>
                    <a:pt x="591" y="35"/>
                  </a:lnTo>
                  <a:cubicBezTo>
                    <a:pt x="582" y="19"/>
                    <a:pt x="567" y="9"/>
                    <a:pt x="550" y="4"/>
                  </a:cubicBezTo>
                  <a:lnTo>
                    <a:pt x="550" y="4"/>
                  </a:lnTo>
                  <a:cubicBezTo>
                    <a:pt x="534" y="0"/>
                    <a:pt x="515" y="2"/>
                    <a:pt x="500" y="12"/>
                  </a:cubicBezTo>
                  <a:lnTo>
                    <a:pt x="267" y="150"/>
                  </a:lnTo>
                  <a:lnTo>
                    <a:pt x="34" y="289"/>
                  </a:lnTo>
                  <a:lnTo>
                    <a:pt x="34" y="289"/>
                  </a:lnTo>
                  <a:cubicBezTo>
                    <a:pt x="19" y="298"/>
                    <a:pt x="8" y="313"/>
                    <a:pt x="4" y="330"/>
                  </a:cubicBezTo>
                  <a:lnTo>
                    <a:pt x="4" y="330"/>
                  </a:lnTo>
                  <a:cubicBezTo>
                    <a:pt x="0" y="346"/>
                    <a:pt x="2" y="365"/>
                    <a:pt x="11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5" name="Freeform 142">
              <a:extLst>
                <a:ext uri="{FF2B5EF4-FFF2-40B4-BE49-F238E27FC236}">
                  <a16:creationId xmlns:a16="http://schemas.microsoft.com/office/drawing/2014/main" id="{474EDEE6-62DF-CC45-89B1-0A70E2CC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0651" y="6028555"/>
              <a:ext cx="983253" cy="884379"/>
            </a:xfrm>
            <a:custGeom>
              <a:avLst/>
              <a:gdLst>
                <a:gd name="T0" fmla="*/ 113 w 789"/>
                <a:gd name="T1" fmla="*/ 523 h 709"/>
                <a:gd name="T2" fmla="*/ 199 w 789"/>
                <a:gd name="T3" fmla="*/ 669 h 709"/>
                <a:gd name="T4" fmla="*/ 211 w 789"/>
                <a:gd name="T5" fmla="*/ 681 h 709"/>
                <a:gd name="T6" fmla="*/ 226 w 789"/>
                <a:gd name="T7" fmla="*/ 688 h 709"/>
                <a:gd name="T8" fmla="*/ 243 w 789"/>
                <a:gd name="T9" fmla="*/ 689 h 709"/>
                <a:gd name="T10" fmla="*/ 504 w 789"/>
                <a:gd name="T11" fmla="*/ 539 h 709"/>
                <a:gd name="T12" fmla="*/ 749 w 789"/>
                <a:gd name="T13" fmla="*/ 392 h 709"/>
                <a:gd name="T14" fmla="*/ 761 w 789"/>
                <a:gd name="T15" fmla="*/ 382 h 709"/>
                <a:gd name="T16" fmla="*/ 769 w 789"/>
                <a:gd name="T17" fmla="*/ 366 h 709"/>
                <a:gd name="T18" fmla="*/ 770 w 789"/>
                <a:gd name="T19" fmla="*/ 349 h 709"/>
                <a:gd name="T20" fmla="*/ 677 w 789"/>
                <a:gd name="T21" fmla="*/ 187 h 709"/>
                <a:gd name="T22" fmla="*/ 590 w 789"/>
                <a:gd name="T23" fmla="*/ 41 h 709"/>
                <a:gd name="T24" fmla="*/ 563 w 789"/>
                <a:gd name="T25" fmla="*/ 21 h 709"/>
                <a:gd name="T26" fmla="*/ 286 w 789"/>
                <a:gd name="T27" fmla="*/ 172 h 709"/>
                <a:gd name="T28" fmla="*/ 41 w 789"/>
                <a:gd name="T29" fmla="*/ 317 h 709"/>
                <a:gd name="T30" fmla="*/ 21 w 789"/>
                <a:gd name="T31" fmla="*/ 344 h 709"/>
                <a:gd name="T32" fmla="*/ 758 w 789"/>
                <a:gd name="T33" fmla="*/ 407 h 709"/>
                <a:gd name="T34" fmla="*/ 758 w 789"/>
                <a:gd name="T35" fmla="*/ 408 h 709"/>
                <a:gd name="T36" fmla="*/ 758 w 789"/>
                <a:gd name="T37" fmla="*/ 408 h 709"/>
                <a:gd name="T38" fmla="*/ 269 w 789"/>
                <a:gd name="T39" fmla="*/ 699 h 709"/>
                <a:gd name="T40" fmla="*/ 246 w 789"/>
                <a:gd name="T41" fmla="*/ 706 h 709"/>
                <a:gd name="T42" fmla="*/ 222 w 789"/>
                <a:gd name="T43" fmla="*/ 705 h 709"/>
                <a:gd name="T44" fmla="*/ 201 w 789"/>
                <a:gd name="T45" fmla="*/ 695 h 709"/>
                <a:gd name="T46" fmla="*/ 184 w 789"/>
                <a:gd name="T47" fmla="*/ 677 h 709"/>
                <a:gd name="T48" fmla="*/ 10 w 789"/>
                <a:gd name="T49" fmla="*/ 386 h 709"/>
                <a:gd name="T50" fmla="*/ 4 w 789"/>
                <a:gd name="T51" fmla="*/ 340 h 709"/>
                <a:gd name="T52" fmla="*/ 31 w 789"/>
                <a:gd name="T53" fmla="*/ 303 h 709"/>
                <a:gd name="T54" fmla="*/ 31 w 789"/>
                <a:gd name="T55" fmla="*/ 303 h 709"/>
                <a:gd name="T56" fmla="*/ 32 w 789"/>
                <a:gd name="T57" fmla="*/ 302 h 709"/>
                <a:gd name="T58" fmla="*/ 522 w 789"/>
                <a:gd name="T59" fmla="*/ 10 h 709"/>
                <a:gd name="T60" fmla="*/ 568 w 789"/>
                <a:gd name="T61" fmla="*/ 4 h 709"/>
                <a:gd name="T62" fmla="*/ 605 w 789"/>
                <a:gd name="T63" fmla="*/ 32 h 709"/>
                <a:gd name="T64" fmla="*/ 779 w 789"/>
                <a:gd name="T65" fmla="*/ 324 h 709"/>
                <a:gd name="T66" fmla="*/ 787 w 789"/>
                <a:gd name="T67" fmla="*/ 346 h 709"/>
                <a:gd name="T68" fmla="*/ 786 w 789"/>
                <a:gd name="T69" fmla="*/ 370 h 709"/>
                <a:gd name="T70" fmla="*/ 776 w 789"/>
                <a:gd name="T71" fmla="*/ 391 h 709"/>
                <a:gd name="T72" fmla="*/ 758 w 789"/>
                <a:gd name="T73" fmla="*/ 40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9" h="709">
                  <a:moveTo>
                    <a:pt x="26" y="377"/>
                  </a:moveTo>
                  <a:lnTo>
                    <a:pt x="113" y="523"/>
                  </a:lnTo>
                  <a:lnTo>
                    <a:pt x="199" y="669"/>
                  </a:lnTo>
                  <a:lnTo>
                    <a:pt x="199" y="669"/>
                  </a:lnTo>
                  <a:cubicBezTo>
                    <a:pt x="202" y="673"/>
                    <a:pt x="206" y="677"/>
                    <a:pt x="211" y="681"/>
                  </a:cubicBezTo>
                  <a:lnTo>
                    <a:pt x="211" y="681"/>
                  </a:lnTo>
                  <a:cubicBezTo>
                    <a:pt x="215" y="684"/>
                    <a:pt x="221" y="687"/>
                    <a:pt x="226" y="688"/>
                  </a:cubicBezTo>
                  <a:lnTo>
                    <a:pt x="226" y="688"/>
                  </a:lnTo>
                  <a:cubicBezTo>
                    <a:pt x="232" y="689"/>
                    <a:pt x="238" y="690"/>
                    <a:pt x="243" y="689"/>
                  </a:cubicBezTo>
                  <a:lnTo>
                    <a:pt x="243" y="689"/>
                  </a:lnTo>
                  <a:cubicBezTo>
                    <a:pt x="249" y="688"/>
                    <a:pt x="254" y="686"/>
                    <a:pt x="259" y="683"/>
                  </a:cubicBezTo>
                  <a:lnTo>
                    <a:pt x="504" y="539"/>
                  </a:lnTo>
                  <a:lnTo>
                    <a:pt x="749" y="392"/>
                  </a:lnTo>
                  <a:lnTo>
                    <a:pt x="749" y="392"/>
                  </a:lnTo>
                  <a:cubicBezTo>
                    <a:pt x="754" y="390"/>
                    <a:pt x="758" y="386"/>
                    <a:pt x="761" y="382"/>
                  </a:cubicBezTo>
                  <a:lnTo>
                    <a:pt x="761" y="382"/>
                  </a:lnTo>
                  <a:cubicBezTo>
                    <a:pt x="765" y="377"/>
                    <a:pt x="768" y="372"/>
                    <a:pt x="769" y="366"/>
                  </a:cubicBezTo>
                  <a:lnTo>
                    <a:pt x="769" y="366"/>
                  </a:lnTo>
                  <a:cubicBezTo>
                    <a:pt x="770" y="360"/>
                    <a:pt x="770" y="355"/>
                    <a:pt x="770" y="349"/>
                  </a:cubicBezTo>
                  <a:lnTo>
                    <a:pt x="770" y="349"/>
                  </a:lnTo>
                  <a:cubicBezTo>
                    <a:pt x="769" y="344"/>
                    <a:pt x="767" y="338"/>
                    <a:pt x="764" y="333"/>
                  </a:cubicBezTo>
                  <a:lnTo>
                    <a:pt x="677" y="187"/>
                  </a:lnTo>
                  <a:lnTo>
                    <a:pt x="590" y="41"/>
                  </a:lnTo>
                  <a:lnTo>
                    <a:pt x="590" y="41"/>
                  </a:lnTo>
                  <a:cubicBezTo>
                    <a:pt x="584" y="30"/>
                    <a:pt x="574" y="24"/>
                    <a:pt x="563" y="21"/>
                  </a:cubicBezTo>
                  <a:lnTo>
                    <a:pt x="563" y="21"/>
                  </a:lnTo>
                  <a:cubicBezTo>
                    <a:pt x="553" y="18"/>
                    <a:pt x="540" y="19"/>
                    <a:pt x="531" y="26"/>
                  </a:cubicBezTo>
                  <a:lnTo>
                    <a:pt x="286" y="172"/>
                  </a:lnTo>
                  <a:lnTo>
                    <a:pt x="41" y="317"/>
                  </a:lnTo>
                  <a:lnTo>
                    <a:pt x="41" y="317"/>
                  </a:lnTo>
                  <a:cubicBezTo>
                    <a:pt x="30" y="323"/>
                    <a:pt x="24" y="333"/>
                    <a:pt x="21" y="344"/>
                  </a:cubicBezTo>
                  <a:lnTo>
                    <a:pt x="21" y="344"/>
                  </a:lnTo>
                  <a:cubicBezTo>
                    <a:pt x="18" y="355"/>
                    <a:pt x="19" y="367"/>
                    <a:pt x="26" y="377"/>
                  </a:cubicBezTo>
                  <a:close/>
                  <a:moveTo>
                    <a:pt x="758" y="407"/>
                  </a:moveTo>
                  <a:lnTo>
                    <a:pt x="758" y="407"/>
                  </a:lnTo>
                  <a:lnTo>
                    <a:pt x="758" y="408"/>
                  </a:lnTo>
                  <a:lnTo>
                    <a:pt x="758" y="408"/>
                  </a:lnTo>
                  <a:lnTo>
                    <a:pt x="758" y="408"/>
                  </a:lnTo>
                  <a:lnTo>
                    <a:pt x="513" y="553"/>
                  </a:lnTo>
                  <a:lnTo>
                    <a:pt x="269" y="699"/>
                  </a:lnTo>
                  <a:lnTo>
                    <a:pt x="269" y="699"/>
                  </a:lnTo>
                  <a:cubicBezTo>
                    <a:pt x="261" y="703"/>
                    <a:pt x="254" y="705"/>
                    <a:pt x="246" y="706"/>
                  </a:cubicBezTo>
                  <a:lnTo>
                    <a:pt x="246" y="706"/>
                  </a:lnTo>
                  <a:cubicBezTo>
                    <a:pt x="238" y="708"/>
                    <a:pt x="230" y="707"/>
                    <a:pt x="222" y="705"/>
                  </a:cubicBezTo>
                  <a:lnTo>
                    <a:pt x="222" y="705"/>
                  </a:lnTo>
                  <a:cubicBezTo>
                    <a:pt x="214" y="704"/>
                    <a:pt x="207" y="700"/>
                    <a:pt x="201" y="695"/>
                  </a:cubicBezTo>
                  <a:lnTo>
                    <a:pt x="201" y="695"/>
                  </a:lnTo>
                  <a:cubicBezTo>
                    <a:pt x="194" y="690"/>
                    <a:pt x="188" y="684"/>
                    <a:pt x="184" y="677"/>
                  </a:cubicBezTo>
                  <a:lnTo>
                    <a:pt x="97" y="532"/>
                  </a:lnTo>
                  <a:lnTo>
                    <a:pt x="10" y="386"/>
                  </a:lnTo>
                  <a:lnTo>
                    <a:pt x="10" y="386"/>
                  </a:lnTo>
                  <a:cubicBezTo>
                    <a:pt x="2" y="372"/>
                    <a:pt x="0" y="355"/>
                    <a:pt x="4" y="340"/>
                  </a:cubicBezTo>
                  <a:lnTo>
                    <a:pt x="4" y="340"/>
                  </a:lnTo>
                  <a:cubicBezTo>
                    <a:pt x="7" y="325"/>
                    <a:pt x="17" y="311"/>
                    <a:pt x="31" y="303"/>
                  </a:cubicBezTo>
                  <a:lnTo>
                    <a:pt x="31" y="303"/>
                  </a:lnTo>
                  <a:lnTo>
                    <a:pt x="31" y="303"/>
                  </a:lnTo>
                  <a:lnTo>
                    <a:pt x="31" y="303"/>
                  </a:lnTo>
                  <a:cubicBezTo>
                    <a:pt x="32" y="303"/>
                    <a:pt x="32" y="303"/>
                    <a:pt x="32" y="302"/>
                  </a:cubicBezTo>
                  <a:lnTo>
                    <a:pt x="276" y="156"/>
                  </a:lnTo>
                  <a:lnTo>
                    <a:pt x="522" y="10"/>
                  </a:lnTo>
                  <a:lnTo>
                    <a:pt x="522" y="10"/>
                  </a:lnTo>
                  <a:cubicBezTo>
                    <a:pt x="536" y="2"/>
                    <a:pt x="553" y="0"/>
                    <a:pt x="568" y="4"/>
                  </a:cubicBezTo>
                  <a:lnTo>
                    <a:pt x="568" y="4"/>
                  </a:lnTo>
                  <a:cubicBezTo>
                    <a:pt x="583" y="8"/>
                    <a:pt x="597" y="18"/>
                    <a:pt x="605" y="32"/>
                  </a:cubicBezTo>
                  <a:lnTo>
                    <a:pt x="692" y="178"/>
                  </a:lnTo>
                  <a:lnTo>
                    <a:pt x="779" y="324"/>
                  </a:lnTo>
                  <a:lnTo>
                    <a:pt x="779" y="324"/>
                  </a:lnTo>
                  <a:cubicBezTo>
                    <a:pt x="783" y="331"/>
                    <a:pt x="786" y="339"/>
                    <a:pt x="787" y="346"/>
                  </a:cubicBezTo>
                  <a:lnTo>
                    <a:pt x="787" y="346"/>
                  </a:lnTo>
                  <a:cubicBezTo>
                    <a:pt x="788" y="354"/>
                    <a:pt x="788" y="363"/>
                    <a:pt x="786" y="370"/>
                  </a:cubicBezTo>
                  <a:lnTo>
                    <a:pt x="786" y="370"/>
                  </a:lnTo>
                  <a:cubicBezTo>
                    <a:pt x="784" y="378"/>
                    <a:pt x="780" y="385"/>
                    <a:pt x="776" y="391"/>
                  </a:cubicBezTo>
                  <a:lnTo>
                    <a:pt x="776" y="391"/>
                  </a:lnTo>
                  <a:cubicBezTo>
                    <a:pt x="771" y="398"/>
                    <a:pt x="766" y="404"/>
                    <a:pt x="758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6" name="Freeform 143">
              <a:extLst>
                <a:ext uri="{FF2B5EF4-FFF2-40B4-BE49-F238E27FC236}">
                  <a16:creationId xmlns:a16="http://schemas.microsoft.com/office/drawing/2014/main" id="{9B0C94FE-35CC-EC40-9AAF-58BB1CE0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7835" y="6270248"/>
              <a:ext cx="488883" cy="362541"/>
            </a:xfrm>
            <a:custGeom>
              <a:avLst/>
              <a:gdLst>
                <a:gd name="T0" fmla="*/ 302 w 392"/>
                <a:gd name="T1" fmla="*/ 66 h 291"/>
                <a:gd name="T2" fmla="*/ 302 w 392"/>
                <a:gd name="T3" fmla="*/ 66 h 291"/>
                <a:gd name="T4" fmla="*/ 322 w 392"/>
                <a:gd name="T5" fmla="*/ 63 h 291"/>
                <a:gd name="T6" fmla="*/ 322 w 392"/>
                <a:gd name="T7" fmla="*/ 63 h 291"/>
                <a:gd name="T8" fmla="*/ 338 w 392"/>
                <a:gd name="T9" fmla="*/ 75 h 291"/>
                <a:gd name="T10" fmla="*/ 338 w 392"/>
                <a:gd name="T11" fmla="*/ 75 h 291"/>
                <a:gd name="T12" fmla="*/ 341 w 392"/>
                <a:gd name="T13" fmla="*/ 96 h 291"/>
                <a:gd name="T14" fmla="*/ 341 w 392"/>
                <a:gd name="T15" fmla="*/ 96 h 291"/>
                <a:gd name="T16" fmla="*/ 329 w 392"/>
                <a:gd name="T17" fmla="*/ 112 h 291"/>
                <a:gd name="T18" fmla="*/ 329 w 392"/>
                <a:gd name="T19" fmla="*/ 112 h 291"/>
                <a:gd name="T20" fmla="*/ 309 w 392"/>
                <a:gd name="T21" fmla="*/ 115 h 291"/>
                <a:gd name="T22" fmla="*/ 309 w 392"/>
                <a:gd name="T23" fmla="*/ 115 h 291"/>
                <a:gd name="T24" fmla="*/ 293 w 392"/>
                <a:gd name="T25" fmla="*/ 102 h 291"/>
                <a:gd name="T26" fmla="*/ 293 w 392"/>
                <a:gd name="T27" fmla="*/ 102 h 291"/>
                <a:gd name="T28" fmla="*/ 290 w 392"/>
                <a:gd name="T29" fmla="*/ 82 h 291"/>
                <a:gd name="T30" fmla="*/ 290 w 392"/>
                <a:gd name="T31" fmla="*/ 82 h 291"/>
                <a:gd name="T32" fmla="*/ 302 w 392"/>
                <a:gd name="T33" fmla="*/ 66 h 291"/>
                <a:gd name="T34" fmla="*/ 229 w 392"/>
                <a:gd name="T35" fmla="*/ 18 h 291"/>
                <a:gd name="T36" fmla="*/ 229 w 392"/>
                <a:gd name="T37" fmla="*/ 18 h 291"/>
                <a:gd name="T38" fmla="*/ 186 w 392"/>
                <a:gd name="T39" fmla="*/ 67 h 291"/>
                <a:gd name="T40" fmla="*/ 186 w 392"/>
                <a:gd name="T41" fmla="*/ 67 h 291"/>
                <a:gd name="T42" fmla="*/ 180 w 392"/>
                <a:gd name="T43" fmla="*/ 131 h 291"/>
                <a:gd name="T44" fmla="*/ 152 w 392"/>
                <a:gd name="T45" fmla="*/ 147 h 291"/>
                <a:gd name="T46" fmla="*/ 126 w 392"/>
                <a:gd name="T47" fmla="*/ 162 h 291"/>
                <a:gd name="T48" fmla="*/ 122 w 392"/>
                <a:gd name="T49" fmla="*/ 173 h 291"/>
                <a:gd name="T50" fmla="*/ 119 w 392"/>
                <a:gd name="T51" fmla="*/ 183 h 291"/>
                <a:gd name="T52" fmla="*/ 108 w 392"/>
                <a:gd name="T53" fmla="*/ 181 h 291"/>
                <a:gd name="T54" fmla="*/ 98 w 392"/>
                <a:gd name="T55" fmla="*/ 179 h 291"/>
                <a:gd name="T56" fmla="*/ 96 w 392"/>
                <a:gd name="T57" fmla="*/ 189 h 291"/>
                <a:gd name="T58" fmla="*/ 94 w 392"/>
                <a:gd name="T59" fmla="*/ 198 h 291"/>
                <a:gd name="T60" fmla="*/ 85 w 392"/>
                <a:gd name="T61" fmla="*/ 195 h 291"/>
                <a:gd name="T62" fmla="*/ 77 w 392"/>
                <a:gd name="T63" fmla="*/ 192 h 291"/>
                <a:gd name="T64" fmla="*/ 67 w 392"/>
                <a:gd name="T65" fmla="*/ 197 h 291"/>
                <a:gd name="T66" fmla="*/ 58 w 392"/>
                <a:gd name="T67" fmla="*/ 203 h 291"/>
                <a:gd name="T68" fmla="*/ 58 w 392"/>
                <a:gd name="T69" fmla="*/ 214 h 291"/>
                <a:gd name="T70" fmla="*/ 58 w 392"/>
                <a:gd name="T71" fmla="*/ 226 h 291"/>
                <a:gd name="T72" fmla="*/ 49 w 392"/>
                <a:gd name="T73" fmla="*/ 219 h 291"/>
                <a:gd name="T74" fmla="*/ 40 w 392"/>
                <a:gd name="T75" fmla="*/ 213 h 291"/>
                <a:gd name="T76" fmla="*/ 26 w 392"/>
                <a:gd name="T77" fmla="*/ 222 h 291"/>
                <a:gd name="T78" fmla="*/ 11 w 392"/>
                <a:gd name="T79" fmla="*/ 231 h 291"/>
                <a:gd name="T80" fmla="*/ 5 w 392"/>
                <a:gd name="T81" fmla="*/ 254 h 291"/>
                <a:gd name="T82" fmla="*/ 0 w 392"/>
                <a:gd name="T83" fmla="*/ 277 h 291"/>
                <a:gd name="T84" fmla="*/ 22 w 392"/>
                <a:gd name="T85" fmla="*/ 283 h 291"/>
                <a:gd name="T86" fmla="*/ 45 w 392"/>
                <a:gd name="T87" fmla="*/ 290 h 291"/>
                <a:gd name="T88" fmla="*/ 130 w 392"/>
                <a:gd name="T89" fmla="*/ 240 h 291"/>
                <a:gd name="T90" fmla="*/ 214 w 392"/>
                <a:gd name="T91" fmla="*/ 189 h 291"/>
                <a:gd name="T92" fmla="*/ 214 w 392"/>
                <a:gd name="T93" fmla="*/ 189 h 291"/>
                <a:gd name="T94" fmla="*/ 273 w 392"/>
                <a:gd name="T95" fmla="*/ 213 h 291"/>
                <a:gd name="T96" fmla="*/ 273 w 392"/>
                <a:gd name="T97" fmla="*/ 213 h 291"/>
                <a:gd name="T98" fmla="*/ 337 w 392"/>
                <a:gd name="T99" fmla="*/ 199 h 291"/>
                <a:gd name="T100" fmla="*/ 337 w 392"/>
                <a:gd name="T101" fmla="*/ 199 h 291"/>
                <a:gd name="T102" fmla="*/ 385 w 392"/>
                <a:gd name="T103" fmla="*/ 134 h 291"/>
                <a:gd name="T104" fmla="*/ 385 w 392"/>
                <a:gd name="T105" fmla="*/ 134 h 291"/>
                <a:gd name="T106" fmla="*/ 373 w 392"/>
                <a:gd name="T107" fmla="*/ 55 h 291"/>
                <a:gd name="T108" fmla="*/ 373 w 392"/>
                <a:gd name="T109" fmla="*/ 55 h 291"/>
                <a:gd name="T110" fmla="*/ 309 w 392"/>
                <a:gd name="T111" fmla="*/ 6 h 291"/>
                <a:gd name="T112" fmla="*/ 309 w 392"/>
                <a:gd name="T113" fmla="*/ 6 h 291"/>
                <a:gd name="T114" fmla="*/ 229 w 392"/>
                <a:gd name="T115" fmla="*/ 1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291">
                  <a:moveTo>
                    <a:pt x="302" y="66"/>
                  </a:moveTo>
                  <a:lnTo>
                    <a:pt x="302" y="66"/>
                  </a:lnTo>
                  <a:cubicBezTo>
                    <a:pt x="309" y="63"/>
                    <a:pt x="316" y="62"/>
                    <a:pt x="322" y="63"/>
                  </a:cubicBezTo>
                  <a:lnTo>
                    <a:pt x="322" y="63"/>
                  </a:lnTo>
                  <a:cubicBezTo>
                    <a:pt x="328" y="65"/>
                    <a:pt x="335" y="69"/>
                    <a:pt x="338" y="75"/>
                  </a:cubicBezTo>
                  <a:lnTo>
                    <a:pt x="338" y="75"/>
                  </a:lnTo>
                  <a:cubicBezTo>
                    <a:pt x="342" y="82"/>
                    <a:pt x="343" y="89"/>
                    <a:pt x="341" y="96"/>
                  </a:cubicBezTo>
                  <a:lnTo>
                    <a:pt x="341" y="96"/>
                  </a:lnTo>
                  <a:cubicBezTo>
                    <a:pt x="339" y="102"/>
                    <a:pt x="335" y="108"/>
                    <a:pt x="329" y="112"/>
                  </a:cubicBezTo>
                  <a:lnTo>
                    <a:pt x="329" y="112"/>
                  </a:lnTo>
                  <a:cubicBezTo>
                    <a:pt x="323" y="115"/>
                    <a:pt x="316" y="116"/>
                    <a:pt x="309" y="115"/>
                  </a:cubicBezTo>
                  <a:lnTo>
                    <a:pt x="309" y="115"/>
                  </a:lnTo>
                  <a:cubicBezTo>
                    <a:pt x="302" y="113"/>
                    <a:pt x="297" y="109"/>
                    <a:pt x="293" y="102"/>
                  </a:cubicBezTo>
                  <a:lnTo>
                    <a:pt x="293" y="102"/>
                  </a:lnTo>
                  <a:cubicBezTo>
                    <a:pt x="289" y="96"/>
                    <a:pt x="288" y="89"/>
                    <a:pt x="290" y="82"/>
                  </a:cubicBezTo>
                  <a:lnTo>
                    <a:pt x="290" y="82"/>
                  </a:lnTo>
                  <a:cubicBezTo>
                    <a:pt x="292" y="76"/>
                    <a:pt x="296" y="70"/>
                    <a:pt x="302" y="66"/>
                  </a:cubicBezTo>
                  <a:close/>
                  <a:moveTo>
                    <a:pt x="229" y="18"/>
                  </a:moveTo>
                  <a:lnTo>
                    <a:pt x="229" y="18"/>
                  </a:lnTo>
                  <a:cubicBezTo>
                    <a:pt x="209" y="30"/>
                    <a:pt x="195" y="47"/>
                    <a:pt x="186" y="67"/>
                  </a:cubicBezTo>
                  <a:lnTo>
                    <a:pt x="186" y="67"/>
                  </a:lnTo>
                  <a:cubicBezTo>
                    <a:pt x="178" y="86"/>
                    <a:pt x="175" y="109"/>
                    <a:pt x="180" y="131"/>
                  </a:cubicBezTo>
                  <a:lnTo>
                    <a:pt x="152" y="147"/>
                  </a:lnTo>
                  <a:lnTo>
                    <a:pt x="126" y="162"/>
                  </a:lnTo>
                  <a:lnTo>
                    <a:pt x="122" y="173"/>
                  </a:lnTo>
                  <a:lnTo>
                    <a:pt x="119" y="183"/>
                  </a:lnTo>
                  <a:lnTo>
                    <a:pt x="108" y="181"/>
                  </a:lnTo>
                  <a:lnTo>
                    <a:pt x="98" y="179"/>
                  </a:lnTo>
                  <a:lnTo>
                    <a:pt x="96" y="189"/>
                  </a:lnTo>
                  <a:lnTo>
                    <a:pt x="94" y="198"/>
                  </a:lnTo>
                  <a:lnTo>
                    <a:pt x="85" y="195"/>
                  </a:lnTo>
                  <a:lnTo>
                    <a:pt x="77" y="192"/>
                  </a:lnTo>
                  <a:lnTo>
                    <a:pt x="67" y="197"/>
                  </a:lnTo>
                  <a:lnTo>
                    <a:pt x="58" y="203"/>
                  </a:lnTo>
                  <a:lnTo>
                    <a:pt x="58" y="214"/>
                  </a:lnTo>
                  <a:lnTo>
                    <a:pt x="58" y="226"/>
                  </a:lnTo>
                  <a:lnTo>
                    <a:pt x="49" y="219"/>
                  </a:lnTo>
                  <a:lnTo>
                    <a:pt x="40" y="213"/>
                  </a:lnTo>
                  <a:lnTo>
                    <a:pt x="26" y="222"/>
                  </a:lnTo>
                  <a:lnTo>
                    <a:pt x="11" y="231"/>
                  </a:lnTo>
                  <a:lnTo>
                    <a:pt x="5" y="254"/>
                  </a:lnTo>
                  <a:lnTo>
                    <a:pt x="0" y="277"/>
                  </a:lnTo>
                  <a:lnTo>
                    <a:pt x="22" y="283"/>
                  </a:lnTo>
                  <a:lnTo>
                    <a:pt x="45" y="290"/>
                  </a:lnTo>
                  <a:lnTo>
                    <a:pt x="130" y="240"/>
                  </a:lnTo>
                  <a:lnTo>
                    <a:pt x="214" y="189"/>
                  </a:lnTo>
                  <a:lnTo>
                    <a:pt x="214" y="189"/>
                  </a:lnTo>
                  <a:cubicBezTo>
                    <a:pt x="231" y="203"/>
                    <a:pt x="252" y="211"/>
                    <a:pt x="273" y="213"/>
                  </a:cubicBezTo>
                  <a:lnTo>
                    <a:pt x="273" y="213"/>
                  </a:lnTo>
                  <a:cubicBezTo>
                    <a:pt x="294" y="216"/>
                    <a:pt x="316" y="211"/>
                    <a:pt x="337" y="199"/>
                  </a:cubicBezTo>
                  <a:lnTo>
                    <a:pt x="337" y="199"/>
                  </a:lnTo>
                  <a:cubicBezTo>
                    <a:pt x="362" y="184"/>
                    <a:pt x="378" y="161"/>
                    <a:pt x="385" y="134"/>
                  </a:cubicBezTo>
                  <a:lnTo>
                    <a:pt x="385" y="134"/>
                  </a:lnTo>
                  <a:cubicBezTo>
                    <a:pt x="391" y="109"/>
                    <a:pt x="388" y="80"/>
                    <a:pt x="373" y="55"/>
                  </a:cubicBezTo>
                  <a:lnTo>
                    <a:pt x="373" y="55"/>
                  </a:lnTo>
                  <a:cubicBezTo>
                    <a:pt x="358" y="30"/>
                    <a:pt x="335" y="13"/>
                    <a:pt x="309" y="6"/>
                  </a:cubicBezTo>
                  <a:lnTo>
                    <a:pt x="309" y="6"/>
                  </a:lnTo>
                  <a:cubicBezTo>
                    <a:pt x="282" y="0"/>
                    <a:pt x="254" y="3"/>
                    <a:pt x="229" y="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7" name="Freeform 144">
              <a:extLst>
                <a:ext uri="{FF2B5EF4-FFF2-40B4-BE49-F238E27FC236}">
                  <a16:creationId xmlns:a16="http://schemas.microsoft.com/office/drawing/2014/main" id="{8A965167-09F7-FA42-878B-8EBD4234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7835" y="6336165"/>
              <a:ext cx="488883" cy="296624"/>
            </a:xfrm>
            <a:custGeom>
              <a:avLst/>
              <a:gdLst>
                <a:gd name="T0" fmla="*/ 293 w 392"/>
                <a:gd name="T1" fmla="*/ 49 h 238"/>
                <a:gd name="T2" fmla="*/ 293 w 392"/>
                <a:gd name="T3" fmla="*/ 49 h 238"/>
                <a:gd name="T4" fmla="*/ 309 w 392"/>
                <a:gd name="T5" fmla="*/ 62 h 238"/>
                <a:gd name="T6" fmla="*/ 309 w 392"/>
                <a:gd name="T7" fmla="*/ 62 h 238"/>
                <a:gd name="T8" fmla="*/ 329 w 392"/>
                <a:gd name="T9" fmla="*/ 59 h 238"/>
                <a:gd name="T10" fmla="*/ 329 w 392"/>
                <a:gd name="T11" fmla="*/ 59 h 238"/>
                <a:gd name="T12" fmla="*/ 341 w 392"/>
                <a:gd name="T13" fmla="*/ 43 h 238"/>
                <a:gd name="T14" fmla="*/ 341 w 392"/>
                <a:gd name="T15" fmla="*/ 43 h 238"/>
                <a:gd name="T16" fmla="*/ 338 w 392"/>
                <a:gd name="T17" fmla="*/ 22 h 238"/>
                <a:gd name="T18" fmla="*/ 338 w 392"/>
                <a:gd name="T19" fmla="*/ 22 h 238"/>
                <a:gd name="T20" fmla="*/ 338 w 392"/>
                <a:gd name="T21" fmla="*/ 21 h 238"/>
                <a:gd name="T22" fmla="*/ 338 w 392"/>
                <a:gd name="T23" fmla="*/ 21 h 238"/>
                <a:gd name="T24" fmla="*/ 337 w 392"/>
                <a:gd name="T25" fmla="*/ 21 h 238"/>
                <a:gd name="T26" fmla="*/ 354 w 392"/>
                <a:gd name="T27" fmla="*/ 10 h 238"/>
                <a:gd name="T28" fmla="*/ 372 w 392"/>
                <a:gd name="T29" fmla="*/ 0 h 238"/>
                <a:gd name="T30" fmla="*/ 373 w 392"/>
                <a:gd name="T31" fmla="*/ 1 h 238"/>
                <a:gd name="T32" fmla="*/ 373 w 392"/>
                <a:gd name="T33" fmla="*/ 1 h 238"/>
                <a:gd name="T34" fmla="*/ 373 w 392"/>
                <a:gd name="T35" fmla="*/ 2 h 238"/>
                <a:gd name="T36" fmla="*/ 373 w 392"/>
                <a:gd name="T37" fmla="*/ 2 h 238"/>
                <a:gd name="T38" fmla="*/ 385 w 392"/>
                <a:gd name="T39" fmla="*/ 81 h 238"/>
                <a:gd name="T40" fmla="*/ 385 w 392"/>
                <a:gd name="T41" fmla="*/ 81 h 238"/>
                <a:gd name="T42" fmla="*/ 337 w 392"/>
                <a:gd name="T43" fmla="*/ 146 h 238"/>
                <a:gd name="T44" fmla="*/ 337 w 392"/>
                <a:gd name="T45" fmla="*/ 146 h 238"/>
                <a:gd name="T46" fmla="*/ 273 w 392"/>
                <a:gd name="T47" fmla="*/ 160 h 238"/>
                <a:gd name="T48" fmla="*/ 273 w 392"/>
                <a:gd name="T49" fmla="*/ 160 h 238"/>
                <a:gd name="T50" fmla="*/ 214 w 392"/>
                <a:gd name="T51" fmla="*/ 136 h 238"/>
                <a:gd name="T52" fmla="*/ 130 w 392"/>
                <a:gd name="T53" fmla="*/ 187 h 238"/>
                <a:gd name="T54" fmla="*/ 45 w 392"/>
                <a:gd name="T55" fmla="*/ 237 h 238"/>
                <a:gd name="T56" fmla="*/ 22 w 392"/>
                <a:gd name="T57" fmla="*/ 230 h 238"/>
                <a:gd name="T58" fmla="*/ 0 w 392"/>
                <a:gd name="T59" fmla="*/ 224 h 238"/>
                <a:gd name="T60" fmla="*/ 0 w 392"/>
                <a:gd name="T61" fmla="*/ 223 h 238"/>
                <a:gd name="T62" fmla="*/ 0 w 392"/>
                <a:gd name="T63" fmla="*/ 221 h 238"/>
                <a:gd name="T64" fmla="*/ 146 w 392"/>
                <a:gd name="T65" fmla="*/ 135 h 238"/>
                <a:gd name="T66" fmla="*/ 292 w 392"/>
                <a:gd name="T67" fmla="*/ 48 h 238"/>
                <a:gd name="T68" fmla="*/ 292 w 392"/>
                <a:gd name="T69" fmla="*/ 48 h 238"/>
                <a:gd name="T70" fmla="*/ 292 w 392"/>
                <a:gd name="T71" fmla="*/ 49 h 238"/>
                <a:gd name="T72" fmla="*/ 292 w 392"/>
                <a:gd name="T73" fmla="*/ 49 h 238"/>
                <a:gd name="T74" fmla="*/ 293 w 392"/>
                <a:gd name="T75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2" h="238">
                  <a:moveTo>
                    <a:pt x="293" y="49"/>
                  </a:moveTo>
                  <a:lnTo>
                    <a:pt x="293" y="49"/>
                  </a:lnTo>
                  <a:cubicBezTo>
                    <a:pt x="297" y="56"/>
                    <a:pt x="302" y="60"/>
                    <a:pt x="309" y="62"/>
                  </a:cubicBezTo>
                  <a:lnTo>
                    <a:pt x="309" y="62"/>
                  </a:lnTo>
                  <a:cubicBezTo>
                    <a:pt x="316" y="63"/>
                    <a:pt x="323" y="62"/>
                    <a:pt x="329" y="59"/>
                  </a:cubicBezTo>
                  <a:lnTo>
                    <a:pt x="329" y="59"/>
                  </a:lnTo>
                  <a:cubicBezTo>
                    <a:pt x="335" y="55"/>
                    <a:pt x="339" y="49"/>
                    <a:pt x="341" y="43"/>
                  </a:cubicBezTo>
                  <a:lnTo>
                    <a:pt x="341" y="43"/>
                  </a:lnTo>
                  <a:cubicBezTo>
                    <a:pt x="343" y="36"/>
                    <a:pt x="342" y="29"/>
                    <a:pt x="338" y="22"/>
                  </a:cubicBezTo>
                  <a:lnTo>
                    <a:pt x="338" y="22"/>
                  </a:lnTo>
                  <a:cubicBezTo>
                    <a:pt x="338" y="22"/>
                    <a:pt x="338" y="22"/>
                    <a:pt x="338" y="21"/>
                  </a:cubicBezTo>
                  <a:lnTo>
                    <a:pt x="338" y="21"/>
                  </a:lnTo>
                  <a:lnTo>
                    <a:pt x="337" y="21"/>
                  </a:lnTo>
                  <a:lnTo>
                    <a:pt x="354" y="10"/>
                  </a:lnTo>
                  <a:lnTo>
                    <a:pt x="372" y="0"/>
                  </a:lnTo>
                  <a:lnTo>
                    <a:pt x="373" y="1"/>
                  </a:lnTo>
                  <a:lnTo>
                    <a:pt x="373" y="1"/>
                  </a:lnTo>
                  <a:lnTo>
                    <a:pt x="373" y="2"/>
                  </a:lnTo>
                  <a:lnTo>
                    <a:pt x="373" y="2"/>
                  </a:lnTo>
                  <a:cubicBezTo>
                    <a:pt x="388" y="27"/>
                    <a:pt x="391" y="56"/>
                    <a:pt x="385" y="81"/>
                  </a:cubicBezTo>
                  <a:lnTo>
                    <a:pt x="385" y="81"/>
                  </a:lnTo>
                  <a:cubicBezTo>
                    <a:pt x="378" y="108"/>
                    <a:pt x="362" y="131"/>
                    <a:pt x="337" y="146"/>
                  </a:cubicBezTo>
                  <a:lnTo>
                    <a:pt x="337" y="146"/>
                  </a:lnTo>
                  <a:cubicBezTo>
                    <a:pt x="316" y="158"/>
                    <a:pt x="294" y="163"/>
                    <a:pt x="273" y="160"/>
                  </a:cubicBezTo>
                  <a:lnTo>
                    <a:pt x="273" y="160"/>
                  </a:lnTo>
                  <a:cubicBezTo>
                    <a:pt x="252" y="158"/>
                    <a:pt x="231" y="150"/>
                    <a:pt x="214" y="136"/>
                  </a:cubicBezTo>
                  <a:lnTo>
                    <a:pt x="130" y="187"/>
                  </a:lnTo>
                  <a:lnTo>
                    <a:pt x="45" y="237"/>
                  </a:lnTo>
                  <a:lnTo>
                    <a:pt x="22" y="230"/>
                  </a:lnTo>
                  <a:lnTo>
                    <a:pt x="0" y="224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146" y="135"/>
                  </a:lnTo>
                  <a:lnTo>
                    <a:pt x="292" y="48"/>
                  </a:lnTo>
                  <a:lnTo>
                    <a:pt x="292" y="48"/>
                  </a:lnTo>
                  <a:cubicBezTo>
                    <a:pt x="292" y="48"/>
                    <a:pt x="292" y="48"/>
                    <a:pt x="292" y="49"/>
                  </a:cubicBezTo>
                  <a:lnTo>
                    <a:pt x="292" y="49"/>
                  </a:lnTo>
                  <a:cubicBezTo>
                    <a:pt x="292" y="49"/>
                    <a:pt x="292" y="49"/>
                    <a:pt x="293" y="49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8" name="Freeform 145">
              <a:extLst>
                <a:ext uri="{FF2B5EF4-FFF2-40B4-BE49-F238E27FC236}">
                  <a16:creationId xmlns:a16="http://schemas.microsoft.com/office/drawing/2014/main" id="{209ED522-AAC5-994A-AF55-46899143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4316" y="6127429"/>
              <a:ext cx="285639" cy="785503"/>
            </a:xfrm>
            <a:custGeom>
              <a:avLst/>
              <a:gdLst>
                <a:gd name="T0" fmla="*/ 228 w 229"/>
                <a:gd name="T1" fmla="*/ 516 h 630"/>
                <a:gd name="T2" fmla="*/ 134 w 229"/>
                <a:gd name="T3" fmla="*/ 573 h 630"/>
                <a:gd name="T4" fmla="*/ 41 w 229"/>
                <a:gd name="T5" fmla="*/ 629 h 630"/>
                <a:gd name="T6" fmla="*/ 20 w 229"/>
                <a:gd name="T7" fmla="*/ 372 h 630"/>
                <a:gd name="T8" fmla="*/ 0 w 229"/>
                <a:gd name="T9" fmla="*/ 114 h 630"/>
                <a:gd name="T10" fmla="*/ 94 w 229"/>
                <a:gd name="T11" fmla="*/ 57 h 630"/>
                <a:gd name="T12" fmla="*/ 187 w 229"/>
                <a:gd name="T13" fmla="*/ 0 h 630"/>
                <a:gd name="T14" fmla="*/ 207 w 229"/>
                <a:gd name="T15" fmla="*/ 258 h 630"/>
                <a:gd name="T16" fmla="*/ 228 w 229"/>
                <a:gd name="T17" fmla="*/ 516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630">
                  <a:moveTo>
                    <a:pt x="228" y="516"/>
                  </a:moveTo>
                  <a:lnTo>
                    <a:pt x="134" y="573"/>
                  </a:lnTo>
                  <a:lnTo>
                    <a:pt x="41" y="629"/>
                  </a:lnTo>
                  <a:lnTo>
                    <a:pt x="20" y="372"/>
                  </a:lnTo>
                  <a:lnTo>
                    <a:pt x="0" y="114"/>
                  </a:lnTo>
                  <a:lnTo>
                    <a:pt x="94" y="57"/>
                  </a:lnTo>
                  <a:lnTo>
                    <a:pt x="187" y="0"/>
                  </a:lnTo>
                  <a:lnTo>
                    <a:pt x="207" y="258"/>
                  </a:lnTo>
                  <a:lnTo>
                    <a:pt x="228" y="516"/>
                  </a:ln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1CD8ED5-3132-5045-801B-2D1FB785DC62}"/>
              </a:ext>
            </a:extLst>
          </p:cNvPr>
          <p:cNvGrpSpPr/>
          <p:nvPr/>
        </p:nvGrpSpPr>
        <p:grpSpPr>
          <a:xfrm>
            <a:off x="8134954" y="5572628"/>
            <a:ext cx="2592720" cy="2197218"/>
            <a:chOff x="8134954" y="5572628"/>
            <a:chExt cx="2592720" cy="2197218"/>
          </a:xfrm>
        </p:grpSpPr>
        <p:sp>
          <p:nvSpPr>
            <p:cNvPr id="90" name="Freeform 146">
              <a:extLst>
                <a:ext uri="{FF2B5EF4-FFF2-40B4-BE49-F238E27FC236}">
                  <a16:creationId xmlns:a16="http://schemas.microsoft.com/office/drawing/2014/main" id="{6A402EAB-A394-DD48-8C66-60499811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1740" y="6319682"/>
              <a:ext cx="1235934" cy="1279881"/>
            </a:xfrm>
            <a:custGeom>
              <a:avLst/>
              <a:gdLst>
                <a:gd name="T0" fmla="*/ 324 w 991"/>
                <a:gd name="T1" fmla="*/ 497 h 1029"/>
                <a:gd name="T2" fmla="*/ 324 w 991"/>
                <a:gd name="T3" fmla="*/ 497 h 1029"/>
                <a:gd name="T4" fmla="*/ 146 w 991"/>
                <a:gd name="T5" fmla="*/ 321 h 1029"/>
                <a:gd name="T6" fmla="*/ 146 w 991"/>
                <a:gd name="T7" fmla="*/ 321 h 1029"/>
                <a:gd name="T8" fmla="*/ 324 w 991"/>
                <a:gd name="T9" fmla="*/ 144 h 1029"/>
                <a:gd name="T10" fmla="*/ 324 w 991"/>
                <a:gd name="T11" fmla="*/ 144 h 1029"/>
                <a:gd name="T12" fmla="*/ 501 w 991"/>
                <a:gd name="T13" fmla="*/ 321 h 1029"/>
                <a:gd name="T14" fmla="*/ 501 w 991"/>
                <a:gd name="T15" fmla="*/ 321 h 1029"/>
                <a:gd name="T16" fmla="*/ 324 w 991"/>
                <a:gd name="T17" fmla="*/ 497 h 1029"/>
                <a:gd name="T18" fmla="*/ 881 w 991"/>
                <a:gd name="T19" fmla="*/ 689 h 1029"/>
                <a:gd name="T20" fmla="*/ 766 w 991"/>
                <a:gd name="T21" fmla="*/ 774 h 1029"/>
                <a:gd name="T22" fmla="*/ 749 w 991"/>
                <a:gd name="T23" fmla="*/ 751 h 1029"/>
                <a:gd name="T24" fmla="*/ 806 w 991"/>
                <a:gd name="T25" fmla="*/ 708 h 1029"/>
                <a:gd name="T26" fmla="*/ 806 w 991"/>
                <a:gd name="T27" fmla="*/ 708 h 1029"/>
                <a:gd name="T28" fmla="*/ 812 w 991"/>
                <a:gd name="T29" fmla="*/ 654 h 1029"/>
                <a:gd name="T30" fmla="*/ 812 w 991"/>
                <a:gd name="T31" fmla="*/ 654 h 1029"/>
                <a:gd name="T32" fmla="*/ 811 w 991"/>
                <a:gd name="T33" fmla="*/ 653 h 1029"/>
                <a:gd name="T34" fmla="*/ 811 w 991"/>
                <a:gd name="T35" fmla="*/ 653 h 1029"/>
                <a:gd name="T36" fmla="*/ 761 w 991"/>
                <a:gd name="T37" fmla="*/ 648 h 1029"/>
                <a:gd name="T38" fmla="*/ 704 w 991"/>
                <a:gd name="T39" fmla="*/ 690 h 1029"/>
                <a:gd name="T40" fmla="*/ 601 w 991"/>
                <a:gd name="T41" fmla="*/ 551 h 1029"/>
                <a:gd name="T42" fmla="*/ 630 w 991"/>
                <a:gd name="T43" fmla="*/ 528 h 1029"/>
                <a:gd name="T44" fmla="*/ 630 w 991"/>
                <a:gd name="T45" fmla="*/ 528 h 1029"/>
                <a:gd name="T46" fmla="*/ 633 w 991"/>
                <a:gd name="T47" fmla="*/ 523 h 1029"/>
                <a:gd name="T48" fmla="*/ 633 w 991"/>
                <a:gd name="T49" fmla="*/ 523 h 1029"/>
                <a:gd name="T50" fmla="*/ 574 w 991"/>
                <a:gd name="T51" fmla="*/ 463 h 1029"/>
                <a:gd name="T52" fmla="*/ 574 w 991"/>
                <a:gd name="T53" fmla="*/ 463 h 1029"/>
                <a:gd name="T54" fmla="*/ 549 w 991"/>
                <a:gd name="T55" fmla="*/ 158 h 1029"/>
                <a:gd name="T56" fmla="*/ 549 w 991"/>
                <a:gd name="T57" fmla="*/ 158 h 1029"/>
                <a:gd name="T58" fmla="*/ 150 w 991"/>
                <a:gd name="T59" fmla="*/ 92 h 1029"/>
                <a:gd name="T60" fmla="*/ 150 w 991"/>
                <a:gd name="T61" fmla="*/ 92 h 1029"/>
                <a:gd name="T62" fmla="*/ 94 w 991"/>
                <a:gd name="T63" fmla="*/ 491 h 1029"/>
                <a:gd name="T64" fmla="*/ 94 w 991"/>
                <a:gd name="T65" fmla="*/ 491 h 1029"/>
                <a:gd name="T66" fmla="*/ 386 w 991"/>
                <a:gd name="T67" fmla="*/ 605 h 1029"/>
                <a:gd name="T68" fmla="*/ 386 w 991"/>
                <a:gd name="T69" fmla="*/ 605 h 1029"/>
                <a:gd name="T70" fmla="*/ 421 w 991"/>
                <a:gd name="T71" fmla="*/ 686 h 1029"/>
                <a:gd name="T72" fmla="*/ 421 w 991"/>
                <a:gd name="T73" fmla="*/ 686 h 1029"/>
                <a:gd name="T74" fmla="*/ 427 w 991"/>
                <a:gd name="T75" fmla="*/ 684 h 1029"/>
                <a:gd name="T76" fmla="*/ 456 w 991"/>
                <a:gd name="T77" fmla="*/ 662 h 1029"/>
                <a:gd name="T78" fmla="*/ 725 w 991"/>
                <a:gd name="T79" fmla="*/ 1028 h 1029"/>
                <a:gd name="T80" fmla="*/ 803 w 991"/>
                <a:gd name="T81" fmla="*/ 971 h 1029"/>
                <a:gd name="T82" fmla="*/ 805 w 991"/>
                <a:gd name="T83" fmla="*/ 972 h 1029"/>
                <a:gd name="T84" fmla="*/ 990 w 991"/>
                <a:gd name="T85" fmla="*/ 837 h 1029"/>
                <a:gd name="T86" fmla="*/ 881 w 991"/>
                <a:gd name="T87" fmla="*/ 68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1" h="1029">
                  <a:moveTo>
                    <a:pt x="324" y="497"/>
                  </a:moveTo>
                  <a:lnTo>
                    <a:pt x="324" y="497"/>
                  </a:lnTo>
                  <a:cubicBezTo>
                    <a:pt x="226" y="497"/>
                    <a:pt x="146" y="419"/>
                    <a:pt x="146" y="321"/>
                  </a:cubicBezTo>
                  <a:lnTo>
                    <a:pt x="146" y="321"/>
                  </a:lnTo>
                  <a:cubicBezTo>
                    <a:pt x="146" y="223"/>
                    <a:pt x="226" y="144"/>
                    <a:pt x="324" y="144"/>
                  </a:cubicBezTo>
                  <a:lnTo>
                    <a:pt x="324" y="144"/>
                  </a:lnTo>
                  <a:cubicBezTo>
                    <a:pt x="421" y="144"/>
                    <a:pt x="501" y="223"/>
                    <a:pt x="501" y="321"/>
                  </a:cubicBezTo>
                  <a:lnTo>
                    <a:pt x="501" y="321"/>
                  </a:lnTo>
                  <a:cubicBezTo>
                    <a:pt x="501" y="419"/>
                    <a:pt x="421" y="497"/>
                    <a:pt x="324" y="497"/>
                  </a:cubicBezTo>
                  <a:close/>
                  <a:moveTo>
                    <a:pt x="881" y="689"/>
                  </a:moveTo>
                  <a:lnTo>
                    <a:pt x="766" y="774"/>
                  </a:lnTo>
                  <a:lnTo>
                    <a:pt x="749" y="751"/>
                  </a:lnTo>
                  <a:lnTo>
                    <a:pt x="806" y="708"/>
                  </a:lnTo>
                  <a:lnTo>
                    <a:pt x="806" y="708"/>
                  </a:lnTo>
                  <a:cubicBezTo>
                    <a:pt x="823" y="695"/>
                    <a:pt x="826" y="670"/>
                    <a:pt x="812" y="654"/>
                  </a:cubicBezTo>
                  <a:lnTo>
                    <a:pt x="812" y="654"/>
                  </a:lnTo>
                  <a:cubicBezTo>
                    <a:pt x="812" y="654"/>
                    <a:pt x="811" y="654"/>
                    <a:pt x="811" y="653"/>
                  </a:cubicBezTo>
                  <a:lnTo>
                    <a:pt x="811" y="653"/>
                  </a:lnTo>
                  <a:cubicBezTo>
                    <a:pt x="798" y="638"/>
                    <a:pt x="777" y="636"/>
                    <a:pt x="761" y="648"/>
                  </a:cubicBezTo>
                  <a:lnTo>
                    <a:pt x="704" y="690"/>
                  </a:lnTo>
                  <a:lnTo>
                    <a:pt x="601" y="551"/>
                  </a:lnTo>
                  <a:lnTo>
                    <a:pt x="630" y="528"/>
                  </a:lnTo>
                  <a:lnTo>
                    <a:pt x="630" y="528"/>
                  </a:lnTo>
                  <a:cubicBezTo>
                    <a:pt x="631" y="527"/>
                    <a:pt x="633" y="525"/>
                    <a:pt x="633" y="523"/>
                  </a:cubicBezTo>
                  <a:lnTo>
                    <a:pt x="633" y="523"/>
                  </a:lnTo>
                  <a:cubicBezTo>
                    <a:pt x="641" y="475"/>
                    <a:pt x="603" y="453"/>
                    <a:pt x="574" y="463"/>
                  </a:cubicBezTo>
                  <a:lnTo>
                    <a:pt x="574" y="463"/>
                  </a:lnTo>
                  <a:cubicBezTo>
                    <a:pt x="623" y="370"/>
                    <a:pt x="617" y="251"/>
                    <a:pt x="549" y="158"/>
                  </a:cubicBezTo>
                  <a:lnTo>
                    <a:pt x="549" y="158"/>
                  </a:lnTo>
                  <a:cubicBezTo>
                    <a:pt x="454" y="29"/>
                    <a:pt x="275" y="0"/>
                    <a:pt x="150" y="92"/>
                  </a:cubicBezTo>
                  <a:lnTo>
                    <a:pt x="150" y="92"/>
                  </a:lnTo>
                  <a:cubicBezTo>
                    <a:pt x="25" y="184"/>
                    <a:pt x="0" y="363"/>
                    <a:pt x="94" y="491"/>
                  </a:cubicBezTo>
                  <a:lnTo>
                    <a:pt x="94" y="491"/>
                  </a:lnTo>
                  <a:cubicBezTo>
                    <a:pt x="164" y="586"/>
                    <a:pt x="280" y="627"/>
                    <a:pt x="386" y="605"/>
                  </a:cubicBezTo>
                  <a:lnTo>
                    <a:pt x="386" y="605"/>
                  </a:lnTo>
                  <a:cubicBezTo>
                    <a:pt x="358" y="629"/>
                    <a:pt x="367" y="680"/>
                    <a:pt x="421" y="686"/>
                  </a:cubicBezTo>
                  <a:lnTo>
                    <a:pt x="421" y="686"/>
                  </a:lnTo>
                  <a:cubicBezTo>
                    <a:pt x="423" y="686"/>
                    <a:pt x="425" y="686"/>
                    <a:pt x="427" y="684"/>
                  </a:cubicBezTo>
                  <a:lnTo>
                    <a:pt x="456" y="662"/>
                  </a:lnTo>
                  <a:lnTo>
                    <a:pt x="725" y="1028"/>
                  </a:lnTo>
                  <a:lnTo>
                    <a:pt x="803" y="971"/>
                  </a:lnTo>
                  <a:lnTo>
                    <a:pt x="805" y="972"/>
                  </a:lnTo>
                  <a:lnTo>
                    <a:pt x="990" y="837"/>
                  </a:lnTo>
                  <a:lnTo>
                    <a:pt x="881" y="68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1" name="Freeform 147">
              <a:extLst>
                <a:ext uri="{FF2B5EF4-FFF2-40B4-BE49-F238E27FC236}">
                  <a16:creationId xmlns:a16="http://schemas.microsoft.com/office/drawing/2014/main" id="{7A0A9485-B50B-A747-B82A-64D7CBC86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1740" y="6319682"/>
              <a:ext cx="1235934" cy="1279881"/>
            </a:xfrm>
            <a:custGeom>
              <a:avLst/>
              <a:gdLst>
                <a:gd name="T0" fmla="*/ 324 w 991"/>
                <a:gd name="T1" fmla="*/ 497 h 1029"/>
                <a:gd name="T2" fmla="*/ 324 w 991"/>
                <a:gd name="T3" fmla="*/ 497 h 1029"/>
                <a:gd name="T4" fmla="*/ 146 w 991"/>
                <a:gd name="T5" fmla="*/ 321 h 1029"/>
                <a:gd name="T6" fmla="*/ 146 w 991"/>
                <a:gd name="T7" fmla="*/ 321 h 1029"/>
                <a:gd name="T8" fmla="*/ 324 w 991"/>
                <a:gd name="T9" fmla="*/ 144 h 1029"/>
                <a:gd name="T10" fmla="*/ 324 w 991"/>
                <a:gd name="T11" fmla="*/ 144 h 1029"/>
                <a:gd name="T12" fmla="*/ 501 w 991"/>
                <a:gd name="T13" fmla="*/ 321 h 1029"/>
                <a:gd name="T14" fmla="*/ 501 w 991"/>
                <a:gd name="T15" fmla="*/ 321 h 1029"/>
                <a:gd name="T16" fmla="*/ 324 w 991"/>
                <a:gd name="T17" fmla="*/ 497 h 1029"/>
                <a:gd name="T18" fmla="*/ 881 w 991"/>
                <a:gd name="T19" fmla="*/ 689 h 1029"/>
                <a:gd name="T20" fmla="*/ 766 w 991"/>
                <a:gd name="T21" fmla="*/ 774 h 1029"/>
                <a:gd name="T22" fmla="*/ 749 w 991"/>
                <a:gd name="T23" fmla="*/ 751 h 1029"/>
                <a:gd name="T24" fmla="*/ 806 w 991"/>
                <a:gd name="T25" fmla="*/ 708 h 1029"/>
                <a:gd name="T26" fmla="*/ 806 w 991"/>
                <a:gd name="T27" fmla="*/ 708 h 1029"/>
                <a:gd name="T28" fmla="*/ 812 w 991"/>
                <a:gd name="T29" fmla="*/ 654 h 1029"/>
                <a:gd name="T30" fmla="*/ 812 w 991"/>
                <a:gd name="T31" fmla="*/ 654 h 1029"/>
                <a:gd name="T32" fmla="*/ 811 w 991"/>
                <a:gd name="T33" fmla="*/ 653 h 1029"/>
                <a:gd name="T34" fmla="*/ 811 w 991"/>
                <a:gd name="T35" fmla="*/ 653 h 1029"/>
                <a:gd name="T36" fmla="*/ 761 w 991"/>
                <a:gd name="T37" fmla="*/ 648 h 1029"/>
                <a:gd name="T38" fmla="*/ 704 w 991"/>
                <a:gd name="T39" fmla="*/ 690 h 1029"/>
                <a:gd name="T40" fmla="*/ 601 w 991"/>
                <a:gd name="T41" fmla="*/ 551 h 1029"/>
                <a:gd name="T42" fmla="*/ 630 w 991"/>
                <a:gd name="T43" fmla="*/ 528 h 1029"/>
                <a:gd name="T44" fmla="*/ 630 w 991"/>
                <a:gd name="T45" fmla="*/ 528 h 1029"/>
                <a:gd name="T46" fmla="*/ 633 w 991"/>
                <a:gd name="T47" fmla="*/ 523 h 1029"/>
                <a:gd name="T48" fmla="*/ 633 w 991"/>
                <a:gd name="T49" fmla="*/ 523 h 1029"/>
                <a:gd name="T50" fmla="*/ 574 w 991"/>
                <a:gd name="T51" fmla="*/ 463 h 1029"/>
                <a:gd name="T52" fmla="*/ 574 w 991"/>
                <a:gd name="T53" fmla="*/ 463 h 1029"/>
                <a:gd name="T54" fmla="*/ 549 w 991"/>
                <a:gd name="T55" fmla="*/ 158 h 1029"/>
                <a:gd name="T56" fmla="*/ 549 w 991"/>
                <a:gd name="T57" fmla="*/ 158 h 1029"/>
                <a:gd name="T58" fmla="*/ 150 w 991"/>
                <a:gd name="T59" fmla="*/ 92 h 1029"/>
                <a:gd name="T60" fmla="*/ 150 w 991"/>
                <a:gd name="T61" fmla="*/ 92 h 1029"/>
                <a:gd name="T62" fmla="*/ 94 w 991"/>
                <a:gd name="T63" fmla="*/ 491 h 1029"/>
                <a:gd name="T64" fmla="*/ 94 w 991"/>
                <a:gd name="T65" fmla="*/ 491 h 1029"/>
                <a:gd name="T66" fmla="*/ 386 w 991"/>
                <a:gd name="T67" fmla="*/ 605 h 1029"/>
                <a:gd name="T68" fmla="*/ 386 w 991"/>
                <a:gd name="T69" fmla="*/ 605 h 1029"/>
                <a:gd name="T70" fmla="*/ 421 w 991"/>
                <a:gd name="T71" fmla="*/ 686 h 1029"/>
                <a:gd name="T72" fmla="*/ 421 w 991"/>
                <a:gd name="T73" fmla="*/ 686 h 1029"/>
                <a:gd name="T74" fmla="*/ 427 w 991"/>
                <a:gd name="T75" fmla="*/ 684 h 1029"/>
                <a:gd name="T76" fmla="*/ 456 w 991"/>
                <a:gd name="T77" fmla="*/ 662 h 1029"/>
                <a:gd name="T78" fmla="*/ 725 w 991"/>
                <a:gd name="T79" fmla="*/ 1028 h 1029"/>
                <a:gd name="T80" fmla="*/ 803 w 991"/>
                <a:gd name="T81" fmla="*/ 971 h 1029"/>
                <a:gd name="T82" fmla="*/ 805 w 991"/>
                <a:gd name="T83" fmla="*/ 972 h 1029"/>
                <a:gd name="T84" fmla="*/ 990 w 991"/>
                <a:gd name="T85" fmla="*/ 837 h 1029"/>
                <a:gd name="T86" fmla="*/ 881 w 991"/>
                <a:gd name="T87" fmla="*/ 68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1" h="1029">
                  <a:moveTo>
                    <a:pt x="324" y="497"/>
                  </a:moveTo>
                  <a:lnTo>
                    <a:pt x="324" y="497"/>
                  </a:lnTo>
                  <a:cubicBezTo>
                    <a:pt x="226" y="497"/>
                    <a:pt x="146" y="419"/>
                    <a:pt x="146" y="321"/>
                  </a:cubicBezTo>
                  <a:lnTo>
                    <a:pt x="146" y="321"/>
                  </a:lnTo>
                  <a:cubicBezTo>
                    <a:pt x="146" y="223"/>
                    <a:pt x="226" y="144"/>
                    <a:pt x="324" y="144"/>
                  </a:cubicBezTo>
                  <a:lnTo>
                    <a:pt x="324" y="144"/>
                  </a:lnTo>
                  <a:cubicBezTo>
                    <a:pt x="421" y="144"/>
                    <a:pt x="501" y="223"/>
                    <a:pt x="501" y="321"/>
                  </a:cubicBezTo>
                  <a:lnTo>
                    <a:pt x="501" y="321"/>
                  </a:lnTo>
                  <a:cubicBezTo>
                    <a:pt x="501" y="419"/>
                    <a:pt x="421" y="497"/>
                    <a:pt x="324" y="497"/>
                  </a:cubicBezTo>
                  <a:close/>
                  <a:moveTo>
                    <a:pt x="881" y="689"/>
                  </a:moveTo>
                  <a:lnTo>
                    <a:pt x="766" y="774"/>
                  </a:lnTo>
                  <a:lnTo>
                    <a:pt x="749" y="751"/>
                  </a:lnTo>
                  <a:lnTo>
                    <a:pt x="806" y="708"/>
                  </a:lnTo>
                  <a:lnTo>
                    <a:pt x="806" y="708"/>
                  </a:lnTo>
                  <a:cubicBezTo>
                    <a:pt x="823" y="695"/>
                    <a:pt x="826" y="670"/>
                    <a:pt x="812" y="654"/>
                  </a:cubicBezTo>
                  <a:lnTo>
                    <a:pt x="812" y="654"/>
                  </a:lnTo>
                  <a:cubicBezTo>
                    <a:pt x="812" y="654"/>
                    <a:pt x="811" y="654"/>
                    <a:pt x="811" y="653"/>
                  </a:cubicBezTo>
                  <a:lnTo>
                    <a:pt x="811" y="653"/>
                  </a:lnTo>
                  <a:cubicBezTo>
                    <a:pt x="798" y="638"/>
                    <a:pt x="777" y="636"/>
                    <a:pt x="761" y="648"/>
                  </a:cubicBezTo>
                  <a:lnTo>
                    <a:pt x="704" y="690"/>
                  </a:lnTo>
                  <a:lnTo>
                    <a:pt x="601" y="551"/>
                  </a:lnTo>
                  <a:lnTo>
                    <a:pt x="630" y="528"/>
                  </a:lnTo>
                  <a:lnTo>
                    <a:pt x="630" y="528"/>
                  </a:lnTo>
                  <a:cubicBezTo>
                    <a:pt x="631" y="527"/>
                    <a:pt x="633" y="525"/>
                    <a:pt x="633" y="523"/>
                  </a:cubicBezTo>
                  <a:lnTo>
                    <a:pt x="633" y="523"/>
                  </a:lnTo>
                  <a:cubicBezTo>
                    <a:pt x="641" y="475"/>
                    <a:pt x="603" y="453"/>
                    <a:pt x="574" y="463"/>
                  </a:cubicBezTo>
                  <a:lnTo>
                    <a:pt x="574" y="463"/>
                  </a:lnTo>
                  <a:cubicBezTo>
                    <a:pt x="623" y="370"/>
                    <a:pt x="617" y="251"/>
                    <a:pt x="549" y="158"/>
                  </a:cubicBezTo>
                  <a:lnTo>
                    <a:pt x="549" y="158"/>
                  </a:lnTo>
                  <a:cubicBezTo>
                    <a:pt x="454" y="29"/>
                    <a:pt x="275" y="0"/>
                    <a:pt x="150" y="92"/>
                  </a:cubicBezTo>
                  <a:lnTo>
                    <a:pt x="150" y="92"/>
                  </a:lnTo>
                  <a:cubicBezTo>
                    <a:pt x="25" y="184"/>
                    <a:pt x="0" y="363"/>
                    <a:pt x="94" y="491"/>
                  </a:cubicBezTo>
                  <a:lnTo>
                    <a:pt x="94" y="491"/>
                  </a:lnTo>
                  <a:cubicBezTo>
                    <a:pt x="164" y="586"/>
                    <a:pt x="280" y="627"/>
                    <a:pt x="386" y="605"/>
                  </a:cubicBezTo>
                  <a:lnTo>
                    <a:pt x="386" y="605"/>
                  </a:lnTo>
                  <a:cubicBezTo>
                    <a:pt x="358" y="629"/>
                    <a:pt x="367" y="680"/>
                    <a:pt x="421" y="686"/>
                  </a:cubicBezTo>
                  <a:lnTo>
                    <a:pt x="421" y="686"/>
                  </a:lnTo>
                  <a:cubicBezTo>
                    <a:pt x="423" y="686"/>
                    <a:pt x="425" y="686"/>
                    <a:pt x="427" y="684"/>
                  </a:cubicBezTo>
                  <a:lnTo>
                    <a:pt x="456" y="662"/>
                  </a:lnTo>
                  <a:lnTo>
                    <a:pt x="725" y="1028"/>
                  </a:lnTo>
                  <a:lnTo>
                    <a:pt x="803" y="971"/>
                  </a:lnTo>
                  <a:lnTo>
                    <a:pt x="805" y="972"/>
                  </a:lnTo>
                  <a:lnTo>
                    <a:pt x="990" y="837"/>
                  </a:lnTo>
                  <a:lnTo>
                    <a:pt x="881" y="689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7700FC6F-47A4-024C-9B05-8DF7F652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4954" y="5572628"/>
              <a:ext cx="1702845" cy="2197218"/>
            </a:xfrm>
            <a:custGeom>
              <a:avLst/>
              <a:gdLst>
                <a:gd name="T0" fmla="*/ 803 w 1366"/>
                <a:gd name="T1" fmla="*/ 603 h 1766"/>
                <a:gd name="T2" fmla="*/ 803 w 1366"/>
                <a:gd name="T3" fmla="*/ 603 h 1766"/>
                <a:gd name="T4" fmla="*/ 759 w 1366"/>
                <a:gd name="T5" fmla="*/ 288 h 1766"/>
                <a:gd name="T6" fmla="*/ 759 w 1366"/>
                <a:gd name="T7" fmla="*/ 288 h 1766"/>
                <a:gd name="T8" fmla="*/ 1074 w 1366"/>
                <a:gd name="T9" fmla="*/ 244 h 1766"/>
                <a:gd name="T10" fmla="*/ 1074 w 1366"/>
                <a:gd name="T11" fmla="*/ 244 h 1766"/>
                <a:gd name="T12" fmla="*/ 1119 w 1366"/>
                <a:gd name="T13" fmla="*/ 559 h 1766"/>
                <a:gd name="T14" fmla="*/ 1119 w 1366"/>
                <a:gd name="T15" fmla="*/ 559 h 1766"/>
                <a:gd name="T16" fmla="*/ 803 w 1366"/>
                <a:gd name="T17" fmla="*/ 603 h 1766"/>
                <a:gd name="T18" fmla="*/ 272 w 1366"/>
                <a:gd name="T19" fmla="*/ 1380 h 1766"/>
                <a:gd name="T20" fmla="*/ 359 w 1366"/>
                <a:gd name="T21" fmla="*/ 1445 h 1766"/>
                <a:gd name="T22" fmla="*/ 423 w 1366"/>
                <a:gd name="T23" fmla="*/ 1361 h 1766"/>
                <a:gd name="T24" fmla="*/ 336 w 1366"/>
                <a:gd name="T25" fmla="*/ 1295 h 1766"/>
                <a:gd name="T26" fmla="*/ 604 w 1366"/>
                <a:gd name="T27" fmla="*/ 939 h 1766"/>
                <a:gd name="T28" fmla="*/ 667 w 1366"/>
                <a:gd name="T29" fmla="*/ 986 h 1766"/>
                <a:gd name="T30" fmla="*/ 731 w 1366"/>
                <a:gd name="T31" fmla="*/ 901 h 1766"/>
                <a:gd name="T32" fmla="*/ 668 w 1366"/>
                <a:gd name="T33" fmla="*/ 854 h 1766"/>
                <a:gd name="T34" fmla="*/ 686 w 1366"/>
                <a:gd name="T35" fmla="*/ 831 h 1766"/>
                <a:gd name="T36" fmla="*/ 794 w 1366"/>
                <a:gd name="T37" fmla="*/ 912 h 1766"/>
                <a:gd name="T38" fmla="*/ 858 w 1366"/>
                <a:gd name="T39" fmla="*/ 828 h 1766"/>
                <a:gd name="T40" fmla="*/ 802 w 1366"/>
                <a:gd name="T41" fmla="*/ 785 h 1766"/>
                <a:gd name="T42" fmla="*/ 802 w 1366"/>
                <a:gd name="T43" fmla="*/ 785 h 1766"/>
                <a:gd name="T44" fmla="*/ 1239 w 1366"/>
                <a:gd name="T45" fmla="*/ 658 h 1766"/>
                <a:gd name="T46" fmla="*/ 1239 w 1366"/>
                <a:gd name="T47" fmla="*/ 658 h 1766"/>
                <a:gd name="T48" fmla="*/ 1164 w 1366"/>
                <a:gd name="T49" fmla="*/ 125 h 1766"/>
                <a:gd name="T50" fmla="*/ 1164 w 1366"/>
                <a:gd name="T51" fmla="*/ 125 h 1766"/>
                <a:gd name="T52" fmla="*/ 631 w 1366"/>
                <a:gd name="T53" fmla="*/ 201 h 1766"/>
                <a:gd name="T54" fmla="*/ 631 w 1366"/>
                <a:gd name="T55" fmla="*/ 201 h 1766"/>
                <a:gd name="T56" fmla="*/ 630 w 1366"/>
                <a:gd name="T57" fmla="*/ 656 h 1766"/>
                <a:gd name="T58" fmla="*/ 563 w 1366"/>
                <a:gd name="T59" fmla="*/ 606 h 1766"/>
                <a:gd name="T60" fmla="*/ 499 w 1366"/>
                <a:gd name="T61" fmla="*/ 691 h 1766"/>
                <a:gd name="T62" fmla="*/ 591 w 1366"/>
                <a:gd name="T63" fmla="*/ 759 h 1766"/>
                <a:gd name="T64" fmla="*/ 573 w 1366"/>
                <a:gd name="T65" fmla="*/ 782 h 1766"/>
                <a:gd name="T66" fmla="*/ 528 w 1366"/>
                <a:gd name="T67" fmla="*/ 748 h 1766"/>
                <a:gd name="T68" fmla="*/ 464 w 1366"/>
                <a:gd name="T69" fmla="*/ 833 h 1766"/>
                <a:gd name="T70" fmla="*/ 509 w 1366"/>
                <a:gd name="T71" fmla="*/ 867 h 1766"/>
                <a:gd name="T72" fmla="*/ 0 w 1366"/>
                <a:gd name="T73" fmla="*/ 1544 h 1766"/>
                <a:gd name="T74" fmla="*/ 69 w 1366"/>
                <a:gd name="T75" fmla="*/ 1596 h 1766"/>
                <a:gd name="T76" fmla="*/ 95 w 1366"/>
                <a:gd name="T77" fmla="*/ 1615 h 1766"/>
                <a:gd name="T78" fmla="*/ 294 w 1366"/>
                <a:gd name="T79" fmla="*/ 1765 h 1766"/>
                <a:gd name="T80" fmla="*/ 358 w 1366"/>
                <a:gd name="T81" fmla="*/ 1680 h 1766"/>
                <a:gd name="T82" fmla="*/ 159 w 1366"/>
                <a:gd name="T83" fmla="*/ 1531 h 1766"/>
                <a:gd name="T84" fmla="*/ 188 w 1366"/>
                <a:gd name="T85" fmla="*/ 1493 h 1766"/>
                <a:gd name="T86" fmla="*/ 387 w 1366"/>
                <a:gd name="T87" fmla="*/ 1642 h 1766"/>
                <a:gd name="T88" fmla="*/ 450 w 1366"/>
                <a:gd name="T89" fmla="*/ 1558 h 1766"/>
                <a:gd name="T90" fmla="*/ 251 w 1366"/>
                <a:gd name="T91" fmla="*/ 1408 h 1766"/>
                <a:gd name="T92" fmla="*/ 272 w 1366"/>
                <a:gd name="T93" fmla="*/ 138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6" h="1766">
                  <a:moveTo>
                    <a:pt x="803" y="603"/>
                  </a:moveTo>
                  <a:lnTo>
                    <a:pt x="803" y="603"/>
                  </a:lnTo>
                  <a:cubicBezTo>
                    <a:pt x="704" y="529"/>
                    <a:pt x="684" y="387"/>
                    <a:pt x="759" y="288"/>
                  </a:cubicBezTo>
                  <a:lnTo>
                    <a:pt x="759" y="288"/>
                  </a:lnTo>
                  <a:cubicBezTo>
                    <a:pt x="833" y="188"/>
                    <a:pt x="975" y="169"/>
                    <a:pt x="1074" y="244"/>
                  </a:cubicBezTo>
                  <a:lnTo>
                    <a:pt x="1074" y="244"/>
                  </a:lnTo>
                  <a:cubicBezTo>
                    <a:pt x="1173" y="318"/>
                    <a:pt x="1194" y="459"/>
                    <a:pt x="1119" y="559"/>
                  </a:cubicBezTo>
                  <a:lnTo>
                    <a:pt x="1119" y="559"/>
                  </a:lnTo>
                  <a:cubicBezTo>
                    <a:pt x="1044" y="658"/>
                    <a:pt x="903" y="678"/>
                    <a:pt x="803" y="603"/>
                  </a:cubicBezTo>
                  <a:close/>
                  <a:moveTo>
                    <a:pt x="272" y="1380"/>
                  </a:moveTo>
                  <a:lnTo>
                    <a:pt x="359" y="1445"/>
                  </a:lnTo>
                  <a:lnTo>
                    <a:pt x="423" y="1361"/>
                  </a:lnTo>
                  <a:lnTo>
                    <a:pt x="336" y="1295"/>
                  </a:lnTo>
                  <a:lnTo>
                    <a:pt x="604" y="939"/>
                  </a:lnTo>
                  <a:lnTo>
                    <a:pt x="667" y="986"/>
                  </a:lnTo>
                  <a:lnTo>
                    <a:pt x="731" y="901"/>
                  </a:lnTo>
                  <a:lnTo>
                    <a:pt x="668" y="854"/>
                  </a:lnTo>
                  <a:lnTo>
                    <a:pt x="686" y="831"/>
                  </a:lnTo>
                  <a:lnTo>
                    <a:pt x="794" y="912"/>
                  </a:lnTo>
                  <a:lnTo>
                    <a:pt x="858" y="828"/>
                  </a:lnTo>
                  <a:lnTo>
                    <a:pt x="802" y="785"/>
                  </a:lnTo>
                  <a:lnTo>
                    <a:pt x="802" y="785"/>
                  </a:lnTo>
                  <a:cubicBezTo>
                    <a:pt x="956" y="843"/>
                    <a:pt x="1136" y="796"/>
                    <a:pt x="1239" y="658"/>
                  </a:cubicBezTo>
                  <a:lnTo>
                    <a:pt x="1239" y="658"/>
                  </a:lnTo>
                  <a:cubicBezTo>
                    <a:pt x="1365" y="490"/>
                    <a:pt x="1331" y="251"/>
                    <a:pt x="1164" y="125"/>
                  </a:cubicBezTo>
                  <a:lnTo>
                    <a:pt x="1164" y="125"/>
                  </a:lnTo>
                  <a:cubicBezTo>
                    <a:pt x="995" y="0"/>
                    <a:pt x="758" y="33"/>
                    <a:pt x="631" y="201"/>
                  </a:cubicBezTo>
                  <a:lnTo>
                    <a:pt x="631" y="201"/>
                  </a:lnTo>
                  <a:cubicBezTo>
                    <a:pt x="528" y="339"/>
                    <a:pt x="533" y="525"/>
                    <a:pt x="630" y="656"/>
                  </a:cubicBezTo>
                  <a:lnTo>
                    <a:pt x="563" y="606"/>
                  </a:lnTo>
                  <a:lnTo>
                    <a:pt x="499" y="691"/>
                  </a:lnTo>
                  <a:lnTo>
                    <a:pt x="591" y="759"/>
                  </a:lnTo>
                  <a:lnTo>
                    <a:pt x="573" y="782"/>
                  </a:lnTo>
                  <a:lnTo>
                    <a:pt x="528" y="748"/>
                  </a:lnTo>
                  <a:lnTo>
                    <a:pt x="464" y="833"/>
                  </a:lnTo>
                  <a:lnTo>
                    <a:pt x="509" y="867"/>
                  </a:lnTo>
                  <a:lnTo>
                    <a:pt x="0" y="1544"/>
                  </a:lnTo>
                  <a:lnTo>
                    <a:pt x="69" y="1596"/>
                  </a:lnTo>
                  <a:lnTo>
                    <a:pt x="95" y="1615"/>
                  </a:lnTo>
                  <a:lnTo>
                    <a:pt x="294" y="1765"/>
                  </a:lnTo>
                  <a:lnTo>
                    <a:pt x="358" y="1680"/>
                  </a:lnTo>
                  <a:lnTo>
                    <a:pt x="159" y="1531"/>
                  </a:lnTo>
                  <a:lnTo>
                    <a:pt x="188" y="1493"/>
                  </a:lnTo>
                  <a:lnTo>
                    <a:pt x="387" y="1642"/>
                  </a:lnTo>
                  <a:lnTo>
                    <a:pt x="450" y="1558"/>
                  </a:lnTo>
                  <a:lnTo>
                    <a:pt x="251" y="1408"/>
                  </a:lnTo>
                  <a:lnTo>
                    <a:pt x="272" y="13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3" name="Freeform 149">
              <a:extLst>
                <a:ext uri="{FF2B5EF4-FFF2-40B4-BE49-F238E27FC236}">
                  <a16:creationId xmlns:a16="http://schemas.microsoft.com/office/drawing/2014/main" id="{A1DCB5BD-D0BE-0A4B-874C-D93202E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196" y="6742650"/>
              <a:ext cx="527332" cy="988747"/>
            </a:xfrm>
            <a:custGeom>
              <a:avLst/>
              <a:gdLst>
                <a:gd name="T0" fmla="*/ 214 w 423"/>
                <a:gd name="T1" fmla="*/ 136 h 792"/>
                <a:gd name="T2" fmla="*/ 214 w 423"/>
                <a:gd name="T3" fmla="*/ 136 h 792"/>
                <a:gd name="T4" fmla="*/ 158 w 423"/>
                <a:gd name="T5" fmla="*/ 103 h 792"/>
                <a:gd name="T6" fmla="*/ 158 w 423"/>
                <a:gd name="T7" fmla="*/ 103 h 792"/>
                <a:gd name="T8" fmla="*/ 217 w 423"/>
                <a:gd name="T9" fmla="*/ 58 h 792"/>
                <a:gd name="T10" fmla="*/ 217 w 423"/>
                <a:gd name="T11" fmla="*/ 58 h 792"/>
                <a:gd name="T12" fmla="*/ 275 w 423"/>
                <a:gd name="T13" fmla="*/ 103 h 792"/>
                <a:gd name="T14" fmla="*/ 275 w 423"/>
                <a:gd name="T15" fmla="*/ 103 h 792"/>
                <a:gd name="T16" fmla="*/ 214 w 423"/>
                <a:gd name="T17" fmla="*/ 136 h 792"/>
                <a:gd name="T18" fmla="*/ 206 w 423"/>
                <a:gd name="T19" fmla="*/ 0 h 792"/>
                <a:gd name="T20" fmla="*/ 0 w 423"/>
                <a:gd name="T21" fmla="*/ 130 h 792"/>
                <a:gd name="T22" fmla="*/ 74 w 423"/>
                <a:gd name="T23" fmla="*/ 333 h 792"/>
                <a:gd name="T24" fmla="*/ 74 w 423"/>
                <a:gd name="T25" fmla="*/ 333 h 792"/>
                <a:gd name="T26" fmla="*/ 110 w 423"/>
                <a:gd name="T27" fmla="*/ 356 h 792"/>
                <a:gd name="T28" fmla="*/ 164 w 423"/>
                <a:gd name="T29" fmla="*/ 354 h 792"/>
                <a:gd name="T30" fmla="*/ 176 w 423"/>
                <a:gd name="T31" fmla="*/ 689 h 792"/>
                <a:gd name="T32" fmla="*/ 176 w 423"/>
                <a:gd name="T33" fmla="*/ 689 h 792"/>
                <a:gd name="T34" fmla="*/ 188 w 423"/>
                <a:gd name="T35" fmla="*/ 731 h 792"/>
                <a:gd name="T36" fmla="*/ 216 w 423"/>
                <a:gd name="T37" fmla="*/ 779 h 792"/>
                <a:gd name="T38" fmla="*/ 216 w 423"/>
                <a:gd name="T39" fmla="*/ 779 h 792"/>
                <a:gd name="T40" fmla="*/ 246 w 423"/>
                <a:gd name="T41" fmla="*/ 779 h 792"/>
                <a:gd name="T42" fmla="*/ 272 w 423"/>
                <a:gd name="T43" fmla="*/ 728 h 792"/>
                <a:gd name="T44" fmla="*/ 272 w 423"/>
                <a:gd name="T45" fmla="*/ 728 h 792"/>
                <a:gd name="T46" fmla="*/ 281 w 423"/>
                <a:gd name="T47" fmla="*/ 684 h 792"/>
                <a:gd name="T48" fmla="*/ 269 w 423"/>
                <a:gd name="T49" fmla="*/ 350 h 792"/>
                <a:gd name="T50" fmla="*/ 329 w 423"/>
                <a:gd name="T51" fmla="*/ 349 h 792"/>
                <a:gd name="T52" fmla="*/ 329 w 423"/>
                <a:gd name="T53" fmla="*/ 349 h 792"/>
                <a:gd name="T54" fmla="*/ 362 w 423"/>
                <a:gd name="T55" fmla="*/ 322 h 792"/>
                <a:gd name="T56" fmla="*/ 422 w 423"/>
                <a:gd name="T57" fmla="*/ 114 h 792"/>
                <a:gd name="T58" fmla="*/ 206 w 423"/>
                <a:gd name="T5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3" h="792">
                  <a:moveTo>
                    <a:pt x="214" y="136"/>
                  </a:moveTo>
                  <a:lnTo>
                    <a:pt x="214" y="136"/>
                  </a:lnTo>
                  <a:cubicBezTo>
                    <a:pt x="186" y="136"/>
                    <a:pt x="159" y="119"/>
                    <a:pt x="158" y="103"/>
                  </a:cubicBezTo>
                  <a:lnTo>
                    <a:pt x="158" y="103"/>
                  </a:lnTo>
                  <a:cubicBezTo>
                    <a:pt x="156" y="87"/>
                    <a:pt x="197" y="58"/>
                    <a:pt x="217" y="58"/>
                  </a:cubicBezTo>
                  <a:lnTo>
                    <a:pt x="217" y="58"/>
                  </a:lnTo>
                  <a:cubicBezTo>
                    <a:pt x="238" y="59"/>
                    <a:pt x="275" y="89"/>
                    <a:pt x="275" y="103"/>
                  </a:cubicBezTo>
                  <a:lnTo>
                    <a:pt x="275" y="103"/>
                  </a:lnTo>
                  <a:cubicBezTo>
                    <a:pt x="275" y="119"/>
                    <a:pt x="243" y="135"/>
                    <a:pt x="214" y="136"/>
                  </a:cubicBezTo>
                  <a:close/>
                  <a:moveTo>
                    <a:pt x="206" y="0"/>
                  </a:moveTo>
                  <a:lnTo>
                    <a:pt x="0" y="130"/>
                  </a:lnTo>
                  <a:lnTo>
                    <a:pt x="74" y="333"/>
                  </a:lnTo>
                  <a:lnTo>
                    <a:pt x="74" y="333"/>
                  </a:lnTo>
                  <a:cubicBezTo>
                    <a:pt x="80" y="348"/>
                    <a:pt x="94" y="357"/>
                    <a:pt x="110" y="356"/>
                  </a:cubicBezTo>
                  <a:lnTo>
                    <a:pt x="164" y="354"/>
                  </a:lnTo>
                  <a:lnTo>
                    <a:pt x="176" y="689"/>
                  </a:lnTo>
                  <a:lnTo>
                    <a:pt x="176" y="689"/>
                  </a:lnTo>
                  <a:cubicBezTo>
                    <a:pt x="177" y="703"/>
                    <a:pt x="181" y="718"/>
                    <a:pt x="188" y="731"/>
                  </a:cubicBezTo>
                  <a:lnTo>
                    <a:pt x="216" y="779"/>
                  </a:lnTo>
                  <a:lnTo>
                    <a:pt x="216" y="779"/>
                  </a:lnTo>
                  <a:cubicBezTo>
                    <a:pt x="223" y="791"/>
                    <a:pt x="240" y="791"/>
                    <a:pt x="246" y="779"/>
                  </a:cubicBezTo>
                  <a:lnTo>
                    <a:pt x="272" y="728"/>
                  </a:lnTo>
                  <a:lnTo>
                    <a:pt x="272" y="728"/>
                  </a:lnTo>
                  <a:cubicBezTo>
                    <a:pt x="279" y="714"/>
                    <a:pt x="282" y="700"/>
                    <a:pt x="281" y="684"/>
                  </a:cubicBezTo>
                  <a:lnTo>
                    <a:pt x="269" y="350"/>
                  </a:lnTo>
                  <a:lnTo>
                    <a:pt x="329" y="349"/>
                  </a:lnTo>
                  <a:lnTo>
                    <a:pt x="329" y="349"/>
                  </a:lnTo>
                  <a:cubicBezTo>
                    <a:pt x="344" y="348"/>
                    <a:pt x="358" y="338"/>
                    <a:pt x="362" y="322"/>
                  </a:cubicBezTo>
                  <a:lnTo>
                    <a:pt x="422" y="11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4" name="Freeform 150">
              <a:extLst>
                <a:ext uri="{FF2B5EF4-FFF2-40B4-BE49-F238E27FC236}">
                  <a16:creationId xmlns:a16="http://schemas.microsoft.com/office/drawing/2014/main" id="{123D95CD-7337-7740-8A53-0B4F02CC4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8072" y="6945890"/>
              <a:ext cx="335075" cy="181272"/>
            </a:xfrm>
            <a:custGeom>
              <a:avLst/>
              <a:gdLst>
                <a:gd name="T0" fmla="*/ 203 w 269"/>
                <a:gd name="T1" fmla="*/ 138 h 144"/>
                <a:gd name="T2" fmla="*/ 74 w 269"/>
                <a:gd name="T3" fmla="*/ 142 h 144"/>
                <a:gd name="T4" fmla="*/ 74 w 269"/>
                <a:gd name="T5" fmla="*/ 142 h 144"/>
                <a:gd name="T6" fmla="*/ 38 w 269"/>
                <a:gd name="T7" fmla="*/ 118 h 144"/>
                <a:gd name="T8" fmla="*/ 0 w 269"/>
                <a:gd name="T9" fmla="*/ 9 h 144"/>
                <a:gd name="T10" fmla="*/ 268 w 269"/>
                <a:gd name="T11" fmla="*/ 0 h 144"/>
                <a:gd name="T12" fmla="*/ 237 w 269"/>
                <a:gd name="T13" fmla="*/ 111 h 144"/>
                <a:gd name="T14" fmla="*/ 237 w 269"/>
                <a:gd name="T15" fmla="*/ 111 h 144"/>
                <a:gd name="T16" fmla="*/ 203 w 269"/>
                <a:gd name="T17" fmla="*/ 1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44">
                  <a:moveTo>
                    <a:pt x="203" y="138"/>
                  </a:moveTo>
                  <a:lnTo>
                    <a:pt x="74" y="142"/>
                  </a:lnTo>
                  <a:lnTo>
                    <a:pt x="74" y="142"/>
                  </a:lnTo>
                  <a:cubicBezTo>
                    <a:pt x="58" y="143"/>
                    <a:pt x="44" y="133"/>
                    <a:pt x="38" y="118"/>
                  </a:cubicBezTo>
                  <a:lnTo>
                    <a:pt x="0" y="9"/>
                  </a:lnTo>
                  <a:lnTo>
                    <a:pt x="268" y="0"/>
                  </a:lnTo>
                  <a:lnTo>
                    <a:pt x="237" y="111"/>
                  </a:lnTo>
                  <a:lnTo>
                    <a:pt x="237" y="111"/>
                  </a:lnTo>
                  <a:cubicBezTo>
                    <a:pt x="233" y="126"/>
                    <a:pt x="219" y="137"/>
                    <a:pt x="203" y="138"/>
                  </a:cubicBezTo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0543F6E8-4803-8944-8A88-D67D3890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209" y="5946154"/>
              <a:ext cx="373528" cy="373528"/>
            </a:xfrm>
            <a:custGeom>
              <a:avLst/>
              <a:gdLst>
                <a:gd name="T0" fmla="*/ 188 w 302"/>
                <a:gd name="T1" fmla="*/ 113 h 302"/>
                <a:gd name="T2" fmla="*/ 151 w 302"/>
                <a:gd name="T3" fmla="*/ 0 h 302"/>
                <a:gd name="T4" fmla="*/ 116 w 302"/>
                <a:gd name="T5" fmla="*/ 115 h 302"/>
                <a:gd name="T6" fmla="*/ 0 w 302"/>
                <a:gd name="T7" fmla="*/ 150 h 302"/>
                <a:gd name="T8" fmla="*/ 113 w 302"/>
                <a:gd name="T9" fmla="*/ 187 h 302"/>
                <a:gd name="T10" fmla="*/ 151 w 302"/>
                <a:gd name="T11" fmla="*/ 301 h 302"/>
                <a:gd name="T12" fmla="*/ 186 w 302"/>
                <a:gd name="T13" fmla="*/ 185 h 302"/>
                <a:gd name="T14" fmla="*/ 301 w 302"/>
                <a:gd name="T15" fmla="*/ 150 h 302"/>
                <a:gd name="T16" fmla="*/ 188 w 302"/>
                <a:gd name="T17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188" y="113"/>
                  </a:moveTo>
                  <a:lnTo>
                    <a:pt x="151" y="0"/>
                  </a:lnTo>
                  <a:lnTo>
                    <a:pt x="116" y="115"/>
                  </a:lnTo>
                  <a:lnTo>
                    <a:pt x="0" y="150"/>
                  </a:lnTo>
                  <a:lnTo>
                    <a:pt x="113" y="187"/>
                  </a:lnTo>
                  <a:lnTo>
                    <a:pt x="151" y="301"/>
                  </a:lnTo>
                  <a:lnTo>
                    <a:pt x="186" y="185"/>
                  </a:lnTo>
                  <a:lnTo>
                    <a:pt x="301" y="150"/>
                  </a:lnTo>
                  <a:lnTo>
                    <a:pt x="188" y="11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6" name="Freeform 152">
              <a:extLst>
                <a:ext uri="{FF2B5EF4-FFF2-40B4-BE49-F238E27FC236}">
                  <a16:creationId xmlns:a16="http://schemas.microsoft.com/office/drawing/2014/main" id="{550B352D-A4F7-FA47-BD5B-F61B7561E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351" y="6462502"/>
              <a:ext cx="373528" cy="373528"/>
            </a:xfrm>
            <a:custGeom>
              <a:avLst/>
              <a:gdLst>
                <a:gd name="T0" fmla="*/ 188 w 302"/>
                <a:gd name="T1" fmla="*/ 114 h 302"/>
                <a:gd name="T2" fmla="*/ 151 w 302"/>
                <a:gd name="T3" fmla="*/ 0 h 302"/>
                <a:gd name="T4" fmla="*/ 116 w 302"/>
                <a:gd name="T5" fmla="*/ 116 h 302"/>
                <a:gd name="T6" fmla="*/ 0 w 302"/>
                <a:gd name="T7" fmla="*/ 151 h 302"/>
                <a:gd name="T8" fmla="*/ 113 w 302"/>
                <a:gd name="T9" fmla="*/ 188 h 302"/>
                <a:gd name="T10" fmla="*/ 151 w 302"/>
                <a:gd name="T11" fmla="*/ 301 h 302"/>
                <a:gd name="T12" fmla="*/ 185 w 302"/>
                <a:gd name="T13" fmla="*/ 186 h 302"/>
                <a:gd name="T14" fmla="*/ 301 w 302"/>
                <a:gd name="T15" fmla="*/ 151 h 302"/>
                <a:gd name="T16" fmla="*/ 188 w 302"/>
                <a:gd name="T17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188" y="114"/>
                  </a:moveTo>
                  <a:lnTo>
                    <a:pt x="151" y="0"/>
                  </a:lnTo>
                  <a:lnTo>
                    <a:pt x="116" y="116"/>
                  </a:lnTo>
                  <a:lnTo>
                    <a:pt x="0" y="151"/>
                  </a:lnTo>
                  <a:lnTo>
                    <a:pt x="113" y="188"/>
                  </a:lnTo>
                  <a:lnTo>
                    <a:pt x="151" y="301"/>
                  </a:lnTo>
                  <a:lnTo>
                    <a:pt x="185" y="186"/>
                  </a:lnTo>
                  <a:lnTo>
                    <a:pt x="301" y="151"/>
                  </a:lnTo>
                  <a:lnTo>
                    <a:pt x="188" y="11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7" name="Freeform 153">
              <a:extLst>
                <a:ext uri="{FF2B5EF4-FFF2-40B4-BE49-F238E27FC236}">
                  <a16:creationId xmlns:a16="http://schemas.microsoft.com/office/drawing/2014/main" id="{9F663796-0BDF-2D4A-87E8-7BD68A787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209" y="5830803"/>
              <a:ext cx="131833" cy="131833"/>
            </a:xfrm>
            <a:custGeom>
              <a:avLst/>
              <a:gdLst>
                <a:gd name="T0" fmla="*/ 65 w 106"/>
                <a:gd name="T1" fmla="*/ 39 h 106"/>
                <a:gd name="T2" fmla="*/ 52 w 106"/>
                <a:gd name="T3" fmla="*/ 0 h 106"/>
                <a:gd name="T4" fmla="*/ 40 w 106"/>
                <a:gd name="T5" fmla="*/ 40 h 106"/>
                <a:gd name="T6" fmla="*/ 0 w 106"/>
                <a:gd name="T7" fmla="*/ 52 h 106"/>
                <a:gd name="T8" fmla="*/ 39 w 106"/>
                <a:gd name="T9" fmla="*/ 66 h 106"/>
                <a:gd name="T10" fmla="*/ 52 w 106"/>
                <a:gd name="T11" fmla="*/ 105 h 106"/>
                <a:gd name="T12" fmla="*/ 64 w 106"/>
                <a:gd name="T13" fmla="*/ 65 h 106"/>
                <a:gd name="T14" fmla="*/ 105 w 106"/>
                <a:gd name="T15" fmla="*/ 52 h 106"/>
                <a:gd name="T16" fmla="*/ 65 w 106"/>
                <a:gd name="T17" fmla="*/ 3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06">
                  <a:moveTo>
                    <a:pt x="65" y="39"/>
                  </a:moveTo>
                  <a:lnTo>
                    <a:pt x="52" y="0"/>
                  </a:lnTo>
                  <a:lnTo>
                    <a:pt x="40" y="40"/>
                  </a:lnTo>
                  <a:lnTo>
                    <a:pt x="0" y="52"/>
                  </a:lnTo>
                  <a:lnTo>
                    <a:pt x="39" y="66"/>
                  </a:lnTo>
                  <a:lnTo>
                    <a:pt x="52" y="105"/>
                  </a:lnTo>
                  <a:lnTo>
                    <a:pt x="64" y="65"/>
                  </a:lnTo>
                  <a:lnTo>
                    <a:pt x="105" y="52"/>
                  </a:lnTo>
                  <a:lnTo>
                    <a:pt x="65" y="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8" name="Freeform 154">
              <a:extLst>
                <a:ext uri="{FF2B5EF4-FFF2-40B4-BE49-F238E27FC236}">
                  <a16:creationId xmlns:a16="http://schemas.microsoft.com/office/drawing/2014/main" id="{A0DA672E-FE6F-7F4F-9CAC-8FD8F172E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8911" y="7182093"/>
              <a:ext cx="131833" cy="131833"/>
            </a:xfrm>
            <a:custGeom>
              <a:avLst/>
              <a:gdLst>
                <a:gd name="T0" fmla="*/ 66 w 107"/>
                <a:gd name="T1" fmla="*/ 40 h 107"/>
                <a:gd name="T2" fmla="*/ 53 w 107"/>
                <a:gd name="T3" fmla="*/ 0 h 107"/>
                <a:gd name="T4" fmla="*/ 41 w 107"/>
                <a:gd name="T5" fmla="*/ 40 h 107"/>
                <a:gd name="T6" fmla="*/ 0 w 107"/>
                <a:gd name="T7" fmla="*/ 53 h 107"/>
                <a:gd name="T8" fmla="*/ 40 w 107"/>
                <a:gd name="T9" fmla="*/ 66 h 107"/>
                <a:gd name="T10" fmla="*/ 53 w 107"/>
                <a:gd name="T11" fmla="*/ 106 h 107"/>
                <a:gd name="T12" fmla="*/ 65 w 107"/>
                <a:gd name="T13" fmla="*/ 65 h 107"/>
                <a:gd name="T14" fmla="*/ 106 w 107"/>
                <a:gd name="T15" fmla="*/ 53 h 107"/>
                <a:gd name="T16" fmla="*/ 66 w 107"/>
                <a:gd name="T17" fmla="*/ 4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7">
                  <a:moveTo>
                    <a:pt x="66" y="40"/>
                  </a:moveTo>
                  <a:lnTo>
                    <a:pt x="53" y="0"/>
                  </a:lnTo>
                  <a:lnTo>
                    <a:pt x="41" y="40"/>
                  </a:lnTo>
                  <a:lnTo>
                    <a:pt x="0" y="53"/>
                  </a:lnTo>
                  <a:lnTo>
                    <a:pt x="40" y="66"/>
                  </a:lnTo>
                  <a:lnTo>
                    <a:pt x="53" y="106"/>
                  </a:lnTo>
                  <a:lnTo>
                    <a:pt x="65" y="65"/>
                  </a:lnTo>
                  <a:lnTo>
                    <a:pt x="106" y="53"/>
                  </a:lnTo>
                  <a:lnTo>
                    <a:pt x="66" y="4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FB9513-C0D1-884A-9B77-E969641B1CB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4FA0-1AC0-E04F-864F-96516F95885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59065-5E72-E943-AE02-29F41B3EA1A6}"/>
              </a:ext>
            </a:extLst>
          </p:cNvPr>
          <p:cNvSpPr txBox="1"/>
          <p:nvPr/>
        </p:nvSpPr>
        <p:spPr>
          <a:xfrm>
            <a:off x="1767547" y="906858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691E9-9465-D448-B045-7666E56AC065}"/>
              </a:ext>
            </a:extLst>
          </p:cNvPr>
          <p:cNvSpPr txBox="1"/>
          <p:nvPr/>
        </p:nvSpPr>
        <p:spPr>
          <a:xfrm>
            <a:off x="1767547" y="972691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E4BA9-0803-0F4A-8782-F0425F63A69E}"/>
              </a:ext>
            </a:extLst>
          </p:cNvPr>
          <p:cNvSpPr txBox="1"/>
          <p:nvPr/>
        </p:nvSpPr>
        <p:spPr>
          <a:xfrm>
            <a:off x="7329543" y="906858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FD21B-7CB7-E84B-BFE7-C2941BDCD9A2}"/>
              </a:ext>
            </a:extLst>
          </p:cNvPr>
          <p:cNvSpPr txBox="1"/>
          <p:nvPr/>
        </p:nvSpPr>
        <p:spPr>
          <a:xfrm>
            <a:off x="7329543" y="972691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28ED-57A2-9243-B137-8D8A98F18F97}"/>
              </a:ext>
            </a:extLst>
          </p:cNvPr>
          <p:cNvSpPr txBox="1"/>
          <p:nvPr/>
        </p:nvSpPr>
        <p:spPr>
          <a:xfrm>
            <a:off x="12850335" y="906858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714BD-FBE7-7D48-9ECA-3922F18F53A5}"/>
              </a:ext>
            </a:extLst>
          </p:cNvPr>
          <p:cNvSpPr txBox="1"/>
          <p:nvPr/>
        </p:nvSpPr>
        <p:spPr>
          <a:xfrm>
            <a:off x="12850335" y="972691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8C9CA-212B-1A43-9E92-97213C826BDB}"/>
              </a:ext>
            </a:extLst>
          </p:cNvPr>
          <p:cNvSpPr txBox="1"/>
          <p:nvPr/>
        </p:nvSpPr>
        <p:spPr>
          <a:xfrm>
            <a:off x="18402173" y="9068580"/>
            <a:ext cx="420792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6A1F0-7899-BB4A-9859-88DF54969507}"/>
              </a:ext>
            </a:extLst>
          </p:cNvPr>
          <p:cNvSpPr txBox="1"/>
          <p:nvPr/>
        </p:nvSpPr>
        <p:spPr>
          <a:xfrm>
            <a:off x="18402173" y="9726910"/>
            <a:ext cx="420793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76486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E04AE0BE-7D66-354D-8AC5-EE7CF4CC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" y="3286206"/>
            <a:ext cx="24368373" cy="10427116"/>
          </a:xfrm>
          <a:custGeom>
            <a:avLst/>
            <a:gdLst>
              <a:gd name="T0" fmla="*/ 19569 w 19570"/>
              <a:gd name="T1" fmla="*/ 8371 h 8372"/>
              <a:gd name="T2" fmla="*/ 0 w 19570"/>
              <a:gd name="T3" fmla="*/ 8371 h 8372"/>
              <a:gd name="T4" fmla="*/ 0 w 19570"/>
              <a:gd name="T5" fmla="*/ 0 h 8372"/>
              <a:gd name="T6" fmla="*/ 19569 w 19570"/>
              <a:gd name="T7" fmla="*/ 0 h 8372"/>
              <a:gd name="T8" fmla="*/ 19569 w 19570"/>
              <a:gd name="T9" fmla="*/ 8371 h 8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8372">
                <a:moveTo>
                  <a:pt x="19569" y="8371"/>
                </a:moveTo>
                <a:lnTo>
                  <a:pt x="0" y="8371"/>
                </a:lnTo>
                <a:lnTo>
                  <a:pt x="0" y="0"/>
                </a:lnTo>
                <a:lnTo>
                  <a:pt x="19569" y="0"/>
                </a:lnTo>
                <a:lnTo>
                  <a:pt x="19569" y="8371"/>
                </a:ln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64">
            <a:extLst>
              <a:ext uri="{FF2B5EF4-FFF2-40B4-BE49-F238E27FC236}">
                <a16:creationId xmlns:a16="http://schemas.microsoft.com/office/drawing/2014/main" id="{B883E44F-03F0-9E4C-9EEC-3EB7E221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961" y="7305504"/>
            <a:ext cx="4963724" cy="538102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36BAD-5C03-F74F-BECC-98A09FE04BB7}"/>
              </a:ext>
            </a:extLst>
          </p:cNvPr>
          <p:cNvGrpSpPr/>
          <p:nvPr/>
        </p:nvGrpSpPr>
        <p:grpSpPr>
          <a:xfrm>
            <a:off x="10047396" y="4274560"/>
            <a:ext cx="4277370" cy="4420131"/>
            <a:chOff x="10047396" y="4274560"/>
            <a:chExt cx="4277370" cy="4420131"/>
          </a:xfrm>
        </p:grpSpPr>
        <p:sp>
          <p:nvSpPr>
            <p:cNvPr id="15" name="Freeform 136">
              <a:extLst>
                <a:ext uri="{FF2B5EF4-FFF2-40B4-BE49-F238E27FC236}">
                  <a16:creationId xmlns:a16="http://schemas.microsoft.com/office/drawing/2014/main" id="{F84B677B-B0A0-0842-B44E-9F8858226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7396" y="4274560"/>
              <a:ext cx="4277370" cy="4277369"/>
            </a:xfrm>
            <a:custGeom>
              <a:avLst/>
              <a:gdLst>
                <a:gd name="T0" fmla="*/ 3435 w 3436"/>
                <a:gd name="T1" fmla="*/ 1718 h 3435"/>
                <a:gd name="T2" fmla="*/ 3435 w 3436"/>
                <a:gd name="T3" fmla="*/ 1718 h 3435"/>
                <a:gd name="T4" fmla="*/ 1718 w 3436"/>
                <a:gd name="T5" fmla="*/ 3434 h 3435"/>
                <a:gd name="T6" fmla="*/ 1718 w 3436"/>
                <a:gd name="T7" fmla="*/ 3434 h 3435"/>
                <a:gd name="T8" fmla="*/ 0 w 3436"/>
                <a:gd name="T9" fmla="*/ 1718 h 3435"/>
                <a:gd name="T10" fmla="*/ 0 w 3436"/>
                <a:gd name="T11" fmla="*/ 1718 h 3435"/>
                <a:gd name="T12" fmla="*/ 1718 w 3436"/>
                <a:gd name="T13" fmla="*/ 0 h 3435"/>
                <a:gd name="T14" fmla="*/ 1718 w 3436"/>
                <a:gd name="T15" fmla="*/ 0 h 3435"/>
                <a:gd name="T16" fmla="*/ 3435 w 3436"/>
                <a:gd name="T17" fmla="*/ 1718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6" h="3435">
                  <a:moveTo>
                    <a:pt x="3435" y="1718"/>
                  </a:moveTo>
                  <a:lnTo>
                    <a:pt x="3435" y="1718"/>
                  </a:lnTo>
                  <a:cubicBezTo>
                    <a:pt x="3435" y="2666"/>
                    <a:pt x="2666" y="3434"/>
                    <a:pt x="1718" y="3434"/>
                  </a:cubicBezTo>
                  <a:lnTo>
                    <a:pt x="1718" y="3434"/>
                  </a:lnTo>
                  <a:cubicBezTo>
                    <a:pt x="770" y="3434"/>
                    <a:pt x="0" y="2666"/>
                    <a:pt x="0" y="1718"/>
                  </a:cubicBezTo>
                  <a:lnTo>
                    <a:pt x="0" y="1718"/>
                  </a:lnTo>
                  <a:cubicBezTo>
                    <a:pt x="0" y="769"/>
                    <a:pt x="770" y="0"/>
                    <a:pt x="1718" y="0"/>
                  </a:cubicBezTo>
                  <a:lnTo>
                    <a:pt x="1718" y="0"/>
                  </a:lnTo>
                  <a:cubicBezTo>
                    <a:pt x="2666" y="0"/>
                    <a:pt x="3435" y="769"/>
                    <a:pt x="3435" y="17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137">
              <a:extLst>
                <a:ext uri="{FF2B5EF4-FFF2-40B4-BE49-F238E27FC236}">
                  <a16:creationId xmlns:a16="http://schemas.microsoft.com/office/drawing/2014/main" id="{F551B5BE-03C3-3745-A4AE-4BCBFBF04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5129" y="5026804"/>
              <a:ext cx="2772880" cy="2767385"/>
            </a:xfrm>
            <a:custGeom>
              <a:avLst/>
              <a:gdLst>
                <a:gd name="T0" fmla="*/ 2224 w 2225"/>
                <a:gd name="T1" fmla="*/ 1112 h 2224"/>
                <a:gd name="T2" fmla="*/ 2224 w 2225"/>
                <a:gd name="T3" fmla="*/ 1112 h 2224"/>
                <a:gd name="T4" fmla="*/ 1112 w 2225"/>
                <a:gd name="T5" fmla="*/ 2223 h 2224"/>
                <a:gd name="T6" fmla="*/ 1112 w 2225"/>
                <a:gd name="T7" fmla="*/ 2223 h 2224"/>
                <a:gd name="T8" fmla="*/ 0 w 2225"/>
                <a:gd name="T9" fmla="*/ 1112 h 2224"/>
                <a:gd name="T10" fmla="*/ 0 w 2225"/>
                <a:gd name="T11" fmla="*/ 1112 h 2224"/>
                <a:gd name="T12" fmla="*/ 1112 w 2225"/>
                <a:gd name="T13" fmla="*/ 0 h 2224"/>
                <a:gd name="T14" fmla="*/ 1112 w 2225"/>
                <a:gd name="T15" fmla="*/ 0 h 2224"/>
                <a:gd name="T16" fmla="*/ 2224 w 2225"/>
                <a:gd name="T17" fmla="*/ 1112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5" h="2224">
                  <a:moveTo>
                    <a:pt x="2224" y="1112"/>
                  </a:moveTo>
                  <a:lnTo>
                    <a:pt x="2224" y="1112"/>
                  </a:lnTo>
                  <a:cubicBezTo>
                    <a:pt x="2224" y="1725"/>
                    <a:pt x="1725" y="2223"/>
                    <a:pt x="1112" y="2223"/>
                  </a:cubicBezTo>
                  <a:lnTo>
                    <a:pt x="1112" y="2223"/>
                  </a:lnTo>
                  <a:cubicBezTo>
                    <a:pt x="498" y="2223"/>
                    <a:pt x="0" y="1725"/>
                    <a:pt x="0" y="1112"/>
                  </a:cubicBezTo>
                  <a:lnTo>
                    <a:pt x="0" y="1112"/>
                  </a:lnTo>
                  <a:cubicBezTo>
                    <a:pt x="0" y="498"/>
                    <a:pt x="498" y="0"/>
                    <a:pt x="1112" y="0"/>
                  </a:cubicBezTo>
                  <a:lnTo>
                    <a:pt x="1112" y="0"/>
                  </a:lnTo>
                  <a:cubicBezTo>
                    <a:pt x="1725" y="0"/>
                    <a:pt x="2224" y="498"/>
                    <a:pt x="2224" y="1112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138">
              <a:extLst>
                <a:ext uri="{FF2B5EF4-FFF2-40B4-BE49-F238E27FC236}">
                  <a16:creationId xmlns:a16="http://schemas.microsoft.com/office/drawing/2014/main" id="{FE2EAB0B-2C30-814A-989C-D243DA927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8294" y="4614990"/>
              <a:ext cx="2470880" cy="3486688"/>
            </a:xfrm>
            <a:custGeom>
              <a:avLst/>
              <a:gdLst>
                <a:gd name="T0" fmla="*/ 1946 w 1985"/>
                <a:gd name="T1" fmla="*/ 222 h 2798"/>
                <a:gd name="T2" fmla="*/ 1771 w 1985"/>
                <a:gd name="T3" fmla="*/ 111 h 2798"/>
                <a:gd name="T4" fmla="*/ 1596 w 1985"/>
                <a:gd name="T5" fmla="*/ 0 h 2798"/>
                <a:gd name="T6" fmla="*/ 1147 w 1985"/>
                <a:gd name="T7" fmla="*/ 492 h 2798"/>
                <a:gd name="T8" fmla="*/ 700 w 1985"/>
                <a:gd name="T9" fmla="*/ 983 h 2798"/>
                <a:gd name="T10" fmla="*/ 531 w 1985"/>
                <a:gd name="T11" fmla="*/ 1284 h 2798"/>
                <a:gd name="T12" fmla="*/ 363 w 1985"/>
                <a:gd name="T13" fmla="*/ 1584 h 2798"/>
                <a:gd name="T14" fmla="*/ 363 w 1985"/>
                <a:gd name="T15" fmla="*/ 1584 h 2798"/>
                <a:gd name="T16" fmla="*/ 350 w 1985"/>
                <a:gd name="T17" fmla="*/ 1682 h 2798"/>
                <a:gd name="T18" fmla="*/ 350 w 1985"/>
                <a:gd name="T19" fmla="*/ 1682 h 2798"/>
                <a:gd name="T20" fmla="*/ 408 w 1985"/>
                <a:gd name="T21" fmla="*/ 1762 h 2798"/>
                <a:gd name="T22" fmla="*/ 446 w 1985"/>
                <a:gd name="T23" fmla="*/ 1786 h 2798"/>
                <a:gd name="T24" fmla="*/ 484 w 1985"/>
                <a:gd name="T25" fmla="*/ 1810 h 2798"/>
                <a:gd name="T26" fmla="*/ 303 w 1985"/>
                <a:gd name="T27" fmla="*/ 2133 h 2798"/>
                <a:gd name="T28" fmla="*/ 120 w 1985"/>
                <a:gd name="T29" fmla="*/ 2457 h 2798"/>
                <a:gd name="T30" fmla="*/ 121 w 1985"/>
                <a:gd name="T31" fmla="*/ 2457 h 2798"/>
                <a:gd name="T32" fmla="*/ 123 w 1985"/>
                <a:gd name="T33" fmla="*/ 2458 h 2798"/>
                <a:gd name="T34" fmla="*/ 123 w 1985"/>
                <a:gd name="T35" fmla="*/ 2458 h 2798"/>
                <a:gd name="T36" fmla="*/ 81 w 1985"/>
                <a:gd name="T37" fmla="*/ 2451 h 2798"/>
                <a:gd name="T38" fmla="*/ 81 w 1985"/>
                <a:gd name="T39" fmla="*/ 2451 h 2798"/>
                <a:gd name="T40" fmla="*/ 47 w 1985"/>
                <a:gd name="T41" fmla="*/ 2475 h 2798"/>
                <a:gd name="T42" fmla="*/ 29 w 1985"/>
                <a:gd name="T43" fmla="*/ 2503 h 2798"/>
                <a:gd name="T44" fmla="*/ 11 w 1985"/>
                <a:gd name="T45" fmla="*/ 2531 h 2798"/>
                <a:gd name="T46" fmla="*/ 11 w 1985"/>
                <a:gd name="T47" fmla="*/ 2531 h 2798"/>
                <a:gd name="T48" fmla="*/ 4 w 1985"/>
                <a:gd name="T49" fmla="*/ 2573 h 2798"/>
                <a:gd name="T50" fmla="*/ 4 w 1985"/>
                <a:gd name="T51" fmla="*/ 2573 h 2798"/>
                <a:gd name="T52" fmla="*/ 28 w 1985"/>
                <a:gd name="T53" fmla="*/ 2608 h 2798"/>
                <a:gd name="T54" fmla="*/ 169 w 1985"/>
                <a:gd name="T55" fmla="*/ 2697 h 2798"/>
                <a:gd name="T56" fmla="*/ 310 w 1985"/>
                <a:gd name="T57" fmla="*/ 2786 h 2798"/>
                <a:gd name="T58" fmla="*/ 310 w 1985"/>
                <a:gd name="T59" fmla="*/ 2786 h 2798"/>
                <a:gd name="T60" fmla="*/ 351 w 1985"/>
                <a:gd name="T61" fmla="*/ 2794 h 2798"/>
                <a:gd name="T62" fmla="*/ 351 w 1985"/>
                <a:gd name="T63" fmla="*/ 2794 h 2798"/>
                <a:gd name="T64" fmla="*/ 386 w 1985"/>
                <a:gd name="T65" fmla="*/ 2770 h 2798"/>
                <a:gd name="T66" fmla="*/ 404 w 1985"/>
                <a:gd name="T67" fmla="*/ 2741 h 2798"/>
                <a:gd name="T68" fmla="*/ 422 w 1985"/>
                <a:gd name="T69" fmla="*/ 2713 h 2798"/>
                <a:gd name="T70" fmla="*/ 422 w 1985"/>
                <a:gd name="T71" fmla="*/ 2713 h 2798"/>
                <a:gd name="T72" fmla="*/ 429 w 1985"/>
                <a:gd name="T73" fmla="*/ 2671 h 2798"/>
                <a:gd name="T74" fmla="*/ 429 w 1985"/>
                <a:gd name="T75" fmla="*/ 2671 h 2798"/>
                <a:gd name="T76" fmla="*/ 405 w 1985"/>
                <a:gd name="T77" fmla="*/ 2637 h 2798"/>
                <a:gd name="T78" fmla="*/ 406 w 1985"/>
                <a:gd name="T79" fmla="*/ 2638 h 2798"/>
                <a:gd name="T80" fmla="*/ 407 w 1985"/>
                <a:gd name="T81" fmla="*/ 2638 h 2798"/>
                <a:gd name="T82" fmla="*/ 622 w 1985"/>
                <a:gd name="T83" fmla="*/ 2336 h 2798"/>
                <a:gd name="T84" fmla="*/ 838 w 1985"/>
                <a:gd name="T85" fmla="*/ 2034 h 2798"/>
                <a:gd name="T86" fmla="*/ 876 w 1985"/>
                <a:gd name="T87" fmla="*/ 2058 h 2798"/>
                <a:gd name="T88" fmla="*/ 913 w 1985"/>
                <a:gd name="T89" fmla="*/ 2082 h 2798"/>
                <a:gd name="T90" fmla="*/ 913 w 1985"/>
                <a:gd name="T91" fmla="*/ 2082 h 2798"/>
                <a:gd name="T92" fmla="*/ 1010 w 1985"/>
                <a:gd name="T93" fmla="*/ 2101 h 2798"/>
                <a:gd name="T94" fmla="*/ 1010 w 1985"/>
                <a:gd name="T95" fmla="*/ 2101 h 2798"/>
                <a:gd name="T96" fmla="*/ 1094 w 1985"/>
                <a:gd name="T97" fmla="*/ 2047 h 2798"/>
                <a:gd name="T98" fmla="*/ 1293 w 1985"/>
                <a:gd name="T99" fmla="*/ 1768 h 2798"/>
                <a:gd name="T100" fmla="*/ 1493 w 1985"/>
                <a:gd name="T101" fmla="*/ 1488 h 2798"/>
                <a:gd name="T102" fmla="*/ 1735 w 1985"/>
                <a:gd name="T103" fmla="*/ 903 h 2798"/>
                <a:gd name="T104" fmla="*/ 1976 w 1985"/>
                <a:gd name="T105" fmla="*/ 319 h 2798"/>
                <a:gd name="T106" fmla="*/ 1976 w 1985"/>
                <a:gd name="T107" fmla="*/ 319 h 2798"/>
                <a:gd name="T108" fmla="*/ 1979 w 1985"/>
                <a:gd name="T109" fmla="*/ 265 h 2798"/>
                <a:gd name="T110" fmla="*/ 1979 w 1985"/>
                <a:gd name="T111" fmla="*/ 265 h 2798"/>
                <a:gd name="T112" fmla="*/ 1946 w 1985"/>
                <a:gd name="T113" fmla="*/ 222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85" h="2798">
                  <a:moveTo>
                    <a:pt x="1946" y="222"/>
                  </a:moveTo>
                  <a:lnTo>
                    <a:pt x="1771" y="111"/>
                  </a:lnTo>
                  <a:lnTo>
                    <a:pt x="1596" y="0"/>
                  </a:lnTo>
                  <a:lnTo>
                    <a:pt x="1147" y="492"/>
                  </a:lnTo>
                  <a:lnTo>
                    <a:pt x="700" y="983"/>
                  </a:lnTo>
                  <a:lnTo>
                    <a:pt x="531" y="1284"/>
                  </a:lnTo>
                  <a:lnTo>
                    <a:pt x="363" y="1584"/>
                  </a:lnTo>
                  <a:lnTo>
                    <a:pt x="363" y="1584"/>
                  </a:lnTo>
                  <a:cubicBezTo>
                    <a:pt x="346" y="1615"/>
                    <a:pt x="342" y="1650"/>
                    <a:pt x="350" y="1682"/>
                  </a:cubicBezTo>
                  <a:lnTo>
                    <a:pt x="350" y="1682"/>
                  </a:lnTo>
                  <a:cubicBezTo>
                    <a:pt x="358" y="1714"/>
                    <a:pt x="378" y="1744"/>
                    <a:pt x="408" y="1762"/>
                  </a:cubicBezTo>
                  <a:lnTo>
                    <a:pt x="446" y="1786"/>
                  </a:lnTo>
                  <a:lnTo>
                    <a:pt x="484" y="1810"/>
                  </a:lnTo>
                  <a:lnTo>
                    <a:pt x="303" y="2133"/>
                  </a:lnTo>
                  <a:lnTo>
                    <a:pt x="120" y="2457"/>
                  </a:lnTo>
                  <a:lnTo>
                    <a:pt x="121" y="2457"/>
                  </a:lnTo>
                  <a:lnTo>
                    <a:pt x="123" y="2458"/>
                  </a:lnTo>
                  <a:lnTo>
                    <a:pt x="123" y="2458"/>
                  </a:lnTo>
                  <a:cubicBezTo>
                    <a:pt x="110" y="2450"/>
                    <a:pt x="95" y="2448"/>
                    <a:pt x="81" y="2451"/>
                  </a:cubicBezTo>
                  <a:lnTo>
                    <a:pt x="81" y="2451"/>
                  </a:lnTo>
                  <a:cubicBezTo>
                    <a:pt x="67" y="2454"/>
                    <a:pt x="55" y="2462"/>
                    <a:pt x="47" y="2475"/>
                  </a:cubicBezTo>
                  <a:lnTo>
                    <a:pt x="29" y="2503"/>
                  </a:lnTo>
                  <a:lnTo>
                    <a:pt x="11" y="2531"/>
                  </a:lnTo>
                  <a:lnTo>
                    <a:pt x="11" y="2531"/>
                  </a:lnTo>
                  <a:cubicBezTo>
                    <a:pt x="3" y="2544"/>
                    <a:pt x="0" y="2559"/>
                    <a:pt x="4" y="2573"/>
                  </a:cubicBezTo>
                  <a:lnTo>
                    <a:pt x="4" y="2573"/>
                  </a:lnTo>
                  <a:cubicBezTo>
                    <a:pt x="6" y="2587"/>
                    <a:pt x="15" y="2599"/>
                    <a:pt x="28" y="2608"/>
                  </a:cubicBezTo>
                  <a:lnTo>
                    <a:pt x="169" y="2697"/>
                  </a:lnTo>
                  <a:lnTo>
                    <a:pt x="310" y="2786"/>
                  </a:lnTo>
                  <a:lnTo>
                    <a:pt x="310" y="2786"/>
                  </a:lnTo>
                  <a:cubicBezTo>
                    <a:pt x="323" y="2795"/>
                    <a:pt x="338" y="2797"/>
                    <a:pt x="351" y="2794"/>
                  </a:cubicBezTo>
                  <a:lnTo>
                    <a:pt x="351" y="2794"/>
                  </a:lnTo>
                  <a:cubicBezTo>
                    <a:pt x="366" y="2791"/>
                    <a:pt x="378" y="2783"/>
                    <a:pt x="386" y="2770"/>
                  </a:cubicBezTo>
                  <a:lnTo>
                    <a:pt x="404" y="2741"/>
                  </a:lnTo>
                  <a:lnTo>
                    <a:pt x="422" y="2713"/>
                  </a:lnTo>
                  <a:lnTo>
                    <a:pt x="422" y="2713"/>
                  </a:lnTo>
                  <a:cubicBezTo>
                    <a:pt x="430" y="2700"/>
                    <a:pt x="432" y="2685"/>
                    <a:pt x="429" y="2671"/>
                  </a:cubicBezTo>
                  <a:lnTo>
                    <a:pt x="429" y="2671"/>
                  </a:lnTo>
                  <a:cubicBezTo>
                    <a:pt x="426" y="2658"/>
                    <a:pt x="418" y="2645"/>
                    <a:pt x="405" y="2637"/>
                  </a:cubicBezTo>
                  <a:lnTo>
                    <a:pt x="406" y="2638"/>
                  </a:lnTo>
                  <a:lnTo>
                    <a:pt x="407" y="2638"/>
                  </a:lnTo>
                  <a:lnTo>
                    <a:pt x="622" y="2336"/>
                  </a:lnTo>
                  <a:lnTo>
                    <a:pt x="838" y="2034"/>
                  </a:lnTo>
                  <a:lnTo>
                    <a:pt x="876" y="2058"/>
                  </a:lnTo>
                  <a:lnTo>
                    <a:pt x="913" y="2082"/>
                  </a:lnTo>
                  <a:lnTo>
                    <a:pt x="913" y="2082"/>
                  </a:lnTo>
                  <a:cubicBezTo>
                    <a:pt x="944" y="2101"/>
                    <a:pt x="977" y="2107"/>
                    <a:pt x="1010" y="2101"/>
                  </a:cubicBezTo>
                  <a:lnTo>
                    <a:pt x="1010" y="2101"/>
                  </a:lnTo>
                  <a:cubicBezTo>
                    <a:pt x="1043" y="2094"/>
                    <a:pt x="1073" y="2076"/>
                    <a:pt x="1094" y="2047"/>
                  </a:cubicBezTo>
                  <a:lnTo>
                    <a:pt x="1293" y="1768"/>
                  </a:lnTo>
                  <a:lnTo>
                    <a:pt x="1493" y="1488"/>
                  </a:lnTo>
                  <a:lnTo>
                    <a:pt x="1735" y="903"/>
                  </a:lnTo>
                  <a:lnTo>
                    <a:pt x="1976" y="319"/>
                  </a:lnTo>
                  <a:lnTo>
                    <a:pt x="1976" y="319"/>
                  </a:lnTo>
                  <a:cubicBezTo>
                    <a:pt x="1983" y="301"/>
                    <a:pt x="1984" y="282"/>
                    <a:pt x="1979" y="265"/>
                  </a:cubicBezTo>
                  <a:lnTo>
                    <a:pt x="1979" y="265"/>
                  </a:lnTo>
                  <a:cubicBezTo>
                    <a:pt x="1973" y="247"/>
                    <a:pt x="1962" y="232"/>
                    <a:pt x="1946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139">
              <a:extLst>
                <a:ext uri="{FF2B5EF4-FFF2-40B4-BE49-F238E27FC236}">
                  <a16:creationId xmlns:a16="http://schemas.microsoft.com/office/drawing/2014/main" id="{45946172-90E0-DB4A-BEAC-424067A76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8294" y="4614990"/>
              <a:ext cx="2470880" cy="3486688"/>
            </a:xfrm>
            <a:custGeom>
              <a:avLst/>
              <a:gdLst>
                <a:gd name="T0" fmla="*/ 1946 w 1985"/>
                <a:gd name="T1" fmla="*/ 222 h 2798"/>
                <a:gd name="T2" fmla="*/ 1771 w 1985"/>
                <a:gd name="T3" fmla="*/ 111 h 2798"/>
                <a:gd name="T4" fmla="*/ 1596 w 1985"/>
                <a:gd name="T5" fmla="*/ 0 h 2798"/>
                <a:gd name="T6" fmla="*/ 1147 w 1985"/>
                <a:gd name="T7" fmla="*/ 492 h 2798"/>
                <a:gd name="T8" fmla="*/ 700 w 1985"/>
                <a:gd name="T9" fmla="*/ 983 h 2798"/>
                <a:gd name="T10" fmla="*/ 531 w 1985"/>
                <a:gd name="T11" fmla="*/ 1284 h 2798"/>
                <a:gd name="T12" fmla="*/ 363 w 1985"/>
                <a:gd name="T13" fmla="*/ 1584 h 2798"/>
                <a:gd name="T14" fmla="*/ 363 w 1985"/>
                <a:gd name="T15" fmla="*/ 1584 h 2798"/>
                <a:gd name="T16" fmla="*/ 350 w 1985"/>
                <a:gd name="T17" fmla="*/ 1682 h 2798"/>
                <a:gd name="T18" fmla="*/ 350 w 1985"/>
                <a:gd name="T19" fmla="*/ 1682 h 2798"/>
                <a:gd name="T20" fmla="*/ 408 w 1985"/>
                <a:gd name="T21" fmla="*/ 1762 h 2798"/>
                <a:gd name="T22" fmla="*/ 446 w 1985"/>
                <a:gd name="T23" fmla="*/ 1786 h 2798"/>
                <a:gd name="T24" fmla="*/ 484 w 1985"/>
                <a:gd name="T25" fmla="*/ 1810 h 2798"/>
                <a:gd name="T26" fmla="*/ 303 w 1985"/>
                <a:gd name="T27" fmla="*/ 2133 h 2798"/>
                <a:gd name="T28" fmla="*/ 120 w 1985"/>
                <a:gd name="T29" fmla="*/ 2457 h 2798"/>
                <a:gd name="T30" fmla="*/ 121 w 1985"/>
                <a:gd name="T31" fmla="*/ 2457 h 2798"/>
                <a:gd name="T32" fmla="*/ 123 w 1985"/>
                <a:gd name="T33" fmla="*/ 2458 h 2798"/>
                <a:gd name="T34" fmla="*/ 123 w 1985"/>
                <a:gd name="T35" fmla="*/ 2458 h 2798"/>
                <a:gd name="T36" fmla="*/ 81 w 1985"/>
                <a:gd name="T37" fmla="*/ 2451 h 2798"/>
                <a:gd name="T38" fmla="*/ 81 w 1985"/>
                <a:gd name="T39" fmla="*/ 2451 h 2798"/>
                <a:gd name="T40" fmla="*/ 47 w 1985"/>
                <a:gd name="T41" fmla="*/ 2475 h 2798"/>
                <a:gd name="T42" fmla="*/ 29 w 1985"/>
                <a:gd name="T43" fmla="*/ 2503 h 2798"/>
                <a:gd name="T44" fmla="*/ 11 w 1985"/>
                <a:gd name="T45" fmla="*/ 2531 h 2798"/>
                <a:gd name="T46" fmla="*/ 11 w 1985"/>
                <a:gd name="T47" fmla="*/ 2531 h 2798"/>
                <a:gd name="T48" fmla="*/ 4 w 1985"/>
                <a:gd name="T49" fmla="*/ 2573 h 2798"/>
                <a:gd name="T50" fmla="*/ 4 w 1985"/>
                <a:gd name="T51" fmla="*/ 2573 h 2798"/>
                <a:gd name="T52" fmla="*/ 28 w 1985"/>
                <a:gd name="T53" fmla="*/ 2608 h 2798"/>
                <a:gd name="T54" fmla="*/ 169 w 1985"/>
                <a:gd name="T55" fmla="*/ 2697 h 2798"/>
                <a:gd name="T56" fmla="*/ 310 w 1985"/>
                <a:gd name="T57" fmla="*/ 2786 h 2798"/>
                <a:gd name="T58" fmla="*/ 310 w 1985"/>
                <a:gd name="T59" fmla="*/ 2786 h 2798"/>
                <a:gd name="T60" fmla="*/ 351 w 1985"/>
                <a:gd name="T61" fmla="*/ 2794 h 2798"/>
                <a:gd name="T62" fmla="*/ 351 w 1985"/>
                <a:gd name="T63" fmla="*/ 2794 h 2798"/>
                <a:gd name="T64" fmla="*/ 386 w 1985"/>
                <a:gd name="T65" fmla="*/ 2770 h 2798"/>
                <a:gd name="T66" fmla="*/ 404 w 1985"/>
                <a:gd name="T67" fmla="*/ 2741 h 2798"/>
                <a:gd name="T68" fmla="*/ 422 w 1985"/>
                <a:gd name="T69" fmla="*/ 2713 h 2798"/>
                <a:gd name="T70" fmla="*/ 422 w 1985"/>
                <a:gd name="T71" fmla="*/ 2713 h 2798"/>
                <a:gd name="T72" fmla="*/ 429 w 1985"/>
                <a:gd name="T73" fmla="*/ 2671 h 2798"/>
                <a:gd name="T74" fmla="*/ 429 w 1985"/>
                <a:gd name="T75" fmla="*/ 2671 h 2798"/>
                <a:gd name="T76" fmla="*/ 405 w 1985"/>
                <a:gd name="T77" fmla="*/ 2637 h 2798"/>
                <a:gd name="T78" fmla="*/ 406 w 1985"/>
                <a:gd name="T79" fmla="*/ 2638 h 2798"/>
                <a:gd name="T80" fmla="*/ 407 w 1985"/>
                <a:gd name="T81" fmla="*/ 2638 h 2798"/>
                <a:gd name="T82" fmla="*/ 622 w 1985"/>
                <a:gd name="T83" fmla="*/ 2336 h 2798"/>
                <a:gd name="T84" fmla="*/ 838 w 1985"/>
                <a:gd name="T85" fmla="*/ 2034 h 2798"/>
                <a:gd name="T86" fmla="*/ 876 w 1985"/>
                <a:gd name="T87" fmla="*/ 2058 h 2798"/>
                <a:gd name="T88" fmla="*/ 913 w 1985"/>
                <a:gd name="T89" fmla="*/ 2082 h 2798"/>
                <a:gd name="T90" fmla="*/ 913 w 1985"/>
                <a:gd name="T91" fmla="*/ 2082 h 2798"/>
                <a:gd name="T92" fmla="*/ 1010 w 1985"/>
                <a:gd name="T93" fmla="*/ 2101 h 2798"/>
                <a:gd name="T94" fmla="*/ 1010 w 1985"/>
                <a:gd name="T95" fmla="*/ 2101 h 2798"/>
                <a:gd name="T96" fmla="*/ 1094 w 1985"/>
                <a:gd name="T97" fmla="*/ 2047 h 2798"/>
                <a:gd name="T98" fmla="*/ 1293 w 1985"/>
                <a:gd name="T99" fmla="*/ 1768 h 2798"/>
                <a:gd name="T100" fmla="*/ 1493 w 1985"/>
                <a:gd name="T101" fmla="*/ 1488 h 2798"/>
                <a:gd name="T102" fmla="*/ 1735 w 1985"/>
                <a:gd name="T103" fmla="*/ 903 h 2798"/>
                <a:gd name="T104" fmla="*/ 1976 w 1985"/>
                <a:gd name="T105" fmla="*/ 319 h 2798"/>
                <a:gd name="T106" fmla="*/ 1976 w 1985"/>
                <a:gd name="T107" fmla="*/ 319 h 2798"/>
                <a:gd name="T108" fmla="*/ 1979 w 1985"/>
                <a:gd name="T109" fmla="*/ 265 h 2798"/>
                <a:gd name="T110" fmla="*/ 1979 w 1985"/>
                <a:gd name="T111" fmla="*/ 265 h 2798"/>
                <a:gd name="T112" fmla="*/ 1946 w 1985"/>
                <a:gd name="T113" fmla="*/ 222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85" h="2798">
                  <a:moveTo>
                    <a:pt x="1946" y="222"/>
                  </a:moveTo>
                  <a:lnTo>
                    <a:pt x="1771" y="111"/>
                  </a:lnTo>
                  <a:lnTo>
                    <a:pt x="1596" y="0"/>
                  </a:lnTo>
                  <a:lnTo>
                    <a:pt x="1147" y="492"/>
                  </a:lnTo>
                  <a:lnTo>
                    <a:pt x="700" y="983"/>
                  </a:lnTo>
                  <a:lnTo>
                    <a:pt x="531" y="1284"/>
                  </a:lnTo>
                  <a:lnTo>
                    <a:pt x="363" y="1584"/>
                  </a:lnTo>
                  <a:lnTo>
                    <a:pt x="363" y="1584"/>
                  </a:lnTo>
                  <a:cubicBezTo>
                    <a:pt x="346" y="1615"/>
                    <a:pt x="342" y="1650"/>
                    <a:pt x="350" y="1682"/>
                  </a:cubicBezTo>
                  <a:lnTo>
                    <a:pt x="350" y="1682"/>
                  </a:lnTo>
                  <a:cubicBezTo>
                    <a:pt x="358" y="1714"/>
                    <a:pt x="378" y="1744"/>
                    <a:pt x="408" y="1762"/>
                  </a:cubicBezTo>
                  <a:lnTo>
                    <a:pt x="446" y="1786"/>
                  </a:lnTo>
                  <a:lnTo>
                    <a:pt x="484" y="1810"/>
                  </a:lnTo>
                  <a:lnTo>
                    <a:pt x="303" y="2133"/>
                  </a:lnTo>
                  <a:lnTo>
                    <a:pt x="120" y="2457"/>
                  </a:lnTo>
                  <a:lnTo>
                    <a:pt x="121" y="2457"/>
                  </a:lnTo>
                  <a:lnTo>
                    <a:pt x="123" y="2458"/>
                  </a:lnTo>
                  <a:lnTo>
                    <a:pt x="123" y="2458"/>
                  </a:lnTo>
                  <a:cubicBezTo>
                    <a:pt x="110" y="2450"/>
                    <a:pt x="95" y="2448"/>
                    <a:pt x="81" y="2451"/>
                  </a:cubicBezTo>
                  <a:lnTo>
                    <a:pt x="81" y="2451"/>
                  </a:lnTo>
                  <a:cubicBezTo>
                    <a:pt x="67" y="2454"/>
                    <a:pt x="55" y="2462"/>
                    <a:pt x="47" y="2475"/>
                  </a:cubicBezTo>
                  <a:lnTo>
                    <a:pt x="29" y="2503"/>
                  </a:lnTo>
                  <a:lnTo>
                    <a:pt x="11" y="2531"/>
                  </a:lnTo>
                  <a:lnTo>
                    <a:pt x="11" y="2531"/>
                  </a:lnTo>
                  <a:cubicBezTo>
                    <a:pt x="3" y="2544"/>
                    <a:pt x="0" y="2559"/>
                    <a:pt x="4" y="2573"/>
                  </a:cubicBezTo>
                  <a:lnTo>
                    <a:pt x="4" y="2573"/>
                  </a:lnTo>
                  <a:cubicBezTo>
                    <a:pt x="6" y="2587"/>
                    <a:pt x="15" y="2599"/>
                    <a:pt x="28" y="2608"/>
                  </a:cubicBezTo>
                  <a:lnTo>
                    <a:pt x="169" y="2697"/>
                  </a:lnTo>
                  <a:lnTo>
                    <a:pt x="310" y="2786"/>
                  </a:lnTo>
                  <a:lnTo>
                    <a:pt x="310" y="2786"/>
                  </a:lnTo>
                  <a:cubicBezTo>
                    <a:pt x="323" y="2795"/>
                    <a:pt x="338" y="2797"/>
                    <a:pt x="351" y="2794"/>
                  </a:cubicBezTo>
                  <a:lnTo>
                    <a:pt x="351" y="2794"/>
                  </a:lnTo>
                  <a:cubicBezTo>
                    <a:pt x="366" y="2791"/>
                    <a:pt x="378" y="2783"/>
                    <a:pt x="386" y="2770"/>
                  </a:cubicBezTo>
                  <a:lnTo>
                    <a:pt x="404" y="2741"/>
                  </a:lnTo>
                  <a:lnTo>
                    <a:pt x="422" y="2713"/>
                  </a:lnTo>
                  <a:lnTo>
                    <a:pt x="422" y="2713"/>
                  </a:lnTo>
                  <a:cubicBezTo>
                    <a:pt x="430" y="2700"/>
                    <a:pt x="432" y="2685"/>
                    <a:pt x="429" y="2671"/>
                  </a:cubicBezTo>
                  <a:lnTo>
                    <a:pt x="429" y="2671"/>
                  </a:lnTo>
                  <a:cubicBezTo>
                    <a:pt x="426" y="2658"/>
                    <a:pt x="418" y="2645"/>
                    <a:pt x="405" y="2637"/>
                  </a:cubicBezTo>
                  <a:lnTo>
                    <a:pt x="406" y="2638"/>
                  </a:lnTo>
                  <a:lnTo>
                    <a:pt x="407" y="2638"/>
                  </a:lnTo>
                  <a:lnTo>
                    <a:pt x="622" y="2336"/>
                  </a:lnTo>
                  <a:lnTo>
                    <a:pt x="838" y="2034"/>
                  </a:lnTo>
                  <a:lnTo>
                    <a:pt x="876" y="2058"/>
                  </a:lnTo>
                  <a:lnTo>
                    <a:pt x="913" y="2082"/>
                  </a:lnTo>
                  <a:lnTo>
                    <a:pt x="913" y="2082"/>
                  </a:lnTo>
                  <a:cubicBezTo>
                    <a:pt x="944" y="2101"/>
                    <a:pt x="977" y="2107"/>
                    <a:pt x="1010" y="2101"/>
                  </a:cubicBezTo>
                  <a:lnTo>
                    <a:pt x="1010" y="2101"/>
                  </a:lnTo>
                  <a:cubicBezTo>
                    <a:pt x="1043" y="2094"/>
                    <a:pt x="1073" y="2076"/>
                    <a:pt x="1094" y="2047"/>
                  </a:cubicBezTo>
                  <a:lnTo>
                    <a:pt x="1293" y="1768"/>
                  </a:lnTo>
                  <a:lnTo>
                    <a:pt x="1493" y="1488"/>
                  </a:lnTo>
                  <a:lnTo>
                    <a:pt x="1735" y="903"/>
                  </a:lnTo>
                  <a:lnTo>
                    <a:pt x="1976" y="319"/>
                  </a:lnTo>
                  <a:lnTo>
                    <a:pt x="1976" y="319"/>
                  </a:lnTo>
                  <a:cubicBezTo>
                    <a:pt x="1983" y="301"/>
                    <a:pt x="1984" y="282"/>
                    <a:pt x="1979" y="265"/>
                  </a:cubicBezTo>
                  <a:lnTo>
                    <a:pt x="1979" y="265"/>
                  </a:lnTo>
                  <a:cubicBezTo>
                    <a:pt x="1973" y="247"/>
                    <a:pt x="1962" y="232"/>
                    <a:pt x="1946" y="222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140">
              <a:extLst>
                <a:ext uri="{FF2B5EF4-FFF2-40B4-BE49-F238E27FC236}">
                  <a16:creationId xmlns:a16="http://schemas.microsoft.com/office/drawing/2014/main" id="{3494FB9E-B8EA-8947-91A1-F1142F4AB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477" y="4571065"/>
              <a:ext cx="2492843" cy="4123626"/>
            </a:xfrm>
            <a:custGeom>
              <a:avLst/>
              <a:gdLst>
                <a:gd name="T0" fmla="*/ 331 w 2002"/>
                <a:gd name="T1" fmla="*/ 3108 h 3312"/>
                <a:gd name="T2" fmla="*/ 383 w 2002"/>
                <a:gd name="T3" fmla="*/ 3127 h 3312"/>
                <a:gd name="T4" fmla="*/ 563 w 2002"/>
                <a:gd name="T5" fmla="*/ 3219 h 3312"/>
                <a:gd name="T6" fmla="*/ 561 w 2002"/>
                <a:gd name="T7" fmla="*/ 3230 h 3312"/>
                <a:gd name="T8" fmla="*/ 488 w 2002"/>
                <a:gd name="T9" fmla="*/ 3253 h 3312"/>
                <a:gd name="T10" fmla="*/ 379 w 2002"/>
                <a:gd name="T11" fmla="*/ 3228 h 3312"/>
                <a:gd name="T12" fmla="*/ 139 w 2002"/>
                <a:gd name="T13" fmla="*/ 3016 h 3312"/>
                <a:gd name="T14" fmla="*/ 128 w 2002"/>
                <a:gd name="T15" fmla="*/ 2982 h 3312"/>
                <a:gd name="T16" fmla="*/ 179 w 2002"/>
                <a:gd name="T17" fmla="*/ 3027 h 3312"/>
                <a:gd name="T18" fmla="*/ 1651 w 2002"/>
                <a:gd name="T19" fmla="*/ 14 h 3312"/>
                <a:gd name="T20" fmla="*/ 1598 w 2002"/>
                <a:gd name="T21" fmla="*/ 3 h 3312"/>
                <a:gd name="T22" fmla="*/ 699 w 2002"/>
                <a:gd name="T23" fmla="*/ 962 h 3312"/>
                <a:gd name="T24" fmla="*/ 363 w 2002"/>
                <a:gd name="T25" fmla="*/ 1563 h 3312"/>
                <a:gd name="T26" fmla="*/ 407 w 2002"/>
                <a:gd name="T27" fmla="*/ 1741 h 3312"/>
                <a:gd name="T28" fmla="*/ 302 w 2002"/>
                <a:gd name="T29" fmla="*/ 2112 h 3312"/>
                <a:gd name="T30" fmla="*/ 123 w 2002"/>
                <a:gd name="T31" fmla="*/ 2437 h 3312"/>
                <a:gd name="T32" fmla="*/ 81 w 2002"/>
                <a:gd name="T33" fmla="*/ 2430 h 3312"/>
                <a:gd name="T34" fmla="*/ 10 w 2002"/>
                <a:gd name="T35" fmla="*/ 2510 h 3312"/>
                <a:gd name="T36" fmla="*/ 3 w 2002"/>
                <a:gd name="T37" fmla="*/ 2552 h 3312"/>
                <a:gd name="T38" fmla="*/ 71 w 2002"/>
                <a:gd name="T39" fmla="*/ 2614 h 3312"/>
                <a:gd name="T40" fmla="*/ 64 w 2002"/>
                <a:gd name="T41" fmla="*/ 2667 h 3312"/>
                <a:gd name="T42" fmla="*/ 100 w 2002"/>
                <a:gd name="T43" fmla="*/ 2714 h 3312"/>
                <a:gd name="T44" fmla="*/ 100 w 2002"/>
                <a:gd name="T45" fmla="*/ 2715 h 3312"/>
                <a:gd name="T46" fmla="*/ 69 w 2002"/>
                <a:gd name="T47" fmla="*/ 2819 h 3312"/>
                <a:gd name="T48" fmla="*/ 86 w 2002"/>
                <a:gd name="T49" fmla="*/ 3036 h 3312"/>
                <a:gd name="T50" fmla="*/ 248 w 2002"/>
                <a:gd name="T51" fmla="*/ 3224 h 3312"/>
                <a:gd name="T52" fmla="*/ 300 w 2002"/>
                <a:gd name="T53" fmla="*/ 3254 h 3312"/>
                <a:gd name="T54" fmla="*/ 485 w 2002"/>
                <a:gd name="T55" fmla="*/ 3310 h 3312"/>
                <a:gd name="T56" fmla="*/ 580 w 2002"/>
                <a:gd name="T57" fmla="*/ 3288 h 3312"/>
                <a:gd name="T58" fmla="*/ 620 w 2002"/>
                <a:gd name="T59" fmla="*/ 3222 h 3312"/>
                <a:gd name="T60" fmla="*/ 556 w 2002"/>
                <a:gd name="T61" fmla="*/ 3137 h 3312"/>
                <a:gd name="T62" fmla="*/ 351 w 2002"/>
                <a:gd name="T63" fmla="*/ 3056 h 3312"/>
                <a:gd name="T64" fmla="*/ 301 w 2002"/>
                <a:gd name="T65" fmla="*/ 3037 h 3312"/>
                <a:gd name="T66" fmla="*/ 150 w 2002"/>
                <a:gd name="T67" fmla="*/ 2746 h 3312"/>
                <a:gd name="T68" fmla="*/ 150 w 2002"/>
                <a:gd name="T69" fmla="*/ 2746 h 3312"/>
                <a:gd name="T70" fmla="*/ 248 w 2002"/>
                <a:gd name="T71" fmla="*/ 2726 h 3312"/>
                <a:gd name="T72" fmla="*/ 309 w 2002"/>
                <a:gd name="T73" fmla="*/ 2766 h 3312"/>
                <a:gd name="T74" fmla="*/ 385 w 2002"/>
                <a:gd name="T75" fmla="*/ 2749 h 3312"/>
                <a:gd name="T76" fmla="*/ 422 w 2002"/>
                <a:gd name="T77" fmla="*/ 2693 h 3312"/>
                <a:gd name="T78" fmla="*/ 404 w 2002"/>
                <a:gd name="T79" fmla="*/ 2616 h 3312"/>
                <a:gd name="T80" fmla="*/ 622 w 2002"/>
                <a:gd name="T81" fmla="*/ 2315 h 3312"/>
                <a:gd name="T82" fmla="*/ 913 w 2002"/>
                <a:gd name="T83" fmla="*/ 2062 h 3312"/>
                <a:gd name="T84" fmla="*/ 1010 w 2002"/>
                <a:gd name="T85" fmla="*/ 2080 h 3312"/>
                <a:gd name="T86" fmla="*/ 1493 w 2002"/>
                <a:gd name="T87" fmla="*/ 1467 h 3312"/>
                <a:gd name="T88" fmla="*/ 1826 w 2002"/>
                <a:gd name="T89" fmla="*/ 126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2" h="3312">
                  <a:moveTo>
                    <a:pt x="280" y="3089"/>
                  </a:moveTo>
                  <a:lnTo>
                    <a:pt x="280" y="3089"/>
                  </a:lnTo>
                  <a:cubicBezTo>
                    <a:pt x="297" y="3096"/>
                    <a:pt x="314" y="3102"/>
                    <a:pt x="331" y="3108"/>
                  </a:cubicBezTo>
                  <a:lnTo>
                    <a:pt x="331" y="3108"/>
                  </a:lnTo>
                  <a:cubicBezTo>
                    <a:pt x="349" y="3115"/>
                    <a:pt x="366" y="3121"/>
                    <a:pt x="383" y="3127"/>
                  </a:cubicBezTo>
                  <a:lnTo>
                    <a:pt x="383" y="3127"/>
                  </a:lnTo>
                  <a:cubicBezTo>
                    <a:pt x="420" y="3140"/>
                    <a:pt x="465" y="3156"/>
                    <a:pt x="501" y="3171"/>
                  </a:cubicBezTo>
                  <a:lnTo>
                    <a:pt x="501" y="3171"/>
                  </a:lnTo>
                  <a:cubicBezTo>
                    <a:pt x="537" y="3188"/>
                    <a:pt x="564" y="3205"/>
                    <a:pt x="563" y="3219"/>
                  </a:cubicBezTo>
                  <a:lnTo>
                    <a:pt x="563" y="3219"/>
                  </a:lnTo>
                  <a:cubicBezTo>
                    <a:pt x="563" y="3222"/>
                    <a:pt x="563" y="3226"/>
                    <a:pt x="561" y="3230"/>
                  </a:cubicBezTo>
                  <a:lnTo>
                    <a:pt x="561" y="3230"/>
                  </a:lnTo>
                  <a:cubicBezTo>
                    <a:pt x="559" y="3233"/>
                    <a:pt x="555" y="3238"/>
                    <a:pt x="549" y="3241"/>
                  </a:cubicBezTo>
                  <a:lnTo>
                    <a:pt x="549" y="3241"/>
                  </a:lnTo>
                  <a:cubicBezTo>
                    <a:pt x="537" y="3249"/>
                    <a:pt x="516" y="3255"/>
                    <a:pt x="488" y="3253"/>
                  </a:cubicBezTo>
                  <a:lnTo>
                    <a:pt x="488" y="3253"/>
                  </a:lnTo>
                  <a:cubicBezTo>
                    <a:pt x="459" y="3253"/>
                    <a:pt x="423" y="3245"/>
                    <a:pt x="379" y="3228"/>
                  </a:cubicBezTo>
                  <a:lnTo>
                    <a:pt x="379" y="3228"/>
                  </a:lnTo>
                  <a:cubicBezTo>
                    <a:pt x="318" y="3203"/>
                    <a:pt x="267" y="3173"/>
                    <a:pt x="226" y="3138"/>
                  </a:cubicBezTo>
                  <a:lnTo>
                    <a:pt x="226" y="3138"/>
                  </a:lnTo>
                  <a:cubicBezTo>
                    <a:pt x="186" y="3102"/>
                    <a:pt x="157" y="3061"/>
                    <a:pt x="139" y="3016"/>
                  </a:cubicBezTo>
                  <a:lnTo>
                    <a:pt x="139" y="3016"/>
                  </a:lnTo>
                  <a:cubicBezTo>
                    <a:pt x="135" y="3004"/>
                    <a:pt x="131" y="2993"/>
                    <a:pt x="128" y="2982"/>
                  </a:cubicBezTo>
                  <a:lnTo>
                    <a:pt x="128" y="2982"/>
                  </a:lnTo>
                  <a:cubicBezTo>
                    <a:pt x="125" y="2971"/>
                    <a:pt x="123" y="2959"/>
                    <a:pt x="121" y="2948"/>
                  </a:cubicBezTo>
                  <a:lnTo>
                    <a:pt x="121" y="2948"/>
                  </a:lnTo>
                  <a:cubicBezTo>
                    <a:pt x="135" y="2976"/>
                    <a:pt x="153" y="3002"/>
                    <a:pt x="179" y="3027"/>
                  </a:cubicBezTo>
                  <a:lnTo>
                    <a:pt x="179" y="3027"/>
                  </a:lnTo>
                  <a:cubicBezTo>
                    <a:pt x="205" y="3050"/>
                    <a:pt x="238" y="3072"/>
                    <a:pt x="280" y="3089"/>
                  </a:cubicBezTo>
                  <a:close/>
                  <a:moveTo>
                    <a:pt x="1651" y="14"/>
                  </a:moveTo>
                  <a:lnTo>
                    <a:pt x="1651" y="14"/>
                  </a:lnTo>
                  <a:cubicBezTo>
                    <a:pt x="1634" y="4"/>
                    <a:pt x="1616" y="0"/>
                    <a:pt x="1598" y="3"/>
                  </a:cubicBezTo>
                  <a:lnTo>
                    <a:pt x="1598" y="3"/>
                  </a:lnTo>
                  <a:cubicBezTo>
                    <a:pt x="1581" y="5"/>
                    <a:pt x="1564" y="14"/>
                    <a:pt x="1551" y="28"/>
                  </a:cubicBezTo>
                  <a:lnTo>
                    <a:pt x="1124" y="495"/>
                  </a:lnTo>
                  <a:lnTo>
                    <a:pt x="699" y="962"/>
                  </a:lnTo>
                  <a:lnTo>
                    <a:pt x="531" y="1263"/>
                  </a:lnTo>
                  <a:lnTo>
                    <a:pt x="363" y="1563"/>
                  </a:lnTo>
                  <a:lnTo>
                    <a:pt x="363" y="1563"/>
                  </a:lnTo>
                  <a:cubicBezTo>
                    <a:pt x="345" y="1594"/>
                    <a:pt x="341" y="1629"/>
                    <a:pt x="349" y="1661"/>
                  </a:cubicBezTo>
                  <a:lnTo>
                    <a:pt x="349" y="1661"/>
                  </a:lnTo>
                  <a:cubicBezTo>
                    <a:pt x="358" y="1693"/>
                    <a:pt x="377" y="1723"/>
                    <a:pt x="407" y="1741"/>
                  </a:cubicBezTo>
                  <a:lnTo>
                    <a:pt x="445" y="1766"/>
                  </a:lnTo>
                  <a:lnTo>
                    <a:pt x="484" y="1790"/>
                  </a:lnTo>
                  <a:lnTo>
                    <a:pt x="302" y="2112"/>
                  </a:lnTo>
                  <a:lnTo>
                    <a:pt x="120" y="2436"/>
                  </a:lnTo>
                  <a:lnTo>
                    <a:pt x="121" y="2436"/>
                  </a:lnTo>
                  <a:lnTo>
                    <a:pt x="123" y="2437"/>
                  </a:lnTo>
                  <a:lnTo>
                    <a:pt x="123" y="2437"/>
                  </a:lnTo>
                  <a:cubicBezTo>
                    <a:pt x="110" y="2429"/>
                    <a:pt x="94" y="2427"/>
                    <a:pt x="81" y="2430"/>
                  </a:cubicBezTo>
                  <a:lnTo>
                    <a:pt x="81" y="2430"/>
                  </a:lnTo>
                  <a:cubicBezTo>
                    <a:pt x="67" y="2433"/>
                    <a:pt x="55" y="2441"/>
                    <a:pt x="46" y="2454"/>
                  </a:cubicBezTo>
                  <a:lnTo>
                    <a:pt x="28" y="2482"/>
                  </a:lnTo>
                  <a:lnTo>
                    <a:pt x="10" y="2510"/>
                  </a:lnTo>
                  <a:lnTo>
                    <a:pt x="10" y="2510"/>
                  </a:lnTo>
                  <a:cubicBezTo>
                    <a:pt x="2" y="2523"/>
                    <a:pt x="0" y="2539"/>
                    <a:pt x="3" y="2552"/>
                  </a:cubicBezTo>
                  <a:lnTo>
                    <a:pt x="3" y="2552"/>
                  </a:lnTo>
                  <a:cubicBezTo>
                    <a:pt x="6" y="2566"/>
                    <a:pt x="15" y="2578"/>
                    <a:pt x="27" y="2587"/>
                  </a:cubicBezTo>
                  <a:lnTo>
                    <a:pt x="49" y="2601"/>
                  </a:lnTo>
                  <a:lnTo>
                    <a:pt x="71" y="2614"/>
                  </a:lnTo>
                  <a:lnTo>
                    <a:pt x="71" y="2614"/>
                  </a:lnTo>
                  <a:cubicBezTo>
                    <a:pt x="62" y="2631"/>
                    <a:pt x="60" y="2650"/>
                    <a:pt x="64" y="2667"/>
                  </a:cubicBezTo>
                  <a:lnTo>
                    <a:pt x="64" y="2667"/>
                  </a:lnTo>
                  <a:cubicBezTo>
                    <a:pt x="68" y="2684"/>
                    <a:pt x="78" y="2700"/>
                    <a:pt x="94" y="2710"/>
                  </a:cubicBezTo>
                  <a:lnTo>
                    <a:pt x="97" y="2712"/>
                  </a:lnTo>
                  <a:lnTo>
                    <a:pt x="100" y="2714"/>
                  </a:lnTo>
                  <a:lnTo>
                    <a:pt x="100" y="2714"/>
                  </a:lnTo>
                  <a:cubicBezTo>
                    <a:pt x="100" y="2715"/>
                    <a:pt x="100" y="2715"/>
                    <a:pt x="100" y="2715"/>
                  </a:cubicBezTo>
                  <a:lnTo>
                    <a:pt x="100" y="2715"/>
                  </a:lnTo>
                  <a:lnTo>
                    <a:pt x="100" y="2716"/>
                  </a:lnTo>
                  <a:lnTo>
                    <a:pt x="100" y="2716"/>
                  </a:lnTo>
                  <a:cubicBezTo>
                    <a:pt x="98" y="2720"/>
                    <a:pt x="79" y="2759"/>
                    <a:pt x="69" y="2819"/>
                  </a:cubicBezTo>
                  <a:lnTo>
                    <a:pt x="69" y="2819"/>
                  </a:lnTo>
                  <a:cubicBezTo>
                    <a:pt x="58" y="2877"/>
                    <a:pt x="55" y="2956"/>
                    <a:pt x="86" y="3036"/>
                  </a:cubicBezTo>
                  <a:lnTo>
                    <a:pt x="86" y="3036"/>
                  </a:lnTo>
                  <a:cubicBezTo>
                    <a:pt x="101" y="3073"/>
                    <a:pt x="122" y="3108"/>
                    <a:pt x="149" y="3139"/>
                  </a:cubicBezTo>
                  <a:lnTo>
                    <a:pt x="149" y="3139"/>
                  </a:lnTo>
                  <a:cubicBezTo>
                    <a:pt x="176" y="3171"/>
                    <a:pt x="209" y="3199"/>
                    <a:pt x="248" y="3224"/>
                  </a:cubicBezTo>
                  <a:lnTo>
                    <a:pt x="248" y="3224"/>
                  </a:lnTo>
                  <a:cubicBezTo>
                    <a:pt x="264" y="3234"/>
                    <a:pt x="281" y="3245"/>
                    <a:pt x="300" y="3254"/>
                  </a:cubicBezTo>
                  <a:lnTo>
                    <a:pt x="300" y="3254"/>
                  </a:lnTo>
                  <a:cubicBezTo>
                    <a:pt x="319" y="3263"/>
                    <a:pt x="338" y="3273"/>
                    <a:pt x="359" y="3280"/>
                  </a:cubicBezTo>
                  <a:lnTo>
                    <a:pt x="359" y="3280"/>
                  </a:lnTo>
                  <a:cubicBezTo>
                    <a:pt x="404" y="3299"/>
                    <a:pt x="447" y="3308"/>
                    <a:pt x="485" y="3310"/>
                  </a:cubicBezTo>
                  <a:lnTo>
                    <a:pt x="485" y="3310"/>
                  </a:lnTo>
                  <a:cubicBezTo>
                    <a:pt x="523" y="3311"/>
                    <a:pt x="556" y="3304"/>
                    <a:pt x="580" y="3288"/>
                  </a:cubicBezTo>
                  <a:lnTo>
                    <a:pt x="580" y="3288"/>
                  </a:lnTo>
                  <a:cubicBezTo>
                    <a:pt x="592" y="3280"/>
                    <a:pt x="602" y="3271"/>
                    <a:pt x="609" y="3260"/>
                  </a:cubicBezTo>
                  <a:lnTo>
                    <a:pt x="609" y="3260"/>
                  </a:lnTo>
                  <a:cubicBezTo>
                    <a:pt x="615" y="3248"/>
                    <a:pt x="619" y="3235"/>
                    <a:pt x="620" y="3222"/>
                  </a:cubicBezTo>
                  <a:lnTo>
                    <a:pt x="620" y="3222"/>
                  </a:lnTo>
                  <a:cubicBezTo>
                    <a:pt x="621" y="3186"/>
                    <a:pt x="596" y="3160"/>
                    <a:pt x="556" y="3137"/>
                  </a:cubicBezTo>
                  <a:lnTo>
                    <a:pt x="556" y="3137"/>
                  </a:lnTo>
                  <a:cubicBezTo>
                    <a:pt x="516" y="3114"/>
                    <a:pt x="461" y="3095"/>
                    <a:pt x="403" y="3074"/>
                  </a:cubicBezTo>
                  <a:lnTo>
                    <a:pt x="403" y="3074"/>
                  </a:lnTo>
                  <a:cubicBezTo>
                    <a:pt x="385" y="3068"/>
                    <a:pt x="368" y="3062"/>
                    <a:pt x="351" y="3056"/>
                  </a:cubicBezTo>
                  <a:lnTo>
                    <a:pt x="351" y="3056"/>
                  </a:lnTo>
                  <a:cubicBezTo>
                    <a:pt x="334" y="3049"/>
                    <a:pt x="317" y="3043"/>
                    <a:pt x="301" y="3037"/>
                  </a:cubicBezTo>
                  <a:lnTo>
                    <a:pt x="301" y="3037"/>
                  </a:lnTo>
                  <a:cubicBezTo>
                    <a:pt x="211" y="3000"/>
                    <a:pt x="171" y="2939"/>
                    <a:pt x="155" y="2880"/>
                  </a:cubicBezTo>
                  <a:lnTo>
                    <a:pt x="155" y="2880"/>
                  </a:lnTo>
                  <a:cubicBezTo>
                    <a:pt x="138" y="2823"/>
                    <a:pt x="146" y="2768"/>
                    <a:pt x="150" y="2746"/>
                  </a:cubicBezTo>
                  <a:lnTo>
                    <a:pt x="150" y="2746"/>
                  </a:lnTo>
                  <a:lnTo>
                    <a:pt x="150" y="2746"/>
                  </a:lnTo>
                  <a:lnTo>
                    <a:pt x="150" y="2746"/>
                  </a:lnTo>
                  <a:cubicBezTo>
                    <a:pt x="166" y="2757"/>
                    <a:pt x="186" y="2759"/>
                    <a:pt x="203" y="2756"/>
                  </a:cubicBezTo>
                  <a:lnTo>
                    <a:pt x="203" y="2756"/>
                  </a:lnTo>
                  <a:cubicBezTo>
                    <a:pt x="220" y="2752"/>
                    <a:pt x="237" y="2742"/>
                    <a:pt x="248" y="2726"/>
                  </a:cubicBezTo>
                  <a:lnTo>
                    <a:pt x="278" y="2746"/>
                  </a:lnTo>
                  <a:lnTo>
                    <a:pt x="309" y="2766"/>
                  </a:lnTo>
                  <a:lnTo>
                    <a:pt x="309" y="2766"/>
                  </a:lnTo>
                  <a:cubicBezTo>
                    <a:pt x="322" y="2774"/>
                    <a:pt x="337" y="2776"/>
                    <a:pt x="351" y="2773"/>
                  </a:cubicBezTo>
                  <a:lnTo>
                    <a:pt x="351" y="2773"/>
                  </a:lnTo>
                  <a:cubicBezTo>
                    <a:pt x="365" y="2770"/>
                    <a:pt x="377" y="2762"/>
                    <a:pt x="385" y="2749"/>
                  </a:cubicBezTo>
                  <a:lnTo>
                    <a:pt x="404" y="2721"/>
                  </a:lnTo>
                  <a:lnTo>
                    <a:pt x="422" y="2693"/>
                  </a:lnTo>
                  <a:lnTo>
                    <a:pt x="422" y="2693"/>
                  </a:lnTo>
                  <a:cubicBezTo>
                    <a:pt x="429" y="2680"/>
                    <a:pt x="432" y="2665"/>
                    <a:pt x="429" y="2651"/>
                  </a:cubicBezTo>
                  <a:lnTo>
                    <a:pt x="429" y="2651"/>
                  </a:lnTo>
                  <a:cubicBezTo>
                    <a:pt x="426" y="2637"/>
                    <a:pt x="417" y="2624"/>
                    <a:pt x="404" y="2616"/>
                  </a:cubicBezTo>
                  <a:lnTo>
                    <a:pt x="406" y="2617"/>
                  </a:lnTo>
                  <a:lnTo>
                    <a:pt x="407" y="2618"/>
                  </a:lnTo>
                  <a:lnTo>
                    <a:pt x="622" y="2315"/>
                  </a:lnTo>
                  <a:lnTo>
                    <a:pt x="837" y="2013"/>
                  </a:lnTo>
                  <a:lnTo>
                    <a:pt x="875" y="2037"/>
                  </a:lnTo>
                  <a:lnTo>
                    <a:pt x="913" y="2062"/>
                  </a:lnTo>
                  <a:lnTo>
                    <a:pt x="913" y="2062"/>
                  </a:lnTo>
                  <a:cubicBezTo>
                    <a:pt x="943" y="2080"/>
                    <a:pt x="978" y="2086"/>
                    <a:pt x="1010" y="2080"/>
                  </a:cubicBezTo>
                  <a:lnTo>
                    <a:pt x="1010" y="2080"/>
                  </a:lnTo>
                  <a:cubicBezTo>
                    <a:pt x="1043" y="2074"/>
                    <a:pt x="1072" y="2055"/>
                    <a:pt x="1093" y="2026"/>
                  </a:cubicBezTo>
                  <a:lnTo>
                    <a:pt x="1293" y="1747"/>
                  </a:lnTo>
                  <a:lnTo>
                    <a:pt x="1493" y="1467"/>
                  </a:lnTo>
                  <a:lnTo>
                    <a:pt x="1747" y="852"/>
                  </a:lnTo>
                  <a:lnTo>
                    <a:pt x="2001" y="237"/>
                  </a:lnTo>
                  <a:lnTo>
                    <a:pt x="1826" y="126"/>
                  </a:lnTo>
                  <a:lnTo>
                    <a:pt x="165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284B601-2B5D-C74F-91B1-314B45D3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8227" y="4791526"/>
              <a:ext cx="1617016" cy="2136432"/>
            </a:xfrm>
            <a:custGeom>
              <a:avLst/>
              <a:gdLst>
                <a:gd name="connsiteX0" fmla="*/ 314677 w 1617016"/>
                <a:gd name="connsiteY0" fmla="*/ 1748938 h 2136432"/>
                <a:gd name="connsiteX1" fmla="*/ 445962 w 1617016"/>
                <a:gd name="connsiteY1" fmla="*/ 1832353 h 2136432"/>
                <a:gd name="connsiteX2" fmla="*/ 450916 w 1617016"/>
                <a:gd name="connsiteY2" fmla="*/ 1850754 h 2136432"/>
                <a:gd name="connsiteX3" fmla="*/ 429861 w 1617016"/>
                <a:gd name="connsiteY3" fmla="*/ 1855660 h 2136432"/>
                <a:gd name="connsiteX4" fmla="*/ 299815 w 1617016"/>
                <a:gd name="connsiteY4" fmla="*/ 1773472 h 2136432"/>
                <a:gd name="connsiteX5" fmla="*/ 296099 w 1617016"/>
                <a:gd name="connsiteY5" fmla="*/ 1753845 h 2136432"/>
                <a:gd name="connsiteX6" fmla="*/ 314677 w 1617016"/>
                <a:gd name="connsiteY6" fmla="*/ 1748938 h 2136432"/>
                <a:gd name="connsiteX7" fmla="*/ 468193 w 1617016"/>
                <a:gd name="connsiteY7" fmla="*/ 1489799 h 2136432"/>
                <a:gd name="connsiteX8" fmla="*/ 479580 w 1617016"/>
                <a:gd name="connsiteY8" fmla="*/ 1492099 h 2136432"/>
                <a:gd name="connsiteX9" fmla="*/ 610612 w 1617016"/>
                <a:gd name="connsiteY9" fmla="*/ 1574284 h 2136432"/>
                <a:gd name="connsiteX10" fmla="*/ 614355 w 1617016"/>
                <a:gd name="connsiteY10" fmla="*/ 1592684 h 2136432"/>
                <a:gd name="connsiteX11" fmla="*/ 595637 w 1617016"/>
                <a:gd name="connsiteY11" fmla="*/ 1597591 h 2136432"/>
                <a:gd name="connsiteX12" fmla="*/ 463358 w 1617016"/>
                <a:gd name="connsiteY12" fmla="*/ 1515405 h 2136432"/>
                <a:gd name="connsiteX13" fmla="*/ 459614 w 1617016"/>
                <a:gd name="connsiteY13" fmla="*/ 1495779 h 2136432"/>
                <a:gd name="connsiteX14" fmla="*/ 468193 w 1617016"/>
                <a:gd name="connsiteY14" fmla="*/ 1489799 h 2136432"/>
                <a:gd name="connsiteX15" fmla="*/ 628366 w 1617016"/>
                <a:gd name="connsiteY15" fmla="*/ 1231726 h 2136432"/>
                <a:gd name="connsiteX16" fmla="*/ 637570 w 1617016"/>
                <a:gd name="connsiteY16" fmla="*/ 1234026 h 2136432"/>
                <a:gd name="connsiteX17" fmla="*/ 769849 w 1617016"/>
                <a:gd name="connsiteY17" fmla="*/ 1316214 h 2136432"/>
                <a:gd name="connsiteX18" fmla="*/ 774840 w 1617016"/>
                <a:gd name="connsiteY18" fmla="*/ 1335841 h 2136432"/>
                <a:gd name="connsiteX19" fmla="*/ 756122 w 1617016"/>
                <a:gd name="connsiteY19" fmla="*/ 1339521 h 2136432"/>
                <a:gd name="connsiteX20" fmla="*/ 625090 w 1617016"/>
                <a:gd name="connsiteY20" fmla="*/ 1257333 h 2136432"/>
                <a:gd name="connsiteX21" fmla="*/ 620099 w 1617016"/>
                <a:gd name="connsiteY21" fmla="*/ 1237706 h 2136432"/>
                <a:gd name="connsiteX22" fmla="*/ 628366 w 1617016"/>
                <a:gd name="connsiteY22" fmla="*/ 1231726 h 2136432"/>
                <a:gd name="connsiteX23" fmla="*/ 803542 w 1617016"/>
                <a:gd name="connsiteY23" fmla="*/ 980220 h 2136432"/>
                <a:gd name="connsiteX24" fmla="*/ 935822 w 1617016"/>
                <a:gd name="connsiteY24" fmla="*/ 1062409 h 2136432"/>
                <a:gd name="connsiteX25" fmla="*/ 939565 w 1617016"/>
                <a:gd name="connsiteY25" fmla="*/ 1082036 h 2136432"/>
                <a:gd name="connsiteX26" fmla="*/ 920847 w 1617016"/>
                <a:gd name="connsiteY26" fmla="*/ 1085716 h 2136432"/>
                <a:gd name="connsiteX27" fmla="*/ 788567 w 1617016"/>
                <a:gd name="connsiteY27" fmla="*/ 1003527 h 2136432"/>
                <a:gd name="connsiteX28" fmla="*/ 784824 w 1617016"/>
                <a:gd name="connsiteY28" fmla="*/ 983900 h 2136432"/>
                <a:gd name="connsiteX29" fmla="*/ 803542 w 1617016"/>
                <a:gd name="connsiteY29" fmla="*/ 980220 h 2136432"/>
                <a:gd name="connsiteX30" fmla="*/ 962598 w 1617016"/>
                <a:gd name="connsiteY30" fmla="*/ 722194 h 2136432"/>
                <a:gd name="connsiteX31" fmla="*/ 1093883 w 1617016"/>
                <a:gd name="connsiteY31" fmla="*/ 805263 h 2136432"/>
                <a:gd name="connsiteX32" fmla="*/ 1097598 w 1617016"/>
                <a:gd name="connsiteY32" fmla="*/ 825100 h 2136432"/>
                <a:gd name="connsiteX33" fmla="*/ 1079020 w 1617016"/>
                <a:gd name="connsiteY33" fmla="*/ 828820 h 2136432"/>
                <a:gd name="connsiteX34" fmla="*/ 947736 w 1617016"/>
                <a:gd name="connsiteY34" fmla="*/ 745751 h 2136432"/>
                <a:gd name="connsiteX35" fmla="*/ 944020 w 1617016"/>
                <a:gd name="connsiteY35" fmla="*/ 727153 h 2136432"/>
                <a:gd name="connsiteX36" fmla="*/ 962598 w 1617016"/>
                <a:gd name="connsiteY36" fmla="*/ 722194 h 2136432"/>
                <a:gd name="connsiteX37" fmla="*/ 1127323 w 1617016"/>
                <a:gd name="connsiteY37" fmla="*/ 464081 h 2136432"/>
                <a:gd name="connsiteX38" fmla="*/ 1258608 w 1617016"/>
                <a:gd name="connsiteY38" fmla="*/ 546270 h 2136432"/>
                <a:gd name="connsiteX39" fmla="*/ 1263562 w 1617016"/>
                <a:gd name="connsiteY39" fmla="*/ 565897 h 2136432"/>
                <a:gd name="connsiteX40" fmla="*/ 1244984 w 1617016"/>
                <a:gd name="connsiteY40" fmla="*/ 570803 h 2136432"/>
                <a:gd name="connsiteX41" fmla="*/ 1113699 w 1617016"/>
                <a:gd name="connsiteY41" fmla="*/ 487388 h 2136432"/>
                <a:gd name="connsiteX42" fmla="*/ 1108745 w 1617016"/>
                <a:gd name="connsiteY42" fmla="*/ 468988 h 2136432"/>
                <a:gd name="connsiteX43" fmla="*/ 1127323 w 1617016"/>
                <a:gd name="connsiteY43" fmla="*/ 464081 h 2136432"/>
                <a:gd name="connsiteX44" fmla="*/ 1281307 w 1617016"/>
                <a:gd name="connsiteY44" fmla="*/ 204941 h 2136432"/>
                <a:gd name="connsiteX45" fmla="*/ 1292226 w 1617016"/>
                <a:gd name="connsiteY45" fmla="*/ 207241 h 2136432"/>
                <a:gd name="connsiteX46" fmla="*/ 1424506 w 1617016"/>
                <a:gd name="connsiteY46" fmla="*/ 288200 h 2136432"/>
                <a:gd name="connsiteX47" fmla="*/ 1428249 w 1617016"/>
                <a:gd name="connsiteY47" fmla="*/ 307826 h 2136432"/>
                <a:gd name="connsiteX48" fmla="*/ 1408283 w 1617016"/>
                <a:gd name="connsiteY48" fmla="*/ 312733 h 2136432"/>
                <a:gd name="connsiteX49" fmla="*/ 1277251 w 1617016"/>
                <a:gd name="connsiteY49" fmla="*/ 230547 h 2136432"/>
                <a:gd name="connsiteX50" fmla="*/ 1272260 w 1617016"/>
                <a:gd name="connsiteY50" fmla="*/ 210921 h 2136432"/>
                <a:gd name="connsiteX51" fmla="*/ 1281307 w 1617016"/>
                <a:gd name="connsiteY51" fmla="*/ 204941 h 2136432"/>
                <a:gd name="connsiteX52" fmla="*/ 1304047 w 1617016"/>
                <a:gd name="connsiteY52" fmla="*/ 28678 h 2136432"/>
                <a:gd name="connsiteX53" fmla="*/ 1256818 w 1617016"/>
                <a:gd name="connsiteY53" fmla="*/ 55462 h 2136432"/>
                <a:gd name="connsiteX54" fmla="*/ 415109 w 1617016"/>
                <a:gd name="connsiteY54" fmla="*/ 1054570 h 2136432"/>
                <a:gd name="connsiteX55" fmla="*/ 407628 w 1617016"/>
                <a:gd name="connsiteY55" fmla="*/ 1064536 h 2136432"/>
                <a:gd name="connsiteX56" fmla="*/ 49746 w 1617016"/>
                <a:gd name="connsiteY56" fmla="*/ 1684929 h 2136432"/>
                <a:gd name="connsiteX57" fmla="*/ 65956 w 1617016"/>
                <a:gd name="connsiteY57" fmla="*/ 1836913 h 2136432"/>
                <a:gd name="connsiteX58" fmla="*/ 476211 w 1617016"/>
                <a:gd name="connsiteY58" fmla="*/ 2097279 h 2136432"/>
                <a:gd name="connsiteX59" fmla="*/ 620860 w 1617016"/>
                <a:gd name="connsiteY59" fmla="*/ 2048694 h 2136432"/>
                <a:gd name="connsiteX60" fmla="*/ 1028621 w 1617016"/>
                <a:gd name="connsiteY60" fmla="*/ 1459445 h 2136432"/>
                <a:gd name="connsiteX61" fmla="*/ 1036103 w 1617016"/>
                <a:gd name="connsiteY61" fmla="*/ 1448233 h 2136432"/>
                <a:gd name="connsiteX62" fmla="*/ 1582278 w 1617016"/>
                <a:gd name="connsiteY62" fmla="*/ 261015 h 2136432"/>
                <a:gd name="connsiteX63" fmla="*/ 1552351 w 1617016"/>
                <a:gd name="connsiteY63" fmla="*/ 162599 h 2136432"/>
                <a:gd name="connsiteX64" fmla="*/ 1357822 w 1617016"/>
                <a:gd name="connsiteY64" fmla="*/ 39267 h 2136432"/>
                <a:gd name="connsiteX65" fmla="*/ 1304047 w 1617016"/>
                <a:gd name="connsiteY65" fmla="*/ 28678 h 2136432"/>
                <a:gd name="connsiteX66" fmla="*/ 1299994 w 1617016"/>
                <a:gd name="connsiteY66" fmla="*/ 1116 h 2136432"/>
                <a:gd name="connsiteX67" fmla="*/ 1372786 w 1617016"/>
                <a:gd name="connsiteY67" fmla="*/ 16843 h 2136432"/>
                <a:gd name="connsiteX68" fmla="*/ 1568561 w 1617016"/>
                <a:gd name="connsiteY68" fmla="*/ 140175 h 2136432"/>
                <a:gd name="connsiteX69" fmla="*/ 1607218 w 1617016"/>
                <a:gd name="connsiteY69" fmla="*/ 273472 h 2136432"/>
                <a:gd name="connsiteX70" fmla="*/ 1062289 w 1617016"/>
                <a:gd name="connsiteY70" fmla="*/ 1459445 h 2136432"/>
                <a:gd name="connsiteX71" fmla="*/ 1052314 w 1617016"/>
                <a:gd name="connsiteY71" fmla="*/ 1475640 h 2136432"/>
                <a:gd name="connsiteX72" fmla="*/ 642059 w 1617016"/>
                <a:gd name="connsiteY72" fmla="*/ 2063643 h 2136432"/>
                <a:gd name="connsiteX73" fmla="*/ 461247 w 1617016"/>
                <a:gd name="connsiteY73" fmla="*/ 2120949 h 2136432"/>
                <a:gd name="connsiteX74" fmla="*/ 49746 w 1617016"/>
                <a:gd name="connsiteY74" fmla="*/ 1861829 h 2136432"/>
                <a:gd name="connsiteX75" fmla="*/ 24806 w 1617016"/>
                <a:gd name="connsiteY75" fmla="*/ 1671226 h 2136432"/>
                <a:gd name="connsiteX76" fmla="*/ 383935 w 1617016"/>
                <a:gd name="connsiteY76" fmla="*/ 1050833 h 2136432"/>
                <a:gd name="connsiteX77" fmla="*/ 393911 w 1617016"/>
                <a:gd name="connsiteY77" fmla="*/ 1035884 h 2136432"/>
                <a:gd name="connsiteX78" fmla="*/ 1235619 w 1617016"/>
                <a:gd name="connsiteY78" fmla="*/ 36776 h 2136432"/>
                <a:gd name="connsiteX79" fmla="*/ 1299994 w 1617016"/>
                <a:gd name="connsiteY79" fmla="*/ 1116 h 213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617016" h="2136432">
                  <a:moveTo>
                    <a:pt x="314677" y="1748938"/>
                  </a:moveTo>
                  <a:lnTo>
                    <a:pt x="445962" y="1832353"/>
                  </a:lnTo>
                  <a:cubicBezTo>
                    <a:pt x="452154" y="1836033"/>
                    <a:pt x="454631" y="1844620"/>
                    <a:pt x="450916" y="1850754"/>
                  </a:cubicBezTo>
                  <a:cubicBezTo>
                    <a:pt x="445962" y="1858114"/>
                    <a:pt x="437292" y="1859341"/>
                    <a:pt x="429861" y="1855660"/>
                  </a:cubicBezTo>
                  <a:lnTo>
                    <a:pt x="299815" y="1773472"/>
                  </a:lnTo>
                  <a:cubicBezTo>
                    <a:pt x="293622" y="1768565"/>
                    <a:pt x="291145" y="1759979"/>
                    <a:pt x="296099" y="1753845"/>
                  </a:cubicBezTo>
                  <a:cubicBezTo>
                    <a:pt x="299815" y="1747712"/>
                    <a:pt x="308484" y="1745258"/>
                    <a:pt x="314677" y="1748938"/>
                  </a:cubicBezTo>
                  <a:close/>
                  <a:moveTo>
                    <a:pt x="468193" y="1489799"/>
                  </a:moveTo>
                  <a:cubicBezTo>
                    <a:pt x="471781" y="1489032"/>
                    <a:pt x="475837" y="1489646"/>
                    <a:pt x="479580" y="1492099"/>
                  </a:cubicBezTo>
                  <a:lnTo>
                    <a:pt x="610612" y="1574284"/>
                  </a:lnTo>
                  <a:cubicBezTo>
                    <a:pt x="616851" y="1577964"/>
                    <a:pt x="619347" y="1586551"/>
                    <a:pt x="614355" y="1592684"/>
                  </a:cubicBezTo>
                  <a:cubicBezTo>
                    <a:pt x="610612" y="1600044"/>
                    <a:pt x="603124" y="1601271"/>
                    <a:pt x="595637" y="1597591"/>
                  </a:cubicBezTo>
                  <a:lnTo>
                    <a:pt x="463358" y="1515405"/>
                  </a:lnTo>
                  <a:cubicBezTo>
                    <a:pt x="457118" y="1510499"/>
                    <a:pt x="455870" y="1501912"/>
                    <a:pt x="459614" y="1495779"/>
                  </a:cubicBezTo>
                  <a:cubicBezTo>
                    <a:pt x="461486" y="1492712"/>
                    <a:pt x="464606" y="1490566"/>
                    <a:pt x="468193" y="1489799"/>
                  </a:cubicBezTo>
                  <a:close/>
                  <a:moveTo>
                    <a:pt x="628366" y="1231726"/>
                  </a:moveTo>
                  <a:cubicBezTo>
                    <a:pt x="631642" y="1230959"/>
                    <a:pt x="635074" y="1231573"/>
                    <a:pt x="637570" y="1234026"/>
                  </a:cubicBezTo>
                  <a:lnTo>
                    <a:pt x="769849" y="1316214"/>
                  </a:lnTo>
                  <a:cubicBezTo>
                    <a:pt x="777336" y="1319894"/>
                    <a:pt x="778584" y="1328481"/>
                    <a:pt x="774840" y="1335841"/>
                  </a:cubicBezTo>
                  <a:cubicBezTo>
                    <a:pt x="771097" y="1341975"/>
                    <a:pt x="762361" y="1343202"/>
                    <a:pt x="756122" y="1339521"/>
                  </a:cubicBezTo>
                  <a:lnTo>
                    <a:pt x="625090" y="1257333"/>
                  </a:lnTo>
                  <a:cubicBezTo>
                    <a:pt x="617603" y="1252426"/>
                    <a:pt x="615107" y="1245066"/>
                    <a:pt x="620099" y="1237706"/>
                  </a:cubicBezTo>
                  <a:cubicBezTo>
                    <a:pt x="621971" y="1234639"/>
                    <a:pt x="625090" y="1232493"/>
                    <a:pt x="628366" y="1231726"/>
                  </a:cubicBezTo>
                  <a:close/>
                  <a:moveTo>
                    <a:pt x="803542" y="980220"/>
                  </a:moveTo>
                  <a:lnTo>
                    <a:pt x="935822" y="1062409"/>
                  </a:lnTo>
                  <a:cubicBezTo>
                    <a:pt x="942061" y="1067315"/>
                    <a:pt x="943309" y="1074676"/>
                    <a:pt x="939565" y="1082036"/>
                  </a:cubicBezTo>
                  <a:cubicBezTo>
                    <a:pt x="935822" y="1088169"/>
                    <a:pt x="927086" y="1090623"/>
                    <a:pt x="920847" y="1085716"/>
                  </a:cubicBezTo>
                  <a:lnTo>
                    <a:pt x="788567" y="1003527"/>
                  </a:lnTo>
                  <a:cubicBezTo>
                    <a:pt x="782328" y="999847"/>
                    <a:pt x="779832" y="991261"/>
                    <a:pt x="784824" y="983900"/>
                  </a:cubicBezTo>
                  <a:cubicBezTo>
                    <a:pt x="788567" y="977767"/>
                    <a:pt x="796055" y="976540"/>
                    <a:pt x="803542" y="980220"/>
                  </a:cubicBezTo>
                  <a:close/>
                  <a:moveTo>
                    <a:pt x="962598" y="722194"/>
                  </a:moveTo>
                  <a:lnTo>
                    <a:pt x="1093883" y="805263"/>
                  </a:lnTo>
                  <a:cubicBezTo>
                    <a:pt x="1100075" y="808982"/>
                    <a:pt x="1102552" y="818901"/>
                    <a:pt x="1097598" y="825100"/>
                  </a:cubicBezTo>
                  <a:cubicBezTo>
                    <a:pt x="1093883" y="831300"/>
                    <a:pt x="1086452" y="832539"/>
                    <a:pt x="1079020" y="828820"/>
                  </a:cubicBezTo>
                  <a:lnTo>
                    <a:pt x="947736" y="745751"/>
                  </a:lnTo>
                  <a:cubicBezTo>
                    <a:pt x="941543" y="742031"/>
                    <a:pt x="939066" y="733352"/>
                    <a:pt x="944020" y="727153"/>
                  </a:cubicBezTo>
                  <a:cubicBezTo>
                    <a:pt x="947736" y="719714"/>
                    <a:pt x="956405" y="718474"/>
                    <a:pt x="962598" y="722194"/>
                  </a:cubicBezTo>
                  <a:close/>
                  <a:moveTo>
                    <a:pt x="1127323" y="464081"/>
                  </a:moveTo>
                  <a:lnTo>
                    <a:pt x="1258608" y="546270"/>
                  </a:lnTo>
                  <a:cubicBezTo>
                    <a:pt x="1266039" y="551176"/>
                    <a:pt x="1267277" y="558537"/>
                    <a:pt x="1263562" y="565897"/>
                  </a:cubicBezTo>
                  <a:cubicBezTo>
                    <a:pt x="1258608" y="572030"/>
                    <a:pt x="1249938" y="574484"/>
                    <a:pt x="1244984" y="570803"/>
                  </a:cubicBezTo>
                  <a:lnTo>
                    <a:pt x="1113699" y="487388"/>
                  </a:lnTo>
                  <a:cubicBezTo>
                    <a:pt x="1106268" y="483708"/>
                    <a:pt x="1103791" y="475122"/>
                    <a:pt x="1108745" y="468988"/>
                  </a:cubicBezTo>
                  <a:cubicBezTo>
                    <a:pt x="1112461" y="461628"/>
                    <a:pt x="1121130" y="460401"/>
                    <a:pt x="1127323" y="464081"/>
                  </a:cubicBezTo>
                  <a:close/>
                  <a:moveTo>
                    <a:pt x="1281307" y="204941"/>
                  </a:moveTo>
                  <a:cubicBezTo>
                    <a:pt x="1284739" y="204174"/>
                    <a:pt x="1288483" y="204788"/>
                    <a:pt x="1292226" y="207241"/>
                  </a:cubicBezTo>
                  <a:lnTo>
                    <a:pt x="1424506" y="288200"/>
                  </a:lnTo>
                  <a:cubicBezTo>
                    <a:pt x="1429497" y="293106"/>
                    <a:pt x="1431993" y="301693"/>
                    <a:pt x="1428249" y="307826"/>
                  </a:cubicBezTo>
                  <a:cubicBezTo>
                    <a:pt x="1424506" y="313959"/>
                    <a:pt x="1415770" y="316413"/>
                    <a:pt x="1408283" y="312733"/>
                  </a:cubicBezTo>
                  <a:lnTo>
                    <a:pt x="1277251" y="230547"/>
                  </a:lnTo>
                  <a:cubicBezTo>
                    <a:pt x="1271012" y="225641"/>
                    <a:pt x="1268516" y="217054"/>
                    <a:pt x="1272260" y="210921"/>
                  </a:cubicBezTo>
                  <a:cubicBezTo>
                    <a:pt x="1274755" y="207854"/>
                    <a:pt x="1277875" y="205708"/>
                    <a:pt x="1281307" y="204941"/>
                  </a:cubicBezTo>
                  <a:close/>
                  <a:moveTo>
                    <a:pt x="1304047" y="28678"/>
                  </a:moveTo>
                  <a:cubicBezTo>
                    <a:pt x="1286121" y="31481"/>
                    <a:pt x="1269288" y="40513"/>
                    <a:pt x="1256818" y="55462"/>
                  </a:cubicBezTo>
                  <a:lnTo>
                    <a:pt x="415109" y="1054570"/>
                  </a:lnTo>
                  <a:cubicBezTo>
                    <a:pt x="413862" y="1057062"/>
                    <a:pt x="410121" y="1060799"/>
                    <a:pt x="407628" y="1064536"/>
                  </a:cubicBezTo>
                  <a:lnTo>
                    <a:pt x="49746" y="1684929"/>
                  </a:lnTo>
                  <a:cubicBezTo>
                    <a:pt x="16077" y="1743481"/>
                    <a:pt x="22312" y="1810752"/>
                    <a:pt x="65956" y="1836913"/>
                  </a:cubicBezTo>
                  <a:lnTo>
                    <a:pt x="476211" y="2097279"/>
                  </a:lnTo>
                  <a:cubicBezTo>
                    <a:pt x="519855" y="2123440"/>
                    <a:pt x="582204" y="2101016"/>
                    <a:pt x="620860" y="2048694"/>
                  </a:cubicBezTo>
                  <a:lnTo>
                    <a:pt x="1028621" y="1459445"/>
                  </a:lnTo>
                  <a:cubicBezTo>
                    <a:pt x="1032362" y="1455708"/>
                    <a:pt x="1034856" y="1451971"/>
                    <a:pt x="1036103" y="1448233"/>
                  </a:cubicBezTo>
                  <a:lnTo>
                    <a:pt x="1582278" y="261015"/>
                  </a:lnTo>
                  <a:cubicBezTo>
                    <a:pt x="1597242" y="226133"/>
                    <a:pt x="1586019" y="183777"/>
                    <a:pt x="1552351" y="162599"/>
                  </a:cubicBezTo>
                  <a:lnTo>
                    <a:pt x="1357822" y="39267"/>
                  </a:lnTo>
                  <a:cubicBezTo>
                    <a:pt x="1340988" y="29301"/>
                    <a:pt x="1321972" y="25875"/>
                    <a:pt x="1304047" y="28678"/>
                  </a:cubicBezTo>
                  <a:close/>
                  <a:moveTo>
                    <a:pt x="1299994" y="1116"/>
                  </a:moveTo>
                  <a:cubicBezTo>
                    <a:pt x="1324466" y="-2466"/>
                    <a:pt x="1350341" y="2517"/>
                    <a:pt x="1372786" y="16843"/>
                  </a:cubicBezTo>
                  <a:lnTo>
                    <a:pt x="1568561" y="140175"/>
                  </a:lnTo>
                  <a:cubicBezTo>
                    <a:pt x="1612205" y="167582"/>
                    <a:pt x="1629663" y="224887"/>
                    <a:pt x="1607218" y="273472"/>
                  </a:cubicBezTo>
                  <a:lnTo>
                    <a:pt x="1062289" y="1459445"/>
                  </a:lnTo>
                  <a:cubicBezTo>
                    <a:pt x="1058548" y="1464428"/>
                    <a:pt x="1056054" y="1469411"/>
                    <a:pt x="1052314" y="1475640"/>
                  </a:cubicBezTo>
                  <a:lnTo>
                    <a:pt x="642059" y="2063643"/>
                  </a:lnTo>
                  <a:cubicBezTo>
                    <a:pt x="595921" y="2129669"/>
                    <a:pt x="517361" y="2155830"/>
                    <a:pt x="461247" y="2120949"/>
                  </a:cubicBezTo>
                  <a:lnTo>
                    <a:pt x="49746" y="1861829"/>
                  </a:lnTo>
                  <a:cubicBezTo>
                    <a:pt x="-5121" y="1826947"/>
                    <a:pt x="-16344" y="1742235"/>
                    <a:pt x="24806" y="1671226"/>
                  </a:cubicBezTo>
                  <a:lnTo>
                    <a:pt x="383935" y="1050833"/>
                  </a:lnTo>
                  <a:cubicBezTo>
                    <a:pt x="386429" y="1045850"/>
                    <a:pt x="390170" y="1040867"/>
                    <a:pt x="393911" y="1035884"/>
                  </a:cubicBezTo>
                  <a:lnTo>
                    <a:pt x="1235619" y="36776"/>
                  </a:lnTo>
                  <a:cubicBezTo>
                    <a:pt x="1252453" y="16844"/>
                    <a:pt x="1275522" y="4697"/>
                    <a:pt x="1299994" y="1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AFDA0F4-D9F2-2843-A26A-DC8BBD97D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8108" y="6926637"/>
              <a:ext cx="734532" cy="783951"/>
            </a:xfrm>
            <a:custGeom>
              <a:avLst/>
              <a:gdLst>
                <a:gd name="connsiteX0" fmla="*/ 57242 w 734532"/>
                <a:gd name="connsiteY0" fmla="*/ 450250 h 783951"/>
                <a:gd name="connsiteX1" fmla="*/ 438023 w 734532"/>
                <a:gd name="connsiteY1" fmla="*/ 690912 h 783951"/>
                <a:gd name="connsiteX2" fmla="*/ 370826 w 734532"/>
                <a:gd name="connsiteY2" fmla="*/ 783951 h 783951"/>
                <a:gd name="connsiteX3" fmla="*/ 0 w 734532"/>
                <a:gd name="connsiteY3" fmla="*/ 550733 h 783951"/>
                <a:gd name="connsiteX4" fmla="*/ 182233 w 734532"/>
                <a:gd name="connsiteY4" fmla="*/ 225122 h 783951"/>
                <a:gd name="connsiteX5" fmla="*/ 586276 w 734532"/>
                <a:gd name="connsiteY5" fmla="*/ 481828 h 783951"/>
                <a:gd name="connsiteX6" fmla="*/ 519143 w 734532"/>
                <a:gd name="connsiteY6" fmla="*/ 575289 h 783951"/>
                <a:gd name="connsiteX7" fmla="*/ 126289 w 734532"/>
                <a:gd name="connsiteY7" fmla="*/ 326060 h 783951"/>
                <a:gd name="connsiteX8" fmla="*/ 308476 w 734532"/>
                <a:gd name="connsiteY8" fmla="*/ 0 h 783951"/>
                <a:gd name="connsiteX9" fmla="*/ 734532 w 734532"/>
                <a:gd name="connsiteY9" fmla="*/ 272785 h 783951"/>
                <a:gd name="connsiteX10" fmla="*/ 668698 w 734532"/>
                <a:gd name="connsiteY10" fmla="*/ 366633 h 783951"/>
                <a:gd name="connsiteX11" fmla="*/ 252579 w 734532"/>
                <a:gd name="connsiteY11" fmla="*/ 101356 h 78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4532" h="783951">
                  <a:moveTo>
                    <a:pt x="57242" y="450250"/>
                  </a:moveTo>
                  <a:lnTo>
                    <a:pt x="438023" y="690912"/>
                  </a:lnTo>
                  <a:lnTo>
                    <a:pt x="370826" y="783951"/>
                  </a:lnTo>
                  <a:lnTo>
                    <a:pt x="0" y="550733"/>
                  </a:lnTo>
                  <a:close/>
                  <a:moveTo>
                    <a:pt x="182233" y="225122"/>
                  </a:moveTo>
                  <a:lnTo>
                    <a:pt x="586276" y="481828"/>
                  </a:lnTo>
                  <a:lnTo>
                    <a:pt x="519143" y="575289"/>
                  </a:lnTo>
                  <a:lnTo>
                    <a:pt x="126289" y="326060"/>
                  </a:lnTo>
                  <a:close/>
                  <a:moveTo>
                    <a:pt x="308476" y="0"/>
                  </a:moveTo>
                  <a:lnTo>
                    <a:pt x="734532" y="272785"/>
                  </a:lnTo>
                  <a:lnTo>
                    <a:pt x="668698" y="366633"/>
                  </a:lnTo>
                  <a:lnTo>
                    <a:pt x="252579" y="101356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2" name="Freeform 152">
            <a:extLst>
              <a:ext uri="{FF2B5EF4-FFF2-40B4-BE49-F238E27FC236}">
                <a16:creationId xmlns:a16="http://schemas.microsoft.com/office/drawing/2014/main" id="{5104A3FE-035D-504D-87FC-DC3FBEA1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9" y="7305504"/>
            <a:ext cx="4969214" cy="538102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A84B03-7803-034D-BFEA-20A5644DDB4E}"/>
              </a:ext>
            </a:extLst>
          </p:cNvPr>
          <p:cNvGrpSpPr/>
          <p:nvPr/>
        </p:nvGrpSpPr>
        <p:grpSpPr>
          <a:xfrm>
            <a:off x="3085002" y="4367904"/>
            <a:ext cx="4535437" cy="4535440"/>
            <a:chOff x="3085002" y="4367904"/>
            <a:chExt cx="4535437" cy="4535440"/>
          </a:xfrm>
        </p:grpSpPr>
        <p:sp>
          <p:nvSpPr>
            <p:cNvPr id="24" name="Freeform 153">
              <a:extLst>
                <a:ext uri="{FF2B5EF4-FFF2-40B4-BE49-F238E27FC236}">
                  <a16:creationId xmlns:a16="http://schemas.microsoft.com/office/drawing/2014/main" id="{FACECD6B-9D5F-2B4D-9DED-710A0E6F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653" y="4367904"/>
              <a:ext cx="4326786" cy="4326785"/>
            </a:xfrm>
            <a:custGeom>
              <a:avLst/>
              <a:gdLst>
                <a:gd name="T0" fmla="*/ 3474 w 3475"/>
                <a:gd name="T1" fmla="*/ 1737 h 3474"/>
                <a:gd name="T2" fmla="*/ 3474 w 3475"/>
                <a:gd name="T3" fmla="*/ 1737 h 3474"/>
                <a:gd name="T4" fmla="*/ 1737 w 3475"/>
                <a:gd name="T5" fmla="*/ 3473 h 3474"/>
                <a:gd name="T6" fmla="*/ 1737 w 3475"/>
                <a:gd name="T7" fmla="*/ 3473 h 3474"/>
                <a:gd name="T8" fmla="*/ 0 w 3475"/>
                <a:gd name="T9" fmla="*/ 1737 h 3474"/>
                <a:gd name="T10" fmla="*/ 0 w 3475"/>
                <a:gd name="T11" fmla="*/ 1737 h 3474"/>
                <a:gd name="T12" fmla="*/ 1737 w 3475"/>
                <a:gd name="T13" fmla="*/ 0 h 3474"/>
                <a:gd name="T14" fmla="*/ 1737 w 3475"/>
                <a:gd name="T15" fmla="*/ 0 h 3474"/>
                <a:gd name="T16" fmla="*/ 3474 w 3475"/>
                <a:gd name="T17" fmla="*/ 1737 h 3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5" h="3474">
                  <a:moveTo>
                    <a:pt x="3474" y="1737"/>
                  </a:moveTo>
                  <a:lnTo>
                    <a:pt x="3474" y="1737"/>
                  </a:lnTo>
                  <a:cubicBezTo>
                    <a:pt x="3474" y="2695"/>
                    <a:pt x="2697" y="3473"/>
                    <a:pt x="1737" y="3473"/>
                  </a:cubicBezTo>
                  <a:lnTo>
                    <a:pt x="1737" y="3473"/>
                  </a:lnTo>
                  <a:cubicBezTo>
                    <a:pt x="778" y="3473"/>
                    <a:pt x="0" y="2695"/>
                    <a:pt x="0" y="1737"/>
                  </a:cubicBezTo>
                  <a:lnTo>
                    <a:pt x="0" y="1737"/>
                  </a:lnTo>
                  <a:cubicBezTo>
                    <a:pt x="0" y="777"/>
                    <a:pt x="778" y="0"/>
                    <a:pt x="1737" y="0"/>
                  </a:cubicBezTo>
                  <a:lnTo>
                    <a:pt x="1737" y="0"/>
                  </a:lnTo>
                  <a:cubicBezTo>
                    <a:pt x="2697" y="0"/>
                    <a:pt x="3474" y="777"/>
                    <a:pt x="3474" y="17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154">
              <a:extLst>
                <a:ext uri="{FF2B5EF4-FFF2-40B4-BE49-F238E27FC236}">
                  <a16:creationId xmlns:a16="http://schemas.microsoft.com/office/drawing/2014/main" id="{0FF038CC-0123-8545-B64F-E003458F8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002" y="4999351"/>
              <a:ext cx="3903993" cy="3903993"/>
            </a:xfrm>
            <a:custGeom>
              <a:avLst/>
              <a:gdLst>
                <a:gd name="T0" fmla="*/ 3134 w 3135"/>
                <a:gd name="T1" fmla="*/ 2455 h 3135"/>
                <a:gd name="T2" fmla="*/ 3134 w 3135"/>
                <a:gd name="T3" fmla="*/ 2455 h 3135"/>
                <a:gd name="T4" fmla="*/ 678 w 3135"/>
                <a:gd name="T5" fmla="*/ 2455 h 3135"/>
                <a:gd name="T6" fmla="*/ 678 w 3135"/>
                <a:gd name="T7" fmla="*/ 2455 h 3135"/>
                <a:gd name="T8" fmla="*/ 678 w 3135"/>
                <a:gd name="T9" fmla="*/ 0 h 3135"/>
                <a:gd name="T10" fmla="*/ 3134 w 3135"/>
                <a:gd name="T11" fmla="*/ 2455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5" h="3135">
                  <a:moveTo>
                    <a:pt x="3134" y="2455"/>
                  </a:moveTo>
                  <a:lnTo>
                    <a:pt x="3134" y="2455"/>
                  </a:lnTo>
                  <a:cubicBezTo>
                    <a:pt x="2456" y="3134"/>
                    <a:pt x="1356" y="3134"/>
                    <a:pt x="678" y="2455"/>
                  </a:cubicBezTo>
                  <a:lnTo>
                    <a:pt x="678" y="2455"/>
                  </a:lnTo>
                  <a:cubicBezTo>
                    <a:pt x="0" y="1777"/>
                    <a:pt x="0" y="678"/>
                    <a:pt x="678" y="0"/>
                  </a:cubicBezTo>
                  <a:lnTo>
                    <a:pt x="3134" y="2455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155">
              <a:extLst>
                <a:ext uri="{FF2B5EF4-FFF2-40B4-BE49-F238E27FC236}">
                  <a16:creationId xmlns:a16="http://schemas.microsoft.com/office/drawing/2014/main" id="{5A78A910-D956-1A43-9FEB-9FA59D42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084" y="4708335"/>
              <a:ext cx="3645922" cy="3640429"/>
            </a:xfrm>
            <a:custGeom>
              <a:avLst/>
              <a:gdLst>
                <a:gd name="T0" fmla="*/ 2925 w 2926"/>
                <a:gd name="T1" fmla="*/ 1463 h 2925"/>
                <a:gd name="T2" fmla="*/ 2925 w 2926"/>
                <a:gd name="T3" fmla="*/ 1463 h 2925"/>
                <a:gd name="T4" fmla="*/ 1462 w 2926"/>
                <a:gd name="T5" fmla="*/ 2924 h 2925"/>
                <a:gd name="T6" fmla="*/ 1462 w 2926"/>
                <a:gd name="T7" fmla="*/ 2924 h 2925"/>
                <a:gd name="T8" fmla="*/ 0 w 2926"/>
                <a:gd name="T9" fmla="*/ 1463 h 2925"/>
                <a:gd name="T10" fmla="*/ 0 w 2926"/>
                <a:gd name="T11" fmla="*/ 1463 h 2925"/>
                <a:gd name="T12" fmla="*/ 1462 w 2926"/>
                <a:gd name="T13" fmla="*/ 0 h 2925"/>
                <a:gd name="T14" fmla="*/ 1462 w 2926"/>
                <a:gd name="T15" fmla="*/ 0 h 2925"/>
                <a:gd name="T16" fmla="*/ 2925 w 2926"/>
                <a:gd name="T17" fmla="*/ 1463 h 2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6" h="2925">
                  <a:moveTo>
                    <a:pt x="2925" y="1463"/>
                  </a:moveTo>
                  <a:lnTo>
                    <a:pt x="2925" y="1463"/>
                  </a:lnTo>
                  <a:cubicBezTo>
                    <a:pt x="2925" y="2269"/>
                    <a:pt x="2270" y="2924"/>
                    <a:pt x="1462" y="2924"/>
                  </a:cubicBezTo>
                  <a:lnTo>
                    <a:pt x="1462" y="2924"/>
                  </a:lnTo>
                  <a:cubicBezTo>
                    <a:pt x="655" y="2924"/>
                    <a:pt x="0" y="2269"/>
                    <a:pt x="0" y="1463"/>
                  </a:cubicBezTo>
                  <a:lnTo>
                    <a:pt x="0" y="1463"/>
                  </a:lnTo>
                  <a:cubicBezTo>
                    <a:pt x="0" y="655"/>
                    <a:pt x="655" y="0"/>
                    <a:pt x="1462" y="0"/>
                  </a:cubicBezTo>
                  <a:lnTo>
                    <a:pt x="1462" y="0"/>
                  </a:lnTo>
                  <a:cubicBezTo>
                    <a:pt x="2270" y="0"/>
                    <a:pt x="2925" y="655"/>
                    <a:pt x="2925" y="14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156">
              <a:extLst>
                <a:ext uri="{FF2B5EF4-FFF2-40B4-BE49-F238E27FC236}">
                  <a16:creationId xmlns:a16="http://schemas.microsoft.com/office/drawing/2014/main" id="{A765E454-C739-6742-978A-3C5CC1E65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841" y="5070732"/>
              <a:ext cx="3107818" cy="1361730"/>
            </a:xfrm>
            <a:custGeom>
              <a:avLst/>
              <a:gdLst>
                <a:gd name="T0" fmla="*/ 1933 w 2494"/>
                <a:gd name="T1" fmla="*/ 0 h 1094"/>
                <a:gd name="T2" fmla="*/ 1821 w 2494"/>
                <a:gd name="T3" fmla="*/ 0 h 1094"/>
                <a:gd name="T4" fmla="*/ 1709 w 2494"/>
                <a:gd name="T5" fmla="*/ 0 h 1094"/>
                <a:gd name="T6" fmla="*/ 1659 w 2494"/>
                <a:gd name="T7" fmla="*/ 0 h 1094"/>
                <a:gd name="T8" fmla="*/ 1609 w 2494"/>
                <a:gd name="T9" fmla="*/ 0 h 1094"/>
                <a:gd name="T10" fmla="*/ 1054 w 2494"/>
                <a:gd name="T11" fmla="*/ 0 h 1094"/>
                <a:gd name="T12" fmla="*/ 499 w 2494"/>
                <a:gd name="T13" fmla="*/ 0 h 1094"/>
                <a:gd name="T14" fmla="*/ 499 w 2494"/>
                <a:gd name="T15" fmla="*/ 0 h 1094"/>
                <a:gd name="T16" fmla="*/ 237 w 2494"/>
                <a:gd name="T17" fmla="*/ 39 h 1094"/>
                <a:gd name="T18" fmla="*/ 237 w 2494"/>
                <a:gd name="T19" fmla="*/ 39 h 1094"/>
                <a:gd name="T20" fmla="*/ 0 w 2494"/>
                <a:gd name="T21" fmla="*/ 156 h 1094"/>
                <a:gd name="T22" fmla="*/ 0 w 2494"/>
                <a:gd name="T23" fmla="*/ 156 h 1094"/>
                <a:gd name="T24" fmla="*/ 181 w 2494"/>
                <a:gd name="T25" fmla="*/ 156 h 1094"/>
                <a:gd name="T26" fmla="*/ 362 w 2494"/>
                <a:gd name="T27" fmla="*/ 156 h 1094"/>
                <a:gd name="T28" fmla="*/ 362 w 2494"/>
                <a:gd name="T29" fmla="*/ 156 h 1094"/>
                <a:gd name="T30" fmla="*/ 169 w 2494"/>
                <a:gd name="T31" fmla="*/ 335 h 1094"/>
                <a:gd name="T32" fmla="*/ 169 w 2494"/>
                <a:gd name="T33" fmla="*/ 335 h 1094"/>
                <a:gd name="T34" fmla="*/ 95 w 2494"/>
                <a:gd name="T35" fmla="*/ 596 h 1094"/>
                <a:gd name="T36" fmla="*/ 95 w 2494"/>
                <a:gd name="T37" fmla="*/ 596 h 1094"/>
                <a:gd name="T38" fmla="*/ 95 w 2494"/>
                <a:gd name="T39" fmla="*/ 596 h 1094"/>
                <a:gd name="T40" fmla="*/ 95 w 2494"/>
                <a:gd name="T41" fmla="*/ 596 h 1094"/>
                <a:gd name="T42" fmla="*/ 241 w 2494"/>
                <a:gd name="T43" fmla="*/ 947 h 1094"/>
                <a:gd name="T44" fmla="*/ 241 w 2494"/>
                <a:gd name="T45" fmla="*/ 947 h 1094"/>
                <a:gd name="T46" fmla="*/ 592 w 2494"/>
                <a:gd name="T47" fmla="*/ 1093 h 1094"/>
                <a:gd name="T48" fmla="*/ 1268 w 2494"/>
                <a:gd name="T49" fmla="*/ 1093 h 1094"/>
                <a:gd name="T50" fmla="*/ 1943 w 2494"/>
                <a:gd name="T51" fmla="*/ 1093 h 1094"/>
                <a:gd name="T52" fmla="*/ 1943 w 2494"/>
                <a:gd name="T53" fmla="*/ 1093 h 1094"/>
                <a:gd name="T54" fmla="*/ 2334 w 2494"/>
                <a:gd name="T55" fmla="*/ 928 h 1094"/>
                <a:gd name="T56" fmla="*/ 2334 w 2494"/>
                <a:gd name="T57" fmla="*/ 928 h 1094"/>
                <a:gd name="T58" fmla="*/ 2490 w 2494"/>
                <a:gd name="T59" fmla="*/ 533 h 1094"/>
                <a:gd name="T60" fmla="*/ 2490 w 2494"/>
                <a:gd name="T61" fmla="*/ 533 h 1094"/>
                <a:gd name="T62" fmla="*/ 2320 w 2494"/>
                <a:gd name="T63" fmla="*/ 154 h 1094"/>
                <a:gd name="T64" fmla="*/ 2320 w 2494"/>
                <a:gd name="T65" fmla="*/ 154 h 1094"/>
                <a:gd name="T66" fmla="*/ 1933 w 2494"/>
                <a:gd name="T67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4" h="1094">
                  <a:moveTo>
                    <a:pt x="1933" y="0"/>
                  </a:moveTo>
                  <a:lnTo>
                    <a:pt x="1821" y="0"/>
                  </a:lnTo>
                  <a:lnTo>
                    <a:pt x="1709" y="0"/>
                  </a:lnTo>
                  <a:lnTo>
                    <a:pt x="1659" y="0"/>
                  </a:lnTo>
                  <a:lnTo>
                    <a:pt x="1609" y="0"/>
                  </a:lnTo>
                  <a:lnTo>
                    <a:pt x="1054" y="0"/>
                  </a:lnTo>
                  <a:lnTo>
                    <a:pt x="499" y="0"/>
                  </a:lnTo>
                  <a:lnTo>
                    <a:pt x="499" y="0"/>
                  </a:lnTo>
                  <a:cubicBezTo>
                    <a:pt x="410" y="0"/>
                    <a:pt x="322" y="13"/>
                    <a:pt x="237" y="39"/>
                  </a:cubicBezTo>
                  <a:lnTo>
                    <a:pt x="237" y="39"/>
                  </a:lnTo>
                  <a:cubicBezTo>
                    <a:pt x="154" y="66"/>
                    <a:pt x="73" y="105"/>
                    <a:pt x="0" y="156"/>
                  </a:cubicBezTo>
                  <a:lnTo>
                    <a:pt x="0" y="156"/>
                  </a:lnTo>
                  <a:lnTo>
                    <a:pt x="181" y="156"/>
                  </a:lnTo>
                  <a:lnTo>
                    <a:pt x="362" y="156"/>
                  </a:lnTo>
                  <a:lnTo>
                    <a:pt x="362" y="156"/>
                  </a:lnTo>
                  <a:cubicBezTo>
                    <a:pt x="282" y="197"/>
                    <a:pt x="216" y="260"/>
                    <a:pt x="169" y="335"/>
                  </a:cubicBezTo>
                  <a:lnTo>
                    <a:pt x="169" y="335"/>
                  </a:lnTo>
                  <a:cubicBezTo>
                    <a:pt x="122" y="411"/>
                    <a:pt x="95" y="501"/>
                    <a:pt x="95" y="596"/>
                  </a:cubicBezTo>
                  <a:lnTo>
                    <a:pt x="95" y="596"/>
                  </a:lnTo>
                  <a:lnTo>
                    <a:pt x="95" y="596"/>
                  </a:lnTo>
                  <a:lnTo>
                    <a:pt x="95" y="596"/>
                  </a:lnTo>
                  <a:cubicBezTo>
                    <a:pt x="95" y="733"/>
                    <a:pt x="151" y="857"/>
                    <a:pt x="241" y="947"/>
                  </a:cubicBezTo>
                  <a:lnTo>
                    <a:pt x="241" y="947"/>
                  </a:lnTo>
                  <a:cubicBezTo>
                    <a:pt x="330" y="1037"/>
                    <a:pt x="455" y="1093"/>
                    <a:pt x="592" y="1093"/>
                  </a:cubicBezTo>
                  <a:lnTo>
                    <a:pt x="1268" y="1093"/>
                  </a:lnTo>
                  <a:lnTo>
                    <a:pt x="1943" y="1093"/>
                  </a:lnTo>
                  <a:lnTo>
                    <a:pt x="1943" y="1093"/>
                  </a:lnTo>
                  <a:cubicBezTo>
                    <a:pt x="2096" y="1093"/>
                    <a:pt x="2234" y="1030"/>
                    <a:pt x="2334" y="928"/>
                  </a:cubicBezTo>
                  <a:lnTo>
                    <a:pt x="2334" y="928"/>
                  </a:lnTo>
                  <a:cubicBezTo>
                    <a:pt x="2433" y="827"/>
                    <a:pt x="2493" y="686"/>
                    <a:pt x="2490" y="533"/>
                  </a:cubicBezTo>
                  <a:lnTo>
                    <a:pt x="2490" y="533"/>
                  </a:lnTo>
                  <a:cubicBezTo>
                    <a:pt x="2486" y="384"/>
                    <a:pt x="2421" y="250"/>
                    <a:pt x="2320" y="154"/>
                  </a:cubicBezTo>
                  <a:lnTo>
                    <a:pt x="2320" y="154"/>
                  </a:lnTo>
                  <a:cubicBezTo>
                    <a:pt x="2219" y="58"/>
                    <a:pt x="2082" y="0"/>
                    <a:pt x="19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157">
              <a:extLst>
                <a:ext uri="{FF2B5EF4-FFF2-40B4-BE49-F238E27FC236}">
                  <a16:creationId xmlns:a16="http://schemas.microsoft.com/office/drawing/2014/main" id="{32860586-66F1-5C49-9676-46C5BCFEE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289" y="5208000"/>
              <a:ext cx="856572" cy="1081697"/>
            </a:xfrm>
            <a:custGeom>
              <a:avLst/>
              <a:gdLst>
                <a:gd name="T0" fmla="*/ 0 w 686"/>
                <a:gd name="T1" fmla="*/ 725 h 869"/>
                <a:gd name="T2" fmla="*/ 0 w 686"/>
                <a:gd name="T3" fmla="*/ 434 h 869"/>
                <a:gd name="T4" fmla="*/ 0 w 686"/>
                <a:gd name="T5" fmla="*/ 143 h 869"/>
                <a:gd name="T6" fmla="*/ 0 w 686"/>
                <a:gd name="T7" fmla="*/ 143 h 869"/>
                <a:gd name="T8" fmla="*/ 41 w 686"/>
                <a:gd name="T9" fmla="*/ 42 h 869"/>
                <a:gd name="T10" fmla="*/ 41 w 686"/>
                <a:gd name="T11" fmla="*/ 42 h 869"/>
                <a:gd name="T12" fmla="*/ 142 w 686"/>
                <a:gd name="T13" fmla="*/ 0 h 869"/>
                <a:gd name="T14" fmla="*/ 191 w 686"/>
                <a:gd name="T15" fmla="*/ 0 h 869"/>
                <a:gd name="T16" fmla="*/ 238 w 686"/>
                <a:gd name="T17" fmla="*/ 0 h 869"/>
                <a:gd name="T18" fmla="*/ 238 w 686"/>
                <a:gd name="T19" fmla="*/ 0 h 869"/>
                <a:gd name="T20" fmla="*/ 546 w 686"/>
                <a:gd name="T21" fmla="*/ 122 h 869"/>
                <a:gd name="T22" fmla="*/ 546 w 686"/>
                <a:gd name="T23" fmla="*/ 122 h 869"/>
                <a:gd name="T24" fmla="*/ 681 w 686"/>
                <a:gd name="T25" fmla="*/ 421 h 869"/>
                <a:gd name="T26" fmla="*/ 681 w 686"/>
                <a:gd name="T27" fmla="*/ 421 h 869"/>
                <a:gd name="T28" fmla="*/ 559 w 686"/>
                <a:gd name="T29" fmla="*/ 736 h 869"/>
                <a:gd name="T30" fmla="*/ 559 w 686"/>
                <a:gd name="T31" fmla="*/ 736 h 869"/>
                <a:gd name="T32" fmla="*/ 247 w 686"/>
                <a:gd name="T33" fmla="*/ 868 h 869"/>
                <a:gd name="T34" fmla="*/ 195 w 686"/>
                <a:gd name="T35" fmla="*/ 868 h 869"/>
                <a:gd name="T36" fmla="*/ 142 w 686"/>
                <a:gd name="T37" fmla="*/ 868 h 869"/>
                <a:gd name="T38" fmla="*/ 142 w 686"/>
                <a:gd name="T39" fmla="*/ 868 h 869"/>
                <a:gd name="T40" fmla="*/ 41 w 686"/>
                <a:gd name="T41" fmla="*/ 826 h 869"/>
                <a:gd name="T42" fmla="*/ 41 w 686"/>
                <a:gd name="T43" fmla="*/ 826 h 869"/>
                <a:gd name="T44" fmla="*/ 0 w 686"/>
                <a:gd name="T45" fmla="*/ 72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6" h="869">
                  <a:moveTo>
                    <a:pt x="0" y="725"/>
                  </a:moveTo>
                  <a:lnTo>
                    <a:pt x="0" y="434"/>
                  </a:lnTo>
                  <a:lnTo>
                    <a:pt x="0" y="143"/>
                  </a:lnTo>
                  <a:lnTo>
                    <a:pt x="0" y="143"/>
                  </a:lnTo>
                  <a:cubicBezTo>
                    <a:pt x="0" y="103"/>
                    <a:pt x="15" y="68"/>
                    <a:pt x="41" y="42"/>
                  </a:cubicBezTo>
                  <a:lnTo>
                    <a:pt x="41" y="42"/>
                  </a:lnTo>
                  <a:cubicBezTo>
                    <a:pt x="67" y="16"/>
                    <a:pt x="103" y="0"/>
                    <a:pt x="142" y="0"/>
                  </a:cubicBezTo>
                  <a:lnTo>
                    <a:pt x="191" y="0"/>
                  </a:lnTo>
                  <a:lnTo>
                    <a:pt x="238" y="0"/>
                  </a:lnTo>
                  <a:lnTo>
                    <a:pt x="238" y="0"/>
                  </a:lnTo>
                  <a:cubicBezTo>
                    <a:pt x="356" y="0"/>
                    <a:pt x="465" y="47"/>
                    <a:pt x="546" y="122"/>
                  </a:cubicBezTo>
                  <a:lnTo>
                    <a:pt x="546" y="122"/>
                  </a:lnTo>
                  <a:cubicBezTo>
                    <a:pt x="626" y="198"/>
                    <a:pt x="678" y="303"/>
                    <a:pt x="681" y="421"/>
                  </a:cubicBezTo>
                  <a:lnTo>
                    <a:pt x="681" y="421"/>
                  </a:lnTo>
                  <a:cubicBezTo>
                    <a:pt x="685" y="543"/>
                    <a:pt x="638" y="655"/>
                    <a:pt x="559" y="736"/>
                  </a:cubicBezTo>
                  <a:lnTo>
                    <a:pt x="559" y="736"/>
                  </a:lnTo>
                  <a:cubicBezTo>
                    <a:pt x="480" y="817"/>
                    <a:pt x="369" y="868"/>
                    <a:pt x="247" y="868"/>
                  </a:cubicBezTo>
                  <a:lnTo>
                    <a:pt x="195" y="868"/>
                  </a:lnTo>
                  <a:lnTo>
                    <a:pt x="142" y="868"/>
                  </a:lnTo>
                  <a:lnTo>
                    <a:pt x="142" y="868"/>
                  </a:lnTo>
                  <a:cubicBezTo>
                    <a:pt x="103" y="868"/>
                    <a:pt x="67" y="852"/>
                    <a:pt x="41" y="826"/>
                  </a:cubicBezTo>
                  <a:lnTo>
                    <a:pt x="41" y="826"/>
                  </a:lnTo>
                  <a:cubicBezTo>
                    <a:pt x="15" y="800"/>
                    <a:pt x="0" y="765"/>
                    <a:pt x="0" y="72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158">
              <a:extLst>
                <a:ext uri="{FF2B5EF4-FFF2-40B4-BE49-F238E27FC236}">
                  <a16:creationId xmlns:a16="http://schemas.microsoft.com/office/drawing/2014/main" id="{3CB6009E-2674-EB40-908C-2EEA34D0E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290" y="5422146"/>
              <a:ext cx="675376" cy="658901"/>
            </a:xfrm>
            <a:custGeom>
              <a:avLst/>
              <a:gdLst>
                <a:gd name="T0" fmla="*/ 0 w 543"/>
                <a:gd name="T1" fmla="*/ 530 h 531"/>
                <a:gd name="T2" fmla="*/ 141 w 543"/>
                <a:gd name="T3" fmla="*/ 530 h 531"/>
                <a:gd name="T4" fmla="*/ 282 w 543"/>
                <a:gd name="T5" fmla="*/ 530 h 531"/>
                <a:gd name="T6" fmla="*/ 282 w 543"/>
                <a:gd name="T7" fmla="*/ 530 h 531"/>
                <a:gd name="T8" fmla="*/ 466 w 543"/>
                <a:gd name="T9" fmla="*/ 454 h 531"/>
                <a:gd name="T10" fmla="*/ 466 w 543"/>
                <a:gd name="T11" fmla="*/ 454 h 531"/>
                <a:gd name="T12" fmla="*/ 542 w 543"/>
                <a:gd name="T13" fmla="*/ 270 h 531"/>
                <a:gd name="T14" fmla="*/ 542 w 543"/>
                <a:gd name="T15" fmla="*/ 265 h 531"/>
                <a:gd name="T16" fmla="*/ 542 w 543"/>
                <a:gd name="T17" fmla="*/ 260 h 531"/>
                <a:gd name="T18" fmla="*/ 542 w 543"/>
                <a:gd name="T19" fmla="*/ 260 h 531"/>
                <a:gd name="T20" fmla="*/ 466 w 543"/>
                <a:gd name="T21" fmla="*/ 77 h 531"/>
                <a:gd name="T22" fmla="*/ 466 w 543"/>
                <a:gd name="T23" fmla="*/ 77 h 531"/>
                <a:gd name="T24" fmla="*/ 282 w 543"/>
                <a:gd name="T25" fmla="*/ 0 h 531"/>
                <a:gd name="T26" fmla="*/ 141 w 543"/>
                <a:gd name="T27" fmla="*/ 0 h 531"/>
                <a:gd name="T28" fmla="*/ 0 w 543"/>
                <a:gd name="T29" fmla="*/ 0 h 531"/>
                <a:gd name="T30" fmla="*/ 0 w 543"/>
                <a:gd name="T31" fmla="*/ 265 h 531"/>
                <a:gd name="T32" fmla="*/ 0 w 543"/>
                <a:gd name="T33" fmla="*/ 53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531">
                  <a:moveTo>
                    <a:pt x="0" y="530"/>
                  </a:moveTo>
                  <a:lnTo>
                    <a:pt x="141" y="530"/>
                  </a:lnTo>
                  <a:lnTo>
                    <a:pt x="282" y="530"/>
                  </a:lnTo>
                  <a:lnTo>
                    <a:pt x="282" y="530"/>
                  </a:lnTo>
                  <a:cubicBezTo>
                    <a:pt x="354" y="530"/>
                    <a:pt x="419" y="501"/>
                    <a:pt x="466" y="454"/>
                  </a:cubicBezTo>
                  <a:lnTo>
                    <a:pt x="466" y="454"/>
                  </a:lnTo>
                  <a:cubicBezTo>
                    <a:pt x="513" y="407"/>
                    <a:pt x="542" y="342"/>
                    <a:pt x="542" y="270"/>
                  </a:cubicBezTo>
                  <a:lnTo>
                    <a:pt x="542" y="265"/>
                  </a:lnTo>
                  <a:lnTo>
                    <a:pt x="542" y="260"/>
                  </a:lnTo>
                  <a:lnTo>
                    <a:pt x="542" y="260"/>
                  </a:lnTo>
                  <a:cubicBezTo>
                    <a:pt x="542" y="188"/>
                    <a:pt x="513" y="124"/>
                    <a:pt x="466" y="77"/>
                  </a:cubicBezTo>
                  <a:lnTo>
                    <a:pt x="466" y="77"/>
                  </a:lnTo>
                  <a:cubicBezTo>
                    <a:pt x="419" y="30"/>
                    <a:pt x="354" y="0"/>
                    <a:pt x="282" y="0"/>
                  </a:cubicBezTo>
                  <a:lnTo>
                    <a:pt x="14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5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159">
              <a:extLst>
                <a:ext uri="{FF2B5EF4-FFF2-40B4-BE49-F238E27FC236}">
                  <a16:creationId xmlns:a16="http://schemas.microsoft.com/office/drawing/2014/main" id="{1E952632-46D2-3E42-830C-A4FDB9E3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289" y="5422146"/>
              <a:ext cx="197671" cy="658901"/>
            </a:xfrm>
            <a:custGeom>
              <a:avLst/>
              <a:gdLst>
                <a:gd name="T0" fmla="*/ 0 w 157"/>
                <a:gd name="T1" fmla="*/ 530 h 531"/>
                <a:gd name="T2" fmla="*/ 156 w 157"/>
                <a:gd name="T3" fmla="*/ 530 h 531"/>
                <a:gd name="T4" fmla="*/ 156 w 157"/>
                <a:gd name="T5" fmla="*/ 0 h 531"/>
                <a:gd name="T6" fmla="*/ 0 w 157"/>
                <a:gd name="T7" fmla="*/ 0 h 531"/>
                <a:gd name="T8" fmla="*/ 0 w 157"/>
                <a:gd name="T9" fmla="*/ 53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531">
                  <a:moveTo>
                    <a:pt x="0" y="530"/>
                  </a:moveTo>
                  <a:lnTo>
                    <a:pt x="156" y="53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530"/>
                  </a:ln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160">
              <a:extLst>
                <a:ext uri="{FF2B5EF4-FFF2-40B4-BE49-F238E27FC236}">
                  <a16:creationId xmlns:a16="http://schemas.microsoft.com/office/drawing/2014/main" id="{214D1D54-6CD1-E446-9FF5-D9E13DE5C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124" y="5510001"/>
              <a:ext cx="164725" cy="164725"/>
            </a:xfrm>
            <a:custGeom>
              <a:avLst/>
              <a:gdLst>
                <a:gd name="T0" fmla="*/ 102 w 131"/>
                <a:gd name="T1" fmla="*/ 32 h 134"/>
                <a:gd name="T2" fmla="*/ 102 w 131"/>
                <a:gd name="T3" fmla="*/ 32 h 134"/>
                <a:gd name="T4" fmla="*/ 128 w 131"/>
                <a:gd name="T5" fmla="*/ 80 h 134"/>
                <a:gd name="T6" fmla="*/ 128 w 131"/>
                <a:gd name="T7" fmla="*/ 80 h 134"/>
                <a:gd name="T8" fmla="*/ 117 w 131"/>
                <a:gd name="T9" fmla="*/ 121 h 134"/>
                <a:gd name="T10" fmla="*/ 117 w 131"/>
                <a:gd name="T11" fmla="*/ 121 h 134"/>
                <a:gd name="T12" fmla="*/ 76 w 131"/>
                <a:gd name="T13" fmla="*/ 130 h 134"/>
                <a:gd name="T14" fmla="*/ 76 w 131"/>
                <a:gd name="T15" fmla="*/ 130 h 134"/>
                <a:gd name="T16" fmla="*/ 28 w 131"/>
                <a:gd name="T17" fmla="*/ 101 h 134"/>
                <a:gd name="T18" fmla="*/ 28 w 131"/>
                <a:gd name="T19" fmla="*/ 101 h 134"/>
                <a:gd name="T20" fmla="*/ 3 w 131"/>
                <a:gd name="T21" fmla="*/ 53 h 134"/>
                <a:gd name="T22" fmla="*/ 3 w 131"/>
                <a:gd name="T23" fmla="*/ 53 h 134"/>
                <a:gd name="T24" fmla="*/ 13 w 131"/>
                <a:gd name="T25" fmla="*/ 12 h 134"/>
                <a:gd name="T26" fmla="*/ 13 w 131"/>
                <a:gd name="T27" fmla="*/ 12 h 134"/>
                <a:gd name="T28" fmla="*/ 54 w 131"/>
                <a:gd name="T29" fmla="*/ 4 h 134"/>
                <a:gd name="T30" fmla="*/ 54 w 131"/>
                <a:gd name="T31" fmla="*/ 4 h 134"/>
                <a:gd name="T32" fmla="*/ 102 w 131"/>
                <a:gd name="T33" fmla="*/ 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34">
                  <a:moveTo>
                    <a:pt x="102" y="32"/>
                  </a:moveTo>
                  <a:lnTo>
                    <a:pt x="102" y="32"/>
                  </a:lnTo>
                  <a:cubicBezTo>
                    <a:pt x="116" y="46"/>
                    <a:pt x="125" y="64"/>
                    <a:pt x="128" y="80"/>
                  </a:cubicBezTo>
                  <a:lnTo>
                    <a:pt x="128" y="80"/>
                  </a:lnTo>
                  <a:cubicBezTo>
                    <a:pt x="130" y="96"/>
                    <a:pt x="128" y="111"/>
                    <a:pt x="117" y="121"/>
                  </a:cubicBezTo>
                  <a:lnTo>
                    <a:pt x="117" y="121"/>
                  </a:lnTo>
                  <a:cubicBezTo>
                    <a:pt x="107" y="131"/>
                    <a:pt x="92" y="133"/>
                    <a:pt x="76" y="130"/>
                  </a:cubicBezTo>
                  <a:lnTo>
                    <a:pt x="76" y="130"/>
                  </a:lnTo>
                  <a:cubicBezTo>
                    <a:pt x="60" y="126"/>
                    <a:pt x="43" y="117"/>
                    <a:pt x="28" y="101"/>
                  </a:cubicBezTo>
                  <a:lnTo>
                    <a:pt x="28" y="101"/>
                  </a:lnTo>
                  <a:cubicBezTo>
                    <a:pt x="14" y="87"/>
                    <a:pt x="5" y="69"/>
                    <a:pt x="3" y="53"/>
                  </a:cubicBezTo>
                  <a:lnTo>
                    <a:pt x="3" y="53"/>
                  </a:lnTo>
                  <a:cubicBezTo>
                    <a:pt x="0" y="37"/>
                    <a:pt x="3" y="22"/>
                    <a:pt x="13" y="12"/>
                  </a:cubicBezTo>
                  <a:lnTo>
                    <a:pt x="13" y="12"/>
                  </a:lnTo>
                  <a:cubicBezTo>
                    <a:pt x="24" y="3"/>
                    <a:pt x="38" y="0"/>
                    <a:pt x="54" y="4"/>
                  </a:cubicBezTo>
                  <a:lnTo>
                    <a:pt x="54" y="4"/>
                  </a:lnTo>
                  <a:cubicBezTo>
                    <a:pt x="71" y="6"/>
                    <a:pt x="88" y="16"/>
                    <a:pt x="102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161">
              <a:extLst>
                <a:ext uri="{FF2B5EF4-FFF2-40B4-BE49-F238E27FC236}">
                  <a16:creationId xmlns:a16="http://schemas.microsoft.com/office/drawing/2014/main" id="{B0B308ED-C011-524B-B5AC-BC6D9375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469" y="5718651"/>
              <a:ext cx="175708" cy="126288"/>
            </a:xfrm>
            <a:custGeom>
              <a:avLst/>
              <a:gdLst>
                <a:gd name="T0" fmla="*/ 91 w 142"/>
                <a:gd name="T1" fmla="*/ 100 h 101"/>
                <a:gd name="T2" fmla="*/ 46 w 142"/>
                <a:gd name="T3" fmla="*/ 100 h 101"/>
                <a:gd name="T4" fmla="*/ 0 w 142"/>
                <a:gd name="T5" fmla="*/ 100 h 101"/>
                <a:gd name="T6" fmla="*/ 0 w 142"/>
                <a:gd name="T7" fmla="*/ 50 h 101"/>
                <a:gd name="T8" fmla="*/ 0 w 142"/>
                <a:gd name="T9" fmla="*/ 0 h 101"/>
                <a:gd name="T10" fmla="*/ 46 w 142"/>
                <a:gd name="T11" fmla="*/ 0 h 101"/>
                <a:gd name="T12" fmla="*/ 91 w 142"/>
                <a:gd name="T13" fmla="*/ 0 h 101"/>
                <a:gd name="T14" fmla="*/ 91 w 142"/>
                <a:gd name="T15" fmla="*/ 0 h 101"/>
                <a:gd name="T16" fmla="*/ 126 w 142"/>
                <a:gd name="T17" fmla="*/ 15 h 101"/>
                <a:gd name="T18" fmla="*/ 126 w 142"/>
                <a:gd name="T19" fmla="*/ 15 h 101"/>
                <a:gd name="T20" fmla="*/ 141 w 142"/>
                <a:gd name="T21" fmla="*/ 50 h 101"/>
                <a:gd name="T22" fmla="*/ 141 w 142"/>
                <a:gd name="T23" fmla="*/ 50 h 101"/>
                <a:gd name="T24" fmla="*/ 126 w 142"/>
                <a:gd name="T25" fmla="*/ 86 h 101"/>
                <a:gd name="T26" fmla="*/ 126 w 142"/>
                <a:gd name="T27" fmla="*/ 86 h 101"/>
                <a:gd name="T28" fmla="*/ 91 w 142"/>
                <a:gd name="T2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01">
                  <a:moveTo>
                    <a:pt x="91" y="100"/>
                  </a:moveTo>
                  <a:lnTo>
                    <a:pt x="46" y="100"/>
                  </a:lnTo>
                  <a:lnTo>
                    <a:pt x="0" y="10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46" y="0"/>
                  </a:lnTo>
                  <a:lnTo>
                    <a:pt x="91" y="0"/>
                  </a:lnTo>
                  <a:lnTo>
                    <a:pt x="91" y="0"/>
                  </a:lnTo>
                  <a:cubicBezTo>
                    <a:pt x="105" y="0"/>
                    <a:pt x="117" y="6"/>
                    <a:pt x="126" y="15"/>
                  </a:cubicBezTo>
                  <a:lnTo>
                    <a:pt x="126" y="15"/>
                  </a:lnTo>
                  <a:cubicBezTo>
                    <a:pt x="135" y="24"/>
                    <a:pt x="141" y="37"/>
                    <a:pt x="141" y="50"/>
                  </a:cubicBezTo>
                  <a:lnTo>
                    <a:pt x="141" y="50"/>
                  </a:lnTo>
                  <a:cubicBezTo>
                    <a:pt x="141" y="64"/>
                    <a:pt x="135" y="77"/>
                    <a:pt x="126" y="86"/>
                  </a:cubicBezTo>
                  <a:lnTo>
                    <a:pt x="126" y="86"/>
                  </a:lnTo>
                  <a:cubicBezTo>
                    <a:pt x="117" y="95"/>
                    <a:pt x="105" y="100"/>
                    <a:pt x="91" y="1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162">
              <a:extLst>
                <a:ext uri="{FF2B5EF4-FFF2-40B4-BE49-F238E27FC236}">
                  <a16:creationId xmlns:a16="http://schemas.microsoft.com/office/drawing/2014/main" id="{1273DF87-951B-D94A-9D49-88FC9115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670" y="6432462"/>
              <a:ext cx="631450" cy="488683"/>
            </a:xfrm>
            <a:custGeom>
              <a:avLst/>
              <a:gdLst>
                <a:gd name="T0" fmla="*/ 501 w 506"/>
                <a:gd name="T1" fmla="*/ 391 h 392"/>
                <a:gd name="T2" fmla="*/ 228 w 506"/>
                <a:gd name="T3" fmla="*/ 391 h 392"/>
                <a:gd name="T4" fmla="*/ 0 w 506"/>
                <a:gd name="T5" fmla="*/ 0 h 392"/>
                <a:gd name="T6" fmla="*/ 505 w 506"/>
                <a:gd name="T7" fmla="*/ 0 h 392"/>
                <a:gd name="T8" fmla="*/ 501 w 506"/>
                <a:gd name="T9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392">
                  <a:moveTo>
                    <a:pt x="501" y="391"/>
                  </a:moveTo>
                  <a:lnTo>
                    <a:pt x="228" y="391"/>
                  </a:lnTo>
                  <a:lnTo>
                    <a:pt x="0" y="0"/>
                  </a:lnTo>
                  <a:lnTo>
                    <a:pt x="505" y="0"/>
                  </a:lnTo>
                  <a:lnTo>
                    <a:pt x="501" y="3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163">
              <a:extLst>
                <a:ext uri="{FF2B5EF4-FFF2-40B4-BE49-F238E27FC236}">
                  <a16:creationId xmlns:a16="http://schemas.microsoft.com/office/drawing/2014/main" id="{E6A9DC1D-EFDE-F346-9CB0-AEEA4B76A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670" y="6432460"/>
              <a:ext cx="631450" cy="175708"/>
            </a:xfrm>
            <a:custGeom>
              <a:avLst/>
              <a:gdLst>
                <a:gd name="T0" fmla="*/ 0 w 506"/>
                <a:gd name="T1" fmla="*/ 0 h 141"/>
                <a:gd name="T2" fmla="*/ 505 w 506"/>
                <a:gd name="T3" fmla="*/ 0 h 141"/>
                <a:gd name="T4" fmla="*/ 503 w 506"/>
                <a:gd name="T5" fmla="*/ 140 h 141"/>
                <a:gd name="T6" fmla="*/ 0 w 506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141">
                  <a:moveTo>
                    <a:pt x="0" y="0"/>
                  </a:moveTo>
                  <a:lnTo>
                    <a:pt x="505" y="0"/>
                  </a:lnTo>
                  <a:lnTo>
                    <a:pt x="503" y="14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164">
              <a:extLst>
                <a:ext uri="{FF2B5EF4-FFF2-40B4-BE49-F238E27FC236}">
                  <a16:creationId xmlns:a16="http://schemas.microsoft.com/office/drawing/2014/main" id="{321E8D6E-BB94-F44B-9C5E-69712D4D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982" y="6948600"/>
              <a:ext cx="735774" cy="763225"/>
            </a:xfrm>
            <a:custGeom>
              <a:avLst/>
              <a:gdLst>
                <a:gd name="T0" fmla="*/ 68 w 593"/>
                <a:gd name="T1" fmla="*/ 564 h 613"/>
                <a:gd name="T2" fmla="*/ 65 w 593"/>
                <a:gd name="T3" fmla="*/ 563 h 613"/>
                <a:gd name="T4" fmla="*/ 63 w 593"/>
                <a:gd name="T5" fmla="*/ 560 h 613"/>
                <a:gd name="T6" fmla="*/ 63 w 593"/>
                <a:gd name="T7" fmla="*/ 560 h 613"/>
                <a:gd name="T8" fmla="*/ 3 w 593"/>
                <a:gd name="T9" fmla="*/ 438 h 613"/>
                <a:gd name="T10" fmla="*/ 3 w 593"/>
                <a:gd name="T11" fmla="*/ 438 h 613"/>
                <a:gd name="T12" fmla="*/ 48 w 593"/>
                <a:gd name="T13" fmla="*/ 309 h 613"/>
                <a:gd name="T14" fmla="*/ 184 w 593"/>
                <a:gd name="T15" fmla="*/ 154 h 613"/>
                <a:gd name="T16" fmla="*/ 320 w 593"/>
                <a:gd name="T17" fmla="*/ 0 h 613"/>
                <a:gd name="T18" fmla="*/ 457 w 593"/>
                <a:gd name="T19" fmla="*/ 120 h 613"/>
                <a:gd name="T20" fmla="*/ 592 w 593"/>
                <a:gd name="T21" fmla="*/ 240 h 613"/>
                <a:gd name="T22" fmla="*/ 456 w 593"/>
                <a:gd name="T23" fmla="*/ 395 h 613"/>
                <a:gd name="T24" fmla="*/ 319 w 593"/>
                <a:gd name="T25" fmla="*/ 549 h 613"/>
                <a:gd name="T26" fmla="*/ 319 w 593"/>
                <a:gd name="T27" fmla="*/ 549 h 613"/>
                <a:gd name="T28" fmla="*/ 197 w 593"/>
                <a:gd name="T29" fmla="*/ 609 h 613"/>
                <a:gd name="T30" fmla="*/ 197 w 593"/>
                <a:gd name="T31" fmla="*/ 609 h 613"/>
                <a:gd name="T32" fmla="*/ 68 w 593"/>
                <a:gd name="T33" fmla="*/ 56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3" h="613">
                  <a:moveTo>
                    <a:pt x="68" y="564"/>
                  </a:moveTo>
                  <a:lnTo>
                    <a:pt x="65" y="563"/>
                  </a:lnTo>
                  <a:lnTo>
                    <a:pt x="63" y="560"/>
                  </a:lnTo>
                  <a:lnTo>
                    <a:pt x="63" y="560"/>
                  </a:lnTo>
                  <a:cubicBezTo>
                    <a:pt x="26" y="528"/>
                    <a:pt x="6" y="483"/>
                    <a:pt x="3" y="438"/>
                  </a:cubicBezTo>
                  <a:lnTo>
                    <a:pt x="3" y="438"/>
                  </a:lnTo>
                  <a:cubicBezTo>
                    <a:pt x="0" y="392"/>
                    <a:pt x="15" y="346"/>
                    <a:pt x="48" y="309"/>
                  </a:cubicBezTo>
                  <a:lnTo>
                    <a:pt x="184" y="154"/>
                  </a:lnTo>
                  <a:lnTo>
                    <a:pt x="320" y="0"/>
                  </a:lnTo>
                  <a:lnTo>
                    <a:pt x="457" y="120"/>
                  </a:lnTo>
                  <a:lnTo>
                    <a:pt x="592" y="240"/>
                  </a:lnTo>
                  <a:lnTo>
                    <a:pt x="456" y="395"/>
                  </a:lnTo>
                  <a:lnTo>
                    <a:pt x="319" y="549"/>
                  </a:lnTo>
                  <a:lnTo>
                    <a:pt x="319" y="549"/>
                  </a:lnTo>
                  <a:cubicBezTo>
                    <a:pt x="287" y="587"/>
                    <a:pt x="242" y="606"/>
                    <a:pt x="197" y="609"/>
                  </a:cubicBezTo>
                  <a:lnTo>
                    <a:pt x="197" y="609"/>
                  </a:lnTo>
                  <a:cubicBezTo>
                    <a:pt x="151" y="612"/>
                    <a:pt x="104" y="597"/>
                    <a:pt x="68" y="56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165">
              <a:extLst>
                <a:ext uri="{FF2B5EF4-FFF2-40B4-BE49-F238E27FC236}">
                  <a16:creationId xmlns:a16="http://schemas.microsoft.com/office/drawing/2014/main" id="{C95B09A7-03BD-1343-ABBA-3A4C42352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980" y="6937618"/>
              <a:ext cx="576541" cy="719299"/>
            </a:xfrm>
            <a:custGeom>
              <a:avLst/>
              <a:gdLst>
                <a:gd name="T0" fmla="*/ 72 w 464"/>
                <a:gd name="T1" fmla="*/ 575 h 576"/>
                <a:gd name="T2" fmla="*/ 70 w 464"/>
                <a:gd name="T3" fmla="*/ 574 h 576"/>
                <a:gd name="T4" fmla="*/ 69 w 464"/>
                <a:gd name="T5" fmla="*/ 573 h 576"/>
                <a:gd name="T6" fmla="*/ 69 w 464"/>
                <a:gd name="T7" fmla="*/ 573 h 576"/>
                <a:gd name="T8" fmla="*/ 3 w 464"/>
                <a:gd name="T9" fmla="*/ 437 h 576"/>
                <a:gd name="T10" fmla="*/ 3 w 464"/>
                <a:gd name="T11" fmla="*/ 437 h 576"/>
                <a:gd name="T12" fmla="*/ 52 w 464"/>
                <a:gd name="T13" fmla="*/ 294 h 576"/>
                <a:gd name="T14" fmla="*/ 182 w 464"/>
                <a:gd name="T15" fmla="*/ 147 h 576"/>
                <a:gd name="T16" fmla="*/ 313 w 464"/>
                <a:gd name="T17" fmla="*/ 0 h 576"/>
                <a:gd name="T18" fmla="*/ 388 w 464"/>
                <a:gd name="T19" fmla="*/ 66 h 576"/>
                <a:gd name="T20" fmla="*/ 463 w 464"/>
                <a:gd name="T21" fmla="*/ 133 h 576"/>
                <a:gd name="T22" fmla="*/ 268 w 464"/>
                <a:gd name="T23" fmla="*/ 355 h 576"/>
                <a:gd name="T24" fmla="*/ 72 w 464"/>
                <a:gd name="T25" fmla="*/ 575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576">
                  <a:moveTo>
                    <a:pt x="72" y="575"/>
                  </a:moveTo>
                  <a:lnTo>
                    <a:pt x="70" y="574"/>
                  </a:lnTo>
                  <a:lnTo>
                    <a:pt x="69" y="573"/>
                  </a:lnTo>
                  <a:lnTo>
                    <a:pt x="69" y="573"/>
                  </a:lnTo>
                  <a:cubicBezTo>
                    <a:pt x="28" y="537"/>
                    <a:pt x="6" y="488"/>
                    <a:pt x="3" y="437"/>
                  </a:cubicBezTo>
                  <a:lnTo>
                    <a:pt x="3" y="437"/>
                  </a:lnTo>
                  <a:cubicBezTo>
                    <a:pt x="0" y="387"/>
                    <a:pt x="16" y="335"/>
                    <a:pt x="52" y="294"/>
                  </a:cubicBezTo>
                  <a:lnTo>
                    <a:pt x="182" y="147"/>
                  </a:lnTo>
                  <a:lnTo>
                    <a:pt x="313" y="0"/>
                  </a:lnTo>
                  <a:lnTo>
                    <a:pt x="388" y="66"/>
                  </a:lnTo>
                  <a:lnTo>
                    <a:pt x="463" y="133"/>
                  </a:lnTo>
                  <a:lnTo>
                    <a:pt x="268" y="355"/>
                  </a:lnTo>
                  <a:lnTo>
                    <a:pt x="72" y="5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166">
              <a:extLst>
                <a:ext uri="{FF2B5EF4-FFF2-40B4-BE49-F238E27FC236}">
                  <a16:creationId xmlns:a16="http://schemas.microsoft.com/office/drawing/2014/main" id="{F581B3B0-8AE8-BF41-A701-CC0E31C9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485" y="6624640"/>
              <a:ext cx="680864" cy="675375"/>
            </a:xfrm>
            <a:custGeom>
              <a:avLst/>
              <a:gdLst>
                <a:gd name="T0" fmla="*/ 544 w 545"/>
                <a:gd name="T1" fmla="*/ 271 h 544"/>
                <a:gd name="T2" fmla="*/ 544 w 545"/>
                <a:gd name="T3" fmla="*/ 271 h 544"/>
                <a:gd name="T4" fmla="*/ 272 w 545"/>
                <a:gd name="T5" fmla="*/ 543 h 544"/>
                <a:gd name="T6" fmla="*/ 272 w 545"/>
                <a:gd name="T7" fmla="*/ 543 h 544"/>
                <a:gd name="T8" fmla="*/ 0 w 545"/>
                <a:gd name="T9" fmla="*/ 271 h 544"/>
                <a:gd name="T10" fmla="*/ 0 w 545"/>
                <a:gd name="T11" fmla="*/ 271 h 544"/>
                <a:gd name="T12" fmla="*/ 272 w 545"/>
                <a:gd name="T13" fmla="*/ 0 h 544"/>
                <a:gd name="T14" fmla="*/ 272 w 545"/>
                <a:gd name="T15" fmla="*/ 0 h 544"/>
                <a:gd name="T16" fmla="*/ 544 w 545"/>
                <a:gd name="T1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544">
                  <a:moveTo>
                    <a:pt x="544" y="271"/>
                  </a:moveTo>
                  <a:lnTo>
                    <a:pt x="544" y="271"/>
                  </a:lnTo>
                  <a:cubicBezTo>
                    <a:pt x="544" y="421"/>
                    <a:pt x="421" y="543"/>
                    <a:pt x="272" y="543"/>
                  </a:cubicBezTo>
                  <a:lnTo>
                    <a:pt x="272" y="543"/>
                  </a:lnTo>
                  <a:cubicBezTo>
                    <a:pt x="121" y="543"/>
                    <a:pt x="0" y="421"/>
                    <a:pt x="0" y="271"/>
                  </a:cubicBezTo>
                  <a:lnTo>
                    <a:pt x="0" y="271"/>
                  </a:lnTo>
                  <a:cubicBezTo>
                    <a:pt x="0" y="122"/>
                    <a:pt x="121" y="0"/>
                    <a:pt x="272" y="0"/>
                  </a:cubicBezTo>
                  <a:lnTo>
                    <a:pt x="272" y="0"/>
                  </a:lnTo>
                  <a:cubicBezTo>
                    <a:pt x="421" y="0"/>
                    <a:pt x="544" y="122"/>
                    <a:pt x="544" y="2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167">
              <a:extLst>
                <a:ext uri="{FF2B5EF4-FFF2-40B4-BE49-F238E27FC236}">
                  <a16:creationId xmlns:a16="http://schemas.microsoft.com/office/drawing/2014/main" id="{21D20432-4BCF-8248-B687-6B9E8065A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595" y="6860748"/>
              <a:ext cx="208651" cy="208651"/>
            </a:xfrm>
            <a:custGeom>
              <a:avLst/>
              <a:gdLst>
                <a:gd name="T0" fmla="*/ 166 w 167"/>
                <a:gd name="T1" fmla="*/ 83 h 167"/>
                <a:gd name="T2" fmla="*/ 166 w 167"/>
                <a:gd name="T3" fmla="*/ 83 h 167"/>
                <a:gd name="T4" fmla="*/ 84 w 167"/>
                <a:gd name="T5" fmla="*/ 166 h 167"/>
                <a:gd name="T6" fmla="*/ 84 w 167"/>
                <a:gd name="T7" fmla="*/ 166 h 167"/>
                <a:gd name="T8" fmla="*/ 0 w 167"/>
                <a:gd name="T9" fmla="*/ 83 h 167"/>
                <a:gd name="T10" fmla="*/ 0 w 167"/>
                <a:gd name="T11" fmla="*/ 83 h 167"/>
                <a:gd name="T12" fmla="*/ 84 w 167"/>
                <a:gd name="T13" fmla="*/ 0 h 167"/>
                <a:gd name="T14" fmla="*/ 84 w 167"/>
                <a:gd name="T15" fmla="*/ 0 h 167"/>
                <a:gd name="T16" fmla="*/ 166 w 167"/>
                <a:gd name="T17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66" y="83"/>
                  </a:moveTo>
                  <a:lnTo>
                    <a:pt x="166" y="83"/>
                  </a:lnTo>
                  <a:cubicBezTo>
                    <a:pt x="166" y="129"/>
                    <a:pt x="129" y="166"/>
                    <a:pt x="84" y="166"/>
                  </a:cubicBezTo>
                  <a:lnTo>
                    <a:pt x="84" y="166"/>
                  </a:lnTo>
                  <a:cubicBezTo>
                    <a:pt x="38" y="166"/>
                    <a:pt x="0" y="129"/>
                    <a:pt x="0" y="83"/>
                  </a:cubicBezTo>
                  <a:lnTo>
                    <a:pt x="0" y="83"/>
                  </a:lnTo>
                  <a:cubicBezTo>
                    <a:pt x="0" y="37"/>
                    <a:pt x="38" y="0"/>
                    <a:pt x="84" y="0"/>
                  </a:cubicBezTo>
                  <a:lnTo>
                    <a:pt x="84" y="0"/>
                  </a:lnTo>
                  <a:cubicBezTo>
                    <a:pt x="129" y="0"/>
                    <a:pt x="166" y="37"/>
                    <a:pt x="166" y="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168">
              <a:extLst>
                <a:ext uri="{FF2B5EF4-FFF2-40B4-BE49-F238E27FC236}">
                  <a16:creationId xmlns:a16="http://schemas.microsoft.com/office/drawing/2014/main" id="{76658EB2-08FC-E448-85C7-6E3C9B1A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877" y="5262909"/>
              <a:ext cx="1499000" cy="131780"/>
            </a:xfrm>
            <a:custGeom>
              <a:avLst/>
              <a:gdLst>
                <a:gd name="T0" fmla="*/ 0 w 1204"/>
                <a:gd name="T1" fmla="*/ 105 h 106"/>
                <a:gd name="T2" fmla="*/ 575 w 1204"/>
                <a:gd name="T3" fmla="*/ 105 h 106"/>
                <a:gd name="T4" fmla="*/ 1151 w 1204"/>
                <a:gd name="T5" fmla="*/ 105 h 106"/>
                <a:gd name="T6" fmla="*/ 1151 w 1204"/>
                <a:gd name="T7" fmla="*/ 105 h 106"/>
                <a:gd name="T8" fmla="*/ 1188 w 1204"/>
                <a:gd name="T9" fmla="*/ 90 h 106"/>
                <a:gd name="T10" fmla="*/ 1188 w 1204"/>
                <a:gd name="T11" fmla="*/ 90 h 106"/>
                <a:gd name="T12" fmla="*/ 1203 w 1204"/>
                <a:gd name="T13" fmla="*/ 53 h 106"/>
                <a:gd name="T14" fmla="*/ 1203 w 1204"/>
                <a:gd name="T15" fmla="*/ 52 h 106"/>
                <a:gd name="T16" fmla="*/ 1203 w 1204"/>
                <a:gd name="T17" fmla="*/ 52 h 106"/>
                <a:gd name="T18" fmla="*/ 1203 w 1204"/>
                <a:gd name="T19" fmla="*/ 52 h 106"/>
                <a:gd name="T20" fmla="*/ 1188 w 1204"/>
                <a:gd name="T21" fmla="*/ 15 h 106"/>
                <a:gd name="T22" fmla="*/ 1188 w 1204"/>
                <a:gd name="T23" fmla="*/ 15 h 106"/>
                <a:gd name="T24" fmla="*/ 1151 w 1204"/>
                <a:gd name="T25" fmla="*/ 0 h 106"/>
                <a:gd name="T26" fmla="*/ 575 w 1204"/>
                <a:gd name="T27" fmla="*/ 0 h 106"/>
                <a:gd name="T28" fmla="*/ 0 w 1204"/>
                <a:gd name="T29" fmla="*/ 0 h 106"/>
                <a:gd name="T30" fmla="*/ 0 w 1204"/>
                <a:gd name="T31" fmla="*/ 52 h 106"/>
                <a:gd name="T32" fmla="*/ 0 w 1204"/>
                <a:gd name="T3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4" h="106">
                  <a:moveTo>
                    <a:pt x="0" y="105"/>
                  </a:moveTo>
                  <a:lnTo>
                    <a:pt x="575" y="105"/>
                  </a:lnTo>
                  <a:lnTo>
                    <a:pt x="1151" y="105"/>
                  </a:lnTo>
                  <a:lnTo>
                    <a:pt x="1151" y="105"/>
                  </a:lnTo>
                  <a:cubicBezTo>
                    <a:pt x="1165" y="105"/>
                    <a:pt x="1178" y="99"/>
                    <a:pt x="1188" y="90"/>
                  </a:cubicBezTo>
                  <a:lnTo>
                    <a:pt x="1188" y="90"/>
                  </a:lnTo>
                  <a:cubicBezTo>
                    <a:pt x="1197" y="81"/>
                    <a:pt x="1203" y="68"/>
                    <a:pt x="1203" y="53"/>
                  </a:cubicBezTo>
                  <a:lnTo>
                    <a:pt x="1203" y="52"/>
                  </a:lnTo>
                  <a:lnTo>
                    <a:pt x="1203" y="52"/>
                  </a:lnTo>
                  <a:lnTo>
                    <a:pt x="1203" y="52"/>
                  </a:lnTo>
                  <a:cubicBezTo>
                    <a:pt x="1203" y="37"/>
                    <a:pt x="1197" y="24"/>
                    <a:pt x="1188" y="15"/>
                  </a:cubicBezTo>
                  <a:lnTo>
                    <a:pt x="1188" y="15"/>
                  </a:lnTo>
                  <a:cubicBezTo>
                    <a:pt x="1178" y="6"/>
                    <a:pt x="1165" y="0"/>
                    <a:pt x="1151" y="0"/>
                  </a:cubicBezTo>
                  <a:lnTo>
                    <a:pt x="575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0" y="10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169">
              <a:extLst>
                <a:ext uri="{FF2B5EF4-FFF2-40B4-BE49-F238E27FC236}">
                  <a16:creationId xmlns:a16="http://schemas.microsoft.com/office/drawing/2014/main" id="{B31B2532-DF3C-684D-8239-230D35C9B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601" y="5636289"/>
              <a:ext cx="65891" cy="323962"/>
            </a:xfrm>
            <a:custGeom>
              <a:avLst/>
              <a:gdLst>
                <a:gd name="T0" fmla="*/ 27 w 54"/>
                <a:gd name="T1" fmla="*/ 258 h 259"/>
                <a:gd name="T2" fmla="*/ 26 w 54"/>
                <a:gd name="T3" fmla="*/ 258 h 259"/>
                <a:gd name="T4" fmla="*/ 26 w 54"/>
                <a:gd name="T5" fmla="*/ 258 h 259"/>
                <a:gd name="T6" fmla="*/ 26 w 54"/>
                <a:gd name="T7" fmla="*/ 258 h 259"/>
                <a:gd name="T8" fmla="*/ 7 w 54"/>
                <a:gd name="T9" fmla="*/ 251 h 259"/>
                <a:gd name="T10" fmla="*/ 7 w 54"/>
                <a:gd name="T11" fmla="*/ 251 h 259"/>
                <a:gd name="T12" fmla="*/ 0 w 54"/>
                <a:gd name="T13" fmla="*/ 233 h 259"/>
                <a:gd name="T14" fmla="*/ 0 w 54"/>
                <a:gd name="T15" fmla="*/ 129 h 259"/>
                <a:gd name="T16" fmla="*/ 0 w 54"/>
                <a:gd name="T17" fmla="*/ 26 h 259"/>
                <a:gd name="T18" fmla="*/ 0 w 54"/>
                <a:gd name="T19" fmla="*/ 26 h 259"/>
                <a:gd name="T20" fmla="*/ 7 w 54"/>
                <a:gd name="T21" fmla="*/ 8 h 259"/>
                <a:gd name="T22" fmla="*/ 7 w 54"/>
                <a:gd name="T23" fmla="*/ 8 h 259"/>
                <a:gd name="T24" fmla="*/ 26 w 54"/>
                <a:gd name="T25" fmla="*/ 0 h 259"/>
                <a:gd name="T26" fmla="*/ 26 w 54"/>
                <a:gd name="T27" fmla="*/ 0 h 259"/>
                <a:gd name="T28" fmla="*/ 27 w 54"/>
                <a:gd name="T29" fmla="*/ 0 h 259"/>
                <a:gd name="T30" fmla="*/ 27 w 54"/>
                <a:gd name="T31" fmla="*/ 0 h 259"/>
                <a:gd name="T32" fmla="*/ 45 w 54"/>
                <a:gd name="T33" fmla="*/ 8 h 259"/>
                <a:gd name="T34" fmla="*/ 45 w 54"/>
                <a:gd name="T35" fmla="*/ 8 h 259"/>
                <a:gd name="T36" fmla="*/ 53 w 54"/>
                <a:gd name="T37" fmla="*/ 26 h 259"/>
                <a:gd name="T38" fmla="*/ 53 w 54"/>
                <a:gd name="T39" fmla="*/ 129 h 259"/>
                <a:gd name="T40" fmla="*/ 53 w 54"/>
                <a:gd name="T41" fmla="*/ 233 h 259"/>
                <a:gd name="T42" fmla="*/ 53 w 54"/>
                <a:gd name="T43" fmla="*/ 233 h 259"/>
                <a:gd name="T44" fmla="*/ 45 w 54"/>
                <a:gd name="T45" fmla="*/ 251 h 259"/>
                <a:gd name="T46" fmla="*/ 45 w 54"/>
                <a:gd name="T47" fmla="*/ 251 h 259"/>
                <a:gd name="T48" fmla="*/ 27 w 54"/>
                <a:gd name="T49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259">
                  <a:moveTo>
                    <a:pt x="27" y="258"/>
                  </a:moveTo>
                  <a:lnTo>
                    <a:pt x="26" y="258"/>
                  </a:lnTo>
                  <a:lnTo>
                    <a:pt x="26" y="258"/>
                  </a:lnTo>
                  <a:lnTo>
                    <a:pt x="26" y="258"/>
                  </a:lnTo>
                  <a:cubicBezTo>
                    <a:pt x="18" y="258"/>
                    <a:pt x="12" y="255"/>
                    <a:pt x="7" y="251"/>
                  </a:cubicBezTo>
                  <a:lnTo>
                    <a:pt x="7" y="251"/>
                  </a:lnTo>
                  <a:cubicBezTo>
                    <a:pt x="2" y="246"/>
                    <a:pt x="0" y="240"/>
                    <a:pt x="0" y="233"/>
                  </a:cubicBezTo>
                  <a:lnTo>
                    <a:pt x="0" y="129"/>
                  </a:lnTo>
                  <a:lnTo>
                    <a:pt x="0" y="26"/>
                  </a:lnTo>
                  <a:lnTo>
                    <a:pt x="0" y="26"/>
                  </a:lnTo>
                  <a:cubicBezTo>
                    <a:pt x="0" y="19"/>
                    <a:pt x="2" y="13"/>
                    <a:pt x="7" y="8"/>
                  </a:cubicBezTo>
                  <a:lnTo>
                    <a:pt x="7" y="8"/>
                  </a:lnTo>
                  <a:cubicBezTo>
                    <a:pt x="12" y="3"/>
                    <a:pt x="18" y="0"/>
                    <a:pt x="26" y="0"/>
                  </a:cubicBez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34" y="0"/>
                    <a:pt x="40" y="3"/>
                    <a:pt x="45" y="8"/>
                  </a:cubicBezTo>
                  <a:lnTo>
                    <a:pt x="45" y="8"/>
                  </a:lnTo>
                  <a:cubicBezTo>
                    <a:pt x="49" y="13"/>
                    <a:pt x="53" y="19"/>
                    <a:pt x="53" y="26"/>
                  </a:cubicBezTo>
                  <a:lnTo>
                    <a:pt x="53" y="129"/>
                  </a:lnTo>
                  <a:lnTo>
                    <a:pt x="53" y="233"/>
                  </a:lnTo>
                  <a:lnTo>
                    <a:pt x="53" y="233"/>
                  </a:lnTo>
                  <a:cubicBezTo>
                    <a:pt x="53" y="240"/>
                    <a:pt x="49" y="246"/>
                    <a:pt x="45" y="251"/>
                  </a:cubicBezTo>
                  <a:lnTo>
                    <a:pt x="45" y="251"/>
                  </a:lnTo>
                  <a:cubicBezTo>
                    <a:pt x="40" y="255"/>
                    <a:pt x="34" y="258"/>
                    <a:pt x="27" y="2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170">
              <a:extLst>
                <a:ext uri="{FF2B5EF4-FFF2-40B4-BE49-F238E27FC236}">
                  <a16:creationId xmlns:a16="http://schemas.microsoft.com/office/drawing/2014/main" id="{A49C8F54-6D78-F94C-8EA9-E258500B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814" y="5636289"/>
              <a:ext cx="65891" cy="323962"/>
            </a:xfrm>
            <a:custGeom>
              <a:avLst/>
              <a:gdLst>
                <a:gd name="T0" fmla="*/ 27 w 53"/>
                <a:gd name="T1" fmla="*/ 258 h 259"/>
                <a:gd name="T2" fmla="*/ 26 w 53"/>
                <a:gd name="T3" fmla="*/ 258 h 259"/>
                <a:gd name="T4" fmla="*/ 25 w 53"/>
                <a:gd name="T5" fmla="*/ 258 h 259"/>
                <a:gd name="T6" fmla="*/ 25 w 53"/>
                <a:gd name="T7" fmla="*/ 258 h 259"/>
                <a:gd name="T8" fmla="*/ 7 w 53"/>
                <a:gd name="T9" fmla="*/ 251 h 259"/>
                <a:gd name="T10" fmla="*/ 7 w 53"/>
                <a:gd name="T11" fmla="*/ 251 h 259"/>
                <a:gd name="T12" fmla="*/ 0 w 53"/>
                <a:gd name="T13" fmla="*/ 233 h 259"/>
                <a:gd name="T14" fmla="*/ 0 w 53"/>
                <a:gd name="T15" fmla="*/ 129 h 259"/>
                <a:gd name="T16" fmla="*/ 0 w 53"/>
                <a:gd name="T17" fmla="*/ 26 h 259"/>
                <a:gd name="T18" fmla="*/ 0 w 53"/>
                <a:gd name="T19" fmla="*/ 26 h 259"/>
                <a:gd name="T20" fmla="*/ 7 w 53"/>
                <a:gd name="T21" fmla="*/ 8 h 259"/>
                <a:gd name="T22" fmla="*/ 7 w 53"/>
                <a:gd name="T23" fmla="*/ 8 h 259"/>
                <a:gd name="T24" fmla="*/ 25 w 53"/>
                <a:gd name="T25" fmla="*/ 0 h 259"/>
                <a:gd name="T26" fmla="*/ 26 w 53"/>
                <a:gd name="T27" fmla="*/ 0 h 259"/>
                <a:gd name="T28" fmla="*/ 27 w 53"/>
                <a:gd name="T29" fmla="*/ 0 h 259"/>
                <a:gd name="T30" fmla="*/ 27 w 53"/>
                <a:gd name="T31" fmla="*/ 0 h 259"/>
                <a:gd name="T32" fmla="*/ 45 w 53"/>
                <a:gd name="T33" fmla="*/ 8 h 259"/>
                <a:gd name="T34" fmla="*/ 45 w 53"/>
                <a:gd name="T35" fmla="*/ 8 h 259"/>
                <a:gd name="T36" fmla="*/ 52 w 53"/>
                <a:gd name="T37" fmla="*/ 26 h 259"/>
                <a:gd name="T38" fmla="*/ 52 w 53"/>
                <a:gd name="T39" fmla="*/ 129 h 259"/>
                <a:gd name="T40" fmla="*/ 52 w 53"/>
                <a:gd name="T41" fmla="*/ 233 h 259"/>
                <a:gd name="T42" fmla="*/ 52 w 53"/>
                <a:gd name="T43" fmla="*/ 233 h 259"/>
                <a:gd name="T44" fmla="*/ 45 w 53"/>
                <a:gd name="T45" fmla="*/ 251 h 259"/>
                <a:gd name="T46" fmla="*/ 45 w 53"/>
                <a:gd name="T47" fmla="*/ 251 h 259"/>
                <a:gd name="T48" fmla="*/ 27 w 53"/>
                <a:gd name="T49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259">
                  <a:moveTo>
                    <a:pt x="27" y="258"/>
                  </a:moveTo>
                  <a:lnTo>
                    <a:pt x="26" y="258"/>
                  </a:lnTo>
                  <a:lnTo>
                    <a:pt x="25" y="258"/>
                  </a:lnTo>
                  <a:lnTo>
                    <a:pt x="25" y="258"/>
                  </a:lnTo>
                  <a:cubicBezTo>
                    <a:pt x="18" y="258"/>
                    <a:pt x="12" y="255"/>
                    <a:pt x="7" y="251"/>
                  </a:cubicBezTo>
                  <a:lnTo>
                    <a:pt x="7" y="251"/>
                  </a:lnTo>
                  <a:cubicBezTo>
                    <a:pt x="2" y="246"/>
                    <a:pt x="0" y="240"/>
                    <a:pt x="0" y="233"/>
                  </a:cubicBezTo>
                  <a:lnTo>
                    <a:pt x="0" y="129"/>
                  </a:lnTo>
                  <a:lnTo>
                    <a:pt x="0" y="26"/>
                  </a:lnTo>
                  <a:lnTo>
                    <a:pt x="0" y="26"/>
                  </a:lnTo>
                  <a:cubicBezTo>
                    <a:pt x="0" y="19"/>
                    <a:pt x="2" y="13"/>
                    <a:pt x="7" y="8"/>
                  </a:cubicBezTo>
                  <a:lnTo>
                    <a:pt x="7" y="8"/>
                  </a:lnTo>
                  <a:cubicBezTo>
                    <a:pt x="12" y="3"/>
                    <a:pt x="18" y="0"/>
                    <a:pt x="25" y="0"/>
                  </a:cubicBez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34" y="0"/>
                    <a:pt x="40" y="3"/>
                    <a:pt x="45" y="8"/>
                  </a:cubicBezTo>
                  <a:lnTo>
                    <a:pt x="45" y="8"/>
                  </a:lnTo>
                  <a:cubicBezTo>
                    <a:pt x="49" y="13"/>
                    <a:pt x="52" y="19"/>
                    <a:pt x="52" y="26"/>
                  </a:cubicBezTo>
                  <a:lnTo>
                    <a:pt x="52" y="129"/>
                  </a:lnTo>
                  <a:lnTo>
                    <a:pt x="52" y="233"/>
                  </a:lnTo>
                  <a:lnTo>
                    <a:pt x="52" y="233"/>
                  </a:lnTo>
                  <a:cubicBezTo>
                    <a:pt x="52" y="240"/>
                    <a:pt x="49" y="246"/>
                    <a:pt x="45" y="251"/>
                  </a:cubicBezTo>
                  <a:lnTo>
                    <a:pt x="45" y="251"/>
                  </a:lnTo>
                  <a:cubicBezTo>
                    <a:pt x="40" y="255"/>
                    <a:pt x="34" y="258"/>
                    <a:pt x="27" y="2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171">
              <a:extLst>
                <a:ext uri="{FF2B5EF4-FFF2-40B4-BE49-F238E27FC236}">
                  <a16:creationId xmlns:a16="http://schemas.microsoft.com/office/drawing/2014/main" id="{7CC77CB1-F1A9-C94B-8DDC-E4488CF2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522" y="5636289"/>
              <a:ext cx="65891" cy="323962"/>
            </a:xfrm>
            <a:custGeom>
              <a:avLst/>
              <a:gdLst>
                <a:gd name="T0" fmla="*/ 27 w 53"/>
                <a:gd name="T1" fmla="*/ 258 h 259"/>
                <a:gd name="T2" fmla="*/ 26 w 53"/>
                <a:gd name="T3" fmla="*/ 258 h 259"/>
                <a:gd name="T4" fmla="*/ 25 w 53"/>
                <a:gd name="T5" fmla="*/ 258 h 259"/>
                <a:gd name="T6" fmla="*/ 25 w 53"/>
                <a:gd name="T7" fmla="*/ 258 h 259"/>
                <a:gd name="T8" fmla="*/ 7 w 53"/>
                <a:gd name="T9" fmla="*/ 251 h 259"/>
                <a:gd name="T10" fmla="*/ 7 w 53"/>
                <a:gd name="T11" fmla="*/ 251 h 259"/>
                <a:gd name="T12" fmla="*/ 0 w 53"/>
                <a:gd name="T13" fmla="*/ 233 h 259"/>
                <a:gd name="T14" fmla="*/ 0 w 53"/>
                <a:gd name="T15" fmla="*/ 129 h 259"/>
                <a:gd name="T16" fmla="*/ 0 w 53"/>
                <a:gd name="T17" fmla="*/ 26 h 259"/>
                <a:gd name="T18" fmla="*/ 0 w 53"/>
                <a:gd name="T19" fmla="*/ 26 h 259"/>
                <a:gd name="T20" fmla="*/ 7 w 53"/>
                <a:gd name="T21" fmla="*/ 8 h 259"/>
                <a:gd name="T22" fmla="*/ 7 w 53"/>
                <a:gd name="T23" fmla="*/ 8 h 259"/>
                <a:gd name="T24" fmla="*/ 25 w 53"/>
                <a:gd name="T25" fmla="*/ 0 h 259"/>
                <a:gd name="T26" fmla="*/ 26 w 53"/>
                <a:gd name="T27" fmla="*/ 0 h 259"/>
                <a:gd name="T28" fmla="*/ 27 w 53"/>
                <a:gd name="T29" fmla="*/ 0 h 259"/>
                <a:gd name="T30" fmla="*/ 27 w 53"/>
                <a:gd name="T31" fmla="*/ 0 h 259"/>
                <a:gd name="T32" fmla="*/ 45 w 53"/>
                <a:gd name="T33" fmla="*/ 8 h 259"/>
                <a:gd name="T34" fmla="*/ 45 w 53"/>
                <a:gd name="T35" fmla="*/ 8 h 259"/>
                <a:gd name="T36" fmla="*/ 52 w 53"/>
                <a:gd name="T37" fmla="*/ 26 h 259"/>
                <a:gd name="T38" fmla="*/ 52 w 53"/>
                <a:gd name="T39" fmla="*/ 129 h 259"/>
                <a:gd name="T40" fmla="*/ 52 w 53"/>
                <a:gd name="T41" fmla="*/ 233 h 259"/>
                <a:gd name="T42" fmla="*/ 52 w 53"/>
                <a:gd name="T43" fmla="*/ 233 h 259"/>
                <a:gd name="T44" fmla="*/ 45 w 53"/>
                <a:gd name="T45" fmla="*/ 251 h 259"/>
                <a:gd name="T46" fmla="*/ 45 w 53"/>
                <a:gd name="T47" fmla="*/ 251 h 259"/>
                <a:gd name="T48" fmla="*/ 27 w 53"/>
                <a:gd name="T49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259">
                  <a:moveTo>
                    <a:pt x="27" y="258"/>
                  </a:moveTo>
                  <a:lnTo>
                    <a:pt x="26" y="258"/>
                  </a:lnTo>
                  <a:lnTo>
                    <a:pt x="25" y="258"/>
                  </a:lnTo>
                  <a:lnTo>
                    <a:pt x="25" y="258"/>
                  </a:lnTo>
                  <a:cubicBezTo>
                    <a:pt x="18" y="258"/>
                    <a:pt x="12" y="255"/>
                    <a:pt x="7" y="251"/>
                  </a:cubicBezTo>
                  <a:lnTo>
                    <a:pt x="7" y="251"/>
                  </a:lnTo>
                  <a:cubicBezTo>
                    <a:pt x="2" y="246"/>
                    <a:pt x="0" y="240"/>
                    <a:pt x="0" y="233"/>
                  </a:cubicBezTo>
                  <a:lnTo>
                    <a:pt x="0" y="129"/>
                  </a:lnTo>
                  <a:lnTo>
                    <a:pt x="0" y="26"/>
                  </a:lnTo>
                  <a:lnTo>
                    <a:pt x="0" y="26"/>
                  </a:lnTo>
                  <a:cubicBezTo>
                    <a:pt x="0" y="19"/>
                    <a:pt x="2" y="13"/>
                    <a:pt x="7" y="8"/>
                  </a:cubicBezTo>
                  <a:lnTo>
                    <a:pt x="7" y="8"/>
                  </a:lnTo>
                  <a:cubicBezTo>
                    <a:pt x="12" y="3"/>
                    <a:pt x="18" y="0"/>
                    <a:pt x="25" y="0"/>
                  </a:cubicBez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33" y="0"/>
                    <a:pt x="40" y="3"/>
                    <a:pt x="45" y="8"/>
                  </a:cubicBezTo>
                  <a:lnTo>
                    <a:pt x="45" y="8"/>
                  </a:lnTo>
                  <a:cubicBezTo>
                    <a:pt x="49" y="13"/>
                    <a:pt x="52" y="19"/>
                    <a:pt x="52" y="26"/>
                  </a:cubicBezTo>
                  <a:lnTo>
                    <a:pt x="52" y="129"/>
                  </a:lnTo>
                  <a:lnTo>
                    <a:pt x="52" y="233"/>
                  </a:lnTo>
                  <a:lnTo>
                    <a:pt x="52" y="233"/>
                  </a:lnTo>
                  <a:cubicBezTo>
                    <a:pt x="52" y="240"/>
                    <a:pt x="49" y="246"/>
                    <a:pt x="45" y="251"/>
                  </a:cubicBezTo>
                  <a:lnTo>
                    <a:pt x="45" y="251"/>
                  </a:lnTo>
                  <a:cubicBezTo>
                    <a:pt x="40" y="255"/>
                    <a:pt x="33" y="258"/>
                    <a:pt x="27" y="2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3" name="Freeform 243">
            <a:extLst>
              <a:ext uri="{FF2B5EF4-FFF2-40B4-BE49-F238E27FC236}">
                <a16:creationId xmlns:a16="http://schemas.microsoft.com/office/drawing/2014/main" id="{68451299-D3AA-2441-9EA7-B5FC7AF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664" y="7305504"/>
            <a:ext cx="4969218" cy="538102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5311A0F-49B8-3F41-B950-EA58480C4E04}"/>
              </a:ext>
            </a:extLst>
          </p:cNvPr>
          <p:cNvGrpSpPr/>
          <p:nvPr/>
        </p:nvGrpSpPr>
        <p:grpSpPr>
          <a:xfrm>
            <a:off x="16883497" y="4351431"/>
            <a:ext cx="4167551" cy="4486022"/>
            <a:chOff x="16883497" y="4351431"/>
            <a:chExt cx="4167551" cy="4486022"/>
          </a:xfrm>
        </p:grpSpPr>
        <p:sp>
          <p:nvSpPr>
            <p:cNvPr id="45" name="Freeform 315">
              <a:extLst>
                <a:ext uri="{FF2B5EF4-FFF2-40B4-BE49-F238E27FC236}">
                  <a16:creationId xmlns:a16="http://schemas.microsoft.com/office/drawing/2014/main" id="{1C3601A2-2417-014B-9390-72FBB9E70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497" y="4669901"/>
              <a:ext cx="4167551" cy="4167552"/>
            </a:xfrm>
            <a:custGeom>
              <a:avLst/>
              <a:gdLst>
                <a:gd name="T0" fmla="*/ 3345 w 3346"/>
                <a:gd name="T1" fmla="*/ 1672 h 3345"/>
                <a:gd name="T2" fmla="*/ 3345 w 3346"/>
                <a:gd name="T3" fmla="*/ 1672 h 3345"/>
                <a:gd name="T4" fmla="*/ 1673 w 3346"/>
                <a:gd name="T5" fmla="*/ 3344 h 3345"/>
                <a:gd name="T6" fmla="*/ 1673 w 3346"/>
                <a:gd name="T7" fmla="*/ 3344 h 3345"/>
                <a:gd name="T8" fmla="*/ 0 w 3346"/>
                <a:gd name="T9" fmla="*/ 1672 h 3345"/>
                <a:gd name="T10" fmla="*/ 0 w 3346"/>
                <a:gd name="T11" fmla="*/ 1672 h 3345"/>
                <a:gd name="T12" fmla="*/ 1673 w 3346"/>
                <a:gd name="T13" fmla="*/ 0 h 3345"/>
                <a:gd name="T14" fmla="*/ 1673 w 3346"/>
                <a:gd name="T15" fmla="*/ 0 h 3345"/>
                <a:gd name="T16" fmla="*/ 3345 w 3346"/>
                <a:gd name="T17" fmla="*/ 1672 h 3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6" h="3345">
                  <a:moveTo>
                    <a:pt x="3345" y="1672"/>
                  </a:moveTo>
                  <a:lnTo>
                    <a:pt x="3345" y="1672"/>
                  </a:lnTo>
                  <a:cubicBezTo>
                    <a:pt x="3345" y="2596"/>
                    <a:pt x="2597" y="3344"/>
                    <a:pt x="1673" y="3344"/>
                  </a:cubicBezTo>
                  <a:lnTo>
                    <a:pt x="1673" y="3344"/>
                  </a:lnTo>
                  <a:cubicBezTo>
                    <a:pt x="748" y="3344"/>
                    <a:pt x="0" y="2596"/>
                    <a:pt x="0" y="1672"/>
                  </a:cubicBezTo>
                  <a:lnTo>
                    <a:pt x="0" y="1672"/>
                  </a:lnTo>
                  <a:cubicBezTo>
                    <a:pt x="0" y="748"/>
                    <a:pt x="748" y="0"/>
                    <a:pt x="1673" y="0"/>
                  </a:cubicBezTo>
                  <a:lnTo>
                    <a:pt x="1673" y="0"/>
                  </a:lnTo>
                  <a:cubicBezTo>
                    <a:pt x="2597" y="0"/>
                    <a:pt x="3345" y="748"/>
                    <a:pt x="3345" y="16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FA9760B-D9CB-D748-B8D8-D301BBB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6873" y="5043275"/>
              <a:ext cx="3425042" cy="3425043"/>
            </a:xfrm>
            <a:custGeom>
              <a:avLst/>
              <a:gdLst>
                <a:gd name="connsiteX0" fmla="*/ 1710398 w 3425042"/>
                <a:gd name="connsiteY0" fmla="*/ 886043 h 3425043"/>
                <a:gd name="connsiteX1" fmla="*/ 885934 w 3425042"/>
                <a:gd name="connsiteY1" fmla="*/ 1709780 h 3425043"/>
                <a:gd name="connsiteX2" fmla="*/ 1710398 w 3425042"/>
                <a:gd name="connsiteY2" fmla="*/ 2534760 h 3425043"/>
                <a:gd name="connsiteX3" fmla="*/ 2534864 w 3425042"/>
                <a:gd name="connsiteY3" fmla="*/ 1709780 h 3425043"/>
                <a:gd name="connsiteX4" fmla="*/ 1710398 w 3425042"/>
                <a:gd name="connsiteY4" fmla="*/ 886043 h 3425043"/>
                <a:gd name="connsiteX5" fmla="*/ 1710398 w 3425042"/>
                <a:gd name="connsiteY5" fmla="*/ 719305 h 3425043"/>
                <a:gd name="connsiteX6" fmla="*/ 2700254 w 3425042"/>
                <a:gd name="connsiteY6" fmla="*/ 1709780 h 3425043"/>
                <a:gd name="connsiteX7" fmla="*/ 1710398 w 3425042"/>
                <a:gd name="connsiteY7" fmla="*/ 2700254 h 3425043"/>
                <a:gd name="connsiteX8" fmla="*/ 719300 w 3425042"/>
                <a:gd name="connsiteY8" fmla="*/ 1709780 h 3425043"/>
                <a:gd name="connsiteX9" fmla="*/ 1710398 w 3425042"/>
                <a:gd name="connsiteY9" fmla="*/ 719305 h 3425043"/>
                <a:gd name="connsiteX10" fmla="*/ 1713144 w 3425042"/>
                <a:gd name="connsiteY10" fmla="*/ 168077 h 3425043"/>
                <a:gd name="connsiteX11" fmla="*/ 168078 w 3425042"/>
                <a:gd name="connsiteY11" fmla="*/ 1711899 h 3425043"/>
                <a:gd name="connsiteX12" fmla="*/ 1713144 w 3425042"/>
                <a:gd name="connsiteY12" fmla="*/ 3255721 h 3425043"/>
                <a:gd name="connsiteX13" fmla="*/ 3256966 w 3425042"/>
                <a:gd name="connsiteY13" fmla="*/ 1711899 h 3425043"/>
                <a:gd name="connsiteX14" fmla="*/ 1713144 w 3425042"/>
                <a:gd name="connsiteY14" fmla="*/ 168077 h 3425043"/>
                <a:gd name="connsiteX15" fmla="*/ 1713144 w 3425042"/>
                <a:gd name="connsiteY15" fmla="*/ 0 h 3425043"/>
                <a:gd name="connsiteX16" fmla="*/ 3425042 w 3425042"/>
                <a:gd name="connsiteY16" fmla="*/ 1711899 h 3425043"/>
                <a:gd name="connsiteX17" fmla="*/ 1713144 w 3425042"/>
                <a:gd name="connsiteY17" fmla="*/ 3425043 h 3425043"/>
                <a:gd name="connsiteX18" fmla="*/ 0 w 3425042"/>
                <a:gd name="connsiteY18" fmla="*/ 1711899 h 3425043"/>
                <a:gd name="connsiteX19" fmla="*/ 1713144 w 3425042"/>
                <a:gd name="connsiteY19" fmla="*/ 0 h 342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25042" h="3425043">
                  <a:moveTo>
                    <a:pt x="1710398" y="886043"/>
                  </a:moveTo>
                  <a:cubicBezTo>
                    <a:pt x="1255264" y="886043"/>
                    <a:pt x="885934" y="1255605"/>
                    <a:pt x="885934" y="1709780"/>
                  </a:cubicBezTo>
                  <a:cubicBezTo>
                    <a:pt x="885934" y="2163954"/>
                    <a:pt x="1255264" y="2534760"/>
                    <a:pt x="1710398" y="2534760"/>
                  </a:cubicBezTo>
                  <a:cubicBezTo>
                    <a:pt x="2164290" y="2534760"/>
                    <a:pt x="2534864" y="2163954"/>
                    <a:pt x="2534864" y="1709780"/>
                  </a:cubicBezTo>
                  <a:cubicBezTo>
                    <a:pt x="2534864" y="1255605"/>
                    <a:pt x="2164290" y="886043"/>
                    <a:pt x="1710398" y="886043"/>
                  </a:cubicBezTo>
                  <a:close/>
                  <a:moveTo>
                    <a:pt x="1710398" y="719305"/>
                  </a:moveTo>
                  <a:cubicBezTo>
                    <a:pt x="2256310" y="719305"/>
                    <a:pt x="2700254" y="1163526"/>
                    <a:pt x="2700254" y="1709780"/>
                  </a:cubicBezTo>
                  <a:cubicBezTo>
                    <a:pt x="2700254" y="2256034"/>
                    <a:pt x="2256310" y="2700254"/>
                    <a:pt x="1710398" y="2700254"/>
                  </a:cubicBezTo>
                  <a:cubicBezTo>
                    <a:pt x="1163242" y="2700254"/>
                    <a:pt x="719300" y="2256034"/>
                    <a:pt x="719300" y="1709780"/>
                  </a:cubicBezTo>
                  <a:cubicBezTo>
                    <a:pt x="719300" y="1163526"/>
                    <a:pt x="1163242" y="719305"/>
                    <a:pt x="1710398" y="719305"/>
                  </a:cubicBezTo>
                  <a:close/>
                  <a:moveTo>
                    <a:pt x="1713144" y="168077"/>
                  </a:moveTo>
                  <a:cubicBezTo>
                    <a:pt x="861552" y="168077"/>
                    <a:pt x="168078" y="861552"/>
                    <a:pt x="168078" y="1711899"/>
                  </a:cubicBezTo>
                  <a:cubicBezTo>
                    <a:pt x="168078" y="2562246"/>
                    <a:pt x="861552" y="3255721"/>
                    <a:pt x="1713144" y="3255721"/>
                  </a:cubicBezTo>
                  <a:cubicBezTo>
                    <a:pt x="2563490" y="3255721"/>
                    <a:pt x="3256966" y="2562246"/>
                    <a:pt x="3256966" y="1711899"/>
                  </a:cubicBezTo>
                  <a:cubicBezTo>
                    <a:pt x="3256966" y="861552"/>
                    <a:pt x="2563490" y="168077"/>
                    <a:pt x="1713144" y="168077"/>
                  </a:cubicBezTo>
                  <a:close/>
                  <a:moveTo>
                    <a:pt x="1713144" y="0"/>
                  </a:moveTo>
                  <a:cubicBezTo>
                    <a:pt x="2658112" y="0"/>
                    <a:pt x="3425042" y="768176"/>
                    <a:pt x="3425042" y="1711899"/>
                  </a:cubicBezTo>
                  <a:cubicBezTo>
                    <a:pt x="3425042" y="2655622"/>
                    <a:pt x="2658112" y="3425043"/>
                    <a:pt x="1713144" y="3425043"/>
                  </a:cubicBezTo>
                  <a:cubicBezTo>
                    <a:pt x="766930" y="3425043"/>
                    <a:pt x="0" y="2655622"/>
                    <a:pt x="0" y="1711899"/>
                  </a:cubicBezTo>
                  <a:cubicBezTo>
                    <a:pt x="0" y="768176"/>
                    <a:pt x="766930" y="0"/>
                    <a:pt x="171314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318">
              <a:extLst>
                <a:ext uri="{FF2B5EF4-FFF2-40B4-BE49-F238E27FC236}">
                  <a16:creationId xmlns:a16="http://schemas.microsoft.com/office/drawing/2014/main" id="{6C623A62-4A14-5547-A8AC-08AE5164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7190" y="5378220"/>
              <a:ext cx="2020631" cy="2668551"/>
            </a:xfrm>
            <a:custGeom>
              <a:avLst/>
              <a:gdLst>
                <a:gd name="T0" fmla="*/ 1325 w 1622"/>
                <a:gd name="T1" fmla="*/ 2140 h 2141"/>
                <a:gd name="T2" fmla="*/ 802 w 1622"/>
                <a:gd name="T3" fmla="*/ 2136 h 2141"/>
                <a:gd name="T4" fmla="*/ 280 w 1622"/>
                <a:gd name="T5" fmla="*/ 2132 h 2141"/>
                <a:gd name="T6" fmla="*/ 280 w 1622"/>
                <a:gd name="T7" fmla="*/ 2132 h 2141"/>
                <a:gd name="T8" fmla="*/ 81 w 1622"/>
                <a:gd name="T9" fmla="*/ 2047 h 2141"/>
                <a:gd name="T10" fmla="*/ 81 w 1622"/>
                <a:gd name="T11" fmla="*/ 2047 h 2141"/>
                <a:gd name="T12" fmla="*/ 0 w 1622"/>
                <a:gd name="T13" fmla="*/ 1848 h 2141"/>
                <a:gd name="T14" fmla="*/ 6 w 1622"/>
                <a:gd name="T15" fmla="*/ 1065 h 2141"/>
                <a:gd name="T16" fmla="*/ 12 w 1622"/>
                <a:gd name="T17" fmla="*/ 280 h 2141"/>
                <a:gd name="T18" fmla="*/ 12 w 1622"/>
                <a:gd name="T19" fmla="*/ 280 h 2141"/>
                <a:gd name="T20" fmla="*/ 96 w 1622"/>
                <a:gd name="T21" fmla="*/ 81 h 2141"/>
                <a:gd name="T22" fmla="*/ 96 w 1622"/>
                <a:gd name="T23" fmla="*/ 81 h 2141"/>
                <a:gd name="T24" fmla="*/ 296 w 1622"/>
                <a:gd name="T25" fmla="*/ 1 h 2141"/>
                <a:gd name="T26" fmla="*/ 819 w 1622"/>
                <a:gd name="T27" fmla="*/ 4 h 2141"/>
                <a:gd name="T28" fmla="*/ 1341 w 1622"/>
                <a:gd name="T29" fmla="*/ 8 h 2141"/>
                <a:gd name="T30" fmla="*/ 1341 w 1622"/>
                <a:gd name="T31" fmla="*/ 8 h 2141"/>
                <a:gd name="T32" fmla="*/ 1540 w 1622"/>
                <a:gd name="T33" fmla="*/ 92 h 2141"/>
                <a:gd name="T34" fmla="*/ 1540 w 1622"/>
                <a:gd name="T35" fmla="*/ 92 h 2141"/>
                <a:gd name="T36" fmla="*/ 1620 w 1622"/>
                <a:gd name="T37" fmla="*/ 292 h 2141"/>
                <a:gd name="T38" fmla="*/ 1614 w 1622"/>
                <a:gd name="T39" fmla="*/ 1077 h 2141"/>
                <a:gd name="T40" fmla="*/ 1608 w 1622"/>
                <a:gd name="T41" fmla="*/ 1860 h 2141"/>
                <a:gd name="T42" fmla="*/ 1608 w 1622"/>
                <a:gd name="T43" fmla="*/ 1860 h 2141"/>
                <a:gd name="T44" fmla="*/ 1524 w 1622"/>
                <a:gd name="T45" fmla="*/ 2058 h 2141"/>
                <a:gd name="T46" fmla="*/ 1524 w 1622"/>
                <a:gd name="T47" fmla="*/ 2058 h 2141"/>
                <a:gd name="T48" fmla="*/ 1325 w 1622"/>
                <a:gd name="T49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2" h="2141">
                  <a:moveTo>
                    <a:pt x="1325" y="2140"/>
                  </a:moveTo>
                  <a:lnTo>
                    <a:pt x="802" y="2136"/>
                  </a:lnTo>
                  <a:lnTo>
                    <a:pt x="280" y="2132"/>
                  </a:lnTo>
                  <a:lnTo>
                    <a:pt x="280" y="2132"/>
                  </a:lnTo>
                  <a:cubicBezTo>
                    <a:pt x="201" y="2131"/>
                    <a:pt x="132" y="2099"/>
                    <a:pt x="81" y="2047"/>
                  </a:cubicBezTo>
                  <a:lnTo>
                    <a:pt x="81" y="2047"/>
                  </a:lnTo>
                  <a:cubicBezTo>
                    <a:pt x="30" y="1996"/>
                    <a:pt x="0" y="1926"/>
                    <a:pt x="0" y="1848"/>
                  </a:cubicBezTo>
                  <a:lnTo>
                    <a:pt x="6" y="1065"/>
                  </a:lnTo>
                  <a:lnTo>
                    <a:pt x="12" y="280"/>
                  </a:lnTo>
                  <a:lnTo>
                    <a:pt x="12" y="280"/>
                  </a:lnTo>
                  <a:cubicBezTo>
                    <a:pt x="12" y="202"/>
                    <a:pt x="45" y="132"/>
                    <a:pt x="96" y="81"/>
                  </a:cubicBezTo>
                  <a:lnTo>
                    <a:pt x="96" y="81"/>
                  </a:lnTo>
                  <a:cubicBezTo>
                    <a:pt x="148" y="30"/>
                    <a:pt x="218" y="0"/>
                    <a:pt x="296" y="1"/>
                  </a:cubicBezTo>
                  <a:lnTo>
                    <a:pt x="819" y="4"/>
                  </a:lnTo>
                  <a:lnTo>
                    <a:pt x="1341" y="8"/>
                  </a:lnTo>
                  <a:lnTo>
                    <a:pt x="1341" y="8"/>
                  </a:lnTo>
                  <a:cubicBezTo>
                    <a:pt x="1418" y="9"/>
                    <a:pt x="1489" y="41"/>
                    <a:pt x="1540" y="92"/>
                  </a:cubicBezTo>
                  <a:lnTo>
                    <a:pt x="1540" y="92"/>
                  </a:lnTo>
                  <a:cubicBezTo>
                    <a:pt x="1590" y="144"/>
                    <a:pt x="1621" y="214"/>
                    <a:pt x="1620" y="292"/>
                  </a:cubicBezTo>
                  <a:lnTo>
                    <a:pt x="1614" y="1077"/>
                  </a:lnTo>
                  <a:lnTo>
                    <a:pt x="1608" y="1860"/>
                  </a:lnTo>
                  <a:lnTo>
                    <a:pt x="1608" y="1860"/>
                  </a:lnTo>
                  <a:cubicBezTo>
                    <a:pt x="1608" y="1938"/>
                    <a:pt x="1576" y="2008"/>
                    <a:pt x="1524" y="2058"/>
                  </a:cubicBezTo>
                  <a:lnTo>
                    <a:pt x="1524" y="2058"/>
                  </a:lnTo>
                  <a:cubicBezTo>
                    <a:pt x="1473" y="2109"/>
                    <a:pt x="1403" y="2140"/>
                    <a:pt x="1325" y="21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319">
              <a:extLst>
                <a:ext uri="{FF2B5EF4-FFF2-40B4-BE49-F238E27FC236}">
                  <a16:creationId xmlns:a16="http://schemas.microsoft.com/office/drawing/2014/main" id="{35C385F6-A901-134D-91B4-66648169F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3878" y="5378220"/>
              <a:ext cx="1647254" cy="2663058"/>
            </a:xfrm>
            <a:custGeom>
              <a:avLst/>
              <a:gdLst>
                <a:gd name="T0" fmla="*/ 1137 w 1324"/>
                <a:gd name="T1" fmla="*/ 7 h 2140"/>
                <a:gd name="T2" fmla="*/ 670 w 1324"/>
                <a:gd name="T3" fmla="*/ 3 h 2140"/>
                <a:gd name="T4" fmla="*/ 202 w 1324"/>
                <a:gd name="T5" fmla="*/ 0 h 2140"/>
                <a:gd name="T6" fmla="*/ 202 w 1324"/>
                <a:gd name="T7" fmla="*/ 0 h 2140"/>
                <a:gd name="T8" fmla="*/ 70 w 1324"/>
                <a:gd name="T9" fmla="*/ 53 h 2140"/>
                <a:gd name="T10" fmla="*/ 70 w 1324"/>
                <a:gd name="T11" fmla="*/ 53 h 2140"/>
                <a:gd name="T12" fmla="*/ 14 w 1324"/>
                <a:gd name="T13" fmla="*/ 184 h 2140"/>
                <a:gd name="T14" fmla="*/ 7 w 1324"/>
                <a:gd name="T15" fmla="*/ 1065 h 2140"/>
                <a:gd name="T16" fmla="*/ 0 w 1324"/>
                <a:gd name="T17" fmla="*/ 1944 h 2140"/>
                <a:gd name="T18" fmla="*/ 0 w 1324"/>
                <a:gd name="T19" fmla="*/ 1944 h 2140"/>
                <a:gd name="T20" fmla="*/ 54 w 1324"/>
                <a:gd name="T21" fmla="*/ 2076 h 2140"/>
                <a:gd name="T22" fmla="*/ 54 w 1324"/>
                <a:gd name="T23" fmla="*/ 2076 h 2140"/>
                <a:gd name="T24" fmla="*/ 185 w 1324"/>
                <a:gd name="T25" fmla="*/ 2131 h 2140"/>
                <a:gd name="T26" fmla="*/ 278 w 1324"/>
                <a:gd name="T27" fmla="*/ 2132 h 2140"/>
                <a:gd name="T28" fmla="*/ 371 w 1324"/>
                <a:gd name="T29" fmla="*/ 2133 h 2140"/>
                <a:gd name="T30" fmla="*/ 371 w 1324"/>
                <a:gd name="T31" fmla="*/ 2133 h 2140"/>
                <a:gd name="T32" fmla="*/ 371 w 1324"/>
                <a:gd name="T33" fmla="*/ 2133 h 2140"/>
                <a:gd name="T34" fmla="*/ 405 w 1324"/>
                <a:gd name="T35" fmla="*/ 2050 h 2140"/>
                <a:gd name="T36" fmla="*/ 405 w 1324"/>
                <a:gd name="T37" fmla="*/ 2050 h 2140"/>
                <a:gd name="T38" fmla="*/ 488 w 1324"/>
                <a:gd name="T39" fmla="*/ 2016 h 2140"/>
                <a:gd name="T40" fmla="*/ 654 w 1324"/>
                <a:gd name="T41" fmla="*/ 2017 h 2140"/>
                <a:gd name="T42" fmla="*/ 819 w 1324"/>
                <a:gd name="T43" fmla="*/ 2018 h 2140"/>
                <a:gd name="T44" fmla="*/ 819 w 1324"/>
                <a:gd name="T45" fmla="*/ 2018 h 2140"/>
                <a:gd name="T46" fmla="*/ 902 w 1324"/>
                <a:gd name="T47" fmla="*/ 2054 h 2140"/>
                <a:gd name="T48" fmla="*/ 902 w 1324"/>
                <a:gd name="T49" fmla="*/ 2054 h 2140"/>
                <a:gd name="T50" fmla="*/ 935 w 1324"/>
                <a:gd name="T51" fmla="*/ 2137 h 2140"/>
                <a:gd name="T52" fmla="*/ 935 w 1324"/>
                <a:gd name="T53" fmla="*/ 2137 h 2140"/>
                <a:gd name="T54" fmla="*/ 1028 w 1324"/>
                <a:gd name="T55" fmla="*/ 2138 h 2140"/>
                <a:gd name="T56" fmla="*/ 1121 w 1324"/>
                <a:gd name="T57" fmla="*/ 2138 h 2140"/>
                <a:gd name="T58" fmla="*/ 1121 w 1324"/>
                <a:gd name="T59" fmla="*/ 2138 h 2140"/>
                <a:gd name="T60" fmla="*/ 1253 w 1324"/>
                <a:gd name="T61" fmla="*/ 2085 h 2140"/>
                <a:gd name="T62" fmla="*/ 1253 w 1324"/>
                <a:gd name="T63" fmla="*/ 2085 h 2140"/>
                <a:gd name="T64" fmla="*/ 1309 w 1324"/>
                <a:gd name="T65" fmla="*/ 1954 h 2140"/>
                <a:gd name="T66" fmla="*/ 1315 w 1324"/>
                <a:gd name="T67" fmla="*/ 1075 h 2140"/>
                <a:gd name="T68" fmla="*/ 1322 w 1324"/>
                <a:gd name="T69" fmla="*/ 195 h 2140"/>
                <a:gd name="T70" fmla="*/ 1322 w 1324"/>
                <a:gd name="T71" fmla="*/ 195 h 2140"/>
                <a:gd name="T72" fmla="*/ 1268 w 1324"/>
                <a:gd name="T73" fmla="*/ 63 h 2140"/>
                <a:gd name="T74" fmla="*/ 1268 w 1324"/>
                <a:gd name="T75" fmla="*/ 63 h 2140"/>
                <a:gd name="T76" fmla="*/ 1137 w 1324"/>
                <a:gd name="T77" fmla="*/ 7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4" h="2140">
                  <a:moveTo>
                    <a:pt x="1137" y="7"/>
                  </a:moveTo>
                  <a:lnTo>
                    <a:pt x="670" y="3"/>
                  </a:lnTo>
                  <a:lnTo>
                    <a:pt x="202" y="0"/>
                  </a:lnTo>
                  <a:lnTo>
                    <a:pt x="202" y="0"/>
                  </a:lnTo>
                  <a:cubicBezTo>
                    <a:pt x="150" y="0"/>
                    <a:pt x="103" y="19"/>
                    <a:pt x="70" y="53"/>
                  </a:cubicBezTo>
                  <a:lnTo>
                    <a:pt x="70" y="53"/>
                  </a:lnTo>
                  <a:cubicBezTo>
                    <a:pt x="35" y="87"/>
                    <a:pt x="15" y="133"/>
                    <a:pt x="14" y="184"/>
                  </a:cubicBezTo>
                  <a:lnTo>
                    <a:pt x="7" y="1065"/>
                  </a:lnTo>
                  <a:lnTo>
                    <a:pt x="0" y="1944"/>
                  </a:lnTo>
                  <a:lnTo>
                    <a:pt x="0" y="1944"/>
                  </a:lnTo>
                  <a:cubicBezTo>
                    <a:pt x="0" y="1995"/>
                    <a:pt x="21" y="2042"/>
                    <a:pt x="54" y="2076"/>
                  </a:cubicBezTo>
                  <a:lnTo>
                    <a:pt x="54" y="2076"/>
                  </a:lnTo>
                  <a:cubicBezTo>
                    <a:pt x="87" y="2109"/>
                    <a:pt x="134" y="2131"/>
                    <a:pt x="185" y="2131"/>
                  </a:cubicBezTo>
                  <a:lnTo>
                    <a:pt x="278" y="2132"/>
                  </a:lnTo>
                  <a:lnTo>
                    <a:pt x="371" y="2133"/>
                  </a:lnTo>
                  <a:lnTo>
                    <a:pt x="371" y="2133"/>
                  </a:lnTo>
                  <a:lnTo>
                    <a:pt x="371" y="2133"/>
                  </a:lnTo>
                  <a:cubicBezTo>
                    <a:pt x="371" y="2100"/>
                    <a:pt x="384" y="2071"/>
                    <a:pt x="405" y="2050"/>
                  </a:cubicBezTo>
                  <a:lnTo>
                    <a:pt x="405" y="2050"/>
                  </a:lnTo>
                  <a:cubicBezTo>
                    <a:pt x="427" y="2029"/>
                    <a:pt x="456" y="2016"/>
                    <a:pt x="488" y="2016"/>
                  </a:cubicBezTo>
                  <a:lnTo>
                    <a:pt x="654" y="2017"/>
                  </a:lnTo>
                  <a:lnTo>
                    <a:pt x="819" y="2018"/>
                  </a:lnTo>
                  <a:lnTo>
                    <a:pt x="819" y="2018"/>
                  </a:lnTo>
                  <a:cubicBezTo>
                    <a:pt x="852" y="2019"/>
                    <a:pt x="881" y="2033"/>
                    <a:pt x="902" y="2054"/>
                  </a:cubicBezTo>
                  <a:lnTo>
                    <a:pt x="902" y="2054"/>
                  </a:lnTo>
                  <a:cubicBezTo>
                    <a:pt x="923" y="2075"/>
                    <a:pt x="935" y="2104"/>
                    <a:pt x="935" y="2137"/>
                  </a:cubicBezTo>
                  <a:lnTo>
                    <a:pt x="935" y="2137"/>
                  </a:lnTo>
                  <a:lnTo>
                    <a:pt x="1028" y="2138"/>
                  </a:lnTo>
                  <a:lnTo>
                    <a:pt x="1121" y="2138"/>
                  </a:lnTo>
                  <a:lnTo>
                    <a:pt x="1121" y="2138"/>
                  </a:lnTo>
                  <a:cubicBezTo>
                    <a:pt x="1172" y="2139"/>
                    <a:pt x="1219" y="2118"/>
                    <a:pt x="1253" y="2085"/>
                  </a:cubicBezTo>
                  <a:lnTo>
                    <a:pt x="1253" y="2085"/>
                  </a:lnTo>
                  <a:cubicBezTo>
                    <a:pt x="1287" y="2051"/>
                    <a:pt x="1308" y="2005"/>
                    <a:pt x="1309" y="1954"/>
                  </a:cubicBezTo>
                  <a:lnTo>
                    <a:pt x="1315" y="1075"/>
                  </a:lnTo>
                  <a:lnTo>
                    <a:pt x="1322" y="195"/>
                  </a:lnTo>
                  <a:lnTo>
                    <a:pt x="1322" y="195"/>
                  </a:lnTo>
                  <a:cubicBezTo>
                    <a:pt x="1323" y="143"/>
                    <a:pt x="1302" y="96"/>
                    <a:pt x="1268" y="63"/>
                  </a:cubicBezTo>
                  <a:lnTo>
                    <a:pt x="1268" y="63"/>
                  </a:lnTo>
                  <a:cubicBezTo>
                    <a:pt x="1235" y="28"/>
                    <a:pt x="1189" y="7"/>
                    <a:pt x="1137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320">
              <a:extLst>
                <a:ext uri="{FF2B5EF4-FFF2-40B4-BE49-F238E27FC236}">
                  <a16:creationId xmlns:a16="http://schemas.microsoft.com/office/drawing/2014/main" id="{AB95A2FC-A409-9346-B999-CBBEABD45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697" y="5186037"/>
              <a:ext cx="680864" cy="203163"/>
            </a:xfrm>
            <a:custGeom>
              <a:avLst/>
              <a:gdLst>
                <a:gd name="T0" fmla="*/ 544 w 545"/>
                <a:gd name="T1" fmla="*/ 4 h 161"/>
                <a:gd name="T2" fmla="*/ 1 w 545"/>
                <a:gd name="T3" fmla="*/ 0 h 161"/>
                <a:gd name="T4" fmla="*/ 0 w 545"/>
                <a:gd name="T5" fmla="*/ 160 h 161"/>
                <a:gd name="T6" fmla="*/ 58 w 545"/>
                <a:gd name="T7" fmla="*/ 154 h 161"/>
                <a:gd name="T8" fmla="*/ 543 w 545"/>
                <a:gd name="T9" fmla="*/ 157 h 161"/>
                <a:gd name="T10" fmla="*/ 544 w 545"/>
                <a:gd name="T11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" h="161">
                  <a:moveTo>
                    <a:pt x="544" y="4"/>
                  </a:moveTo>
                  <a:lnTo>
                    <a:pt x="1" y="0"/>
                  </a:lnTo>
                  <a:lnTo>
                    <a:pt x="0" y="160"/>
                  </a:lnTo>
                  <a:lnTo>
                    <a:pt x="58" y="154"/>
                  </a:lnTo>
                  <a:lnTo>
                    <a:pt x="543" y="157"/>
                  </a:lnTo>
                  <a:lnTo>
                    <a:pt x="544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321">
              <a:extLst>
                <a:ext uri="{FF2B5EF4-FFF2-40B4-BE49-F238E27FC236}">
                  <a16:creationId xmlns:a16="http://schemas.microsoft.com/office/drawing/2014/main" id="{5BBCAA80-923A-2D4C-A7D7-E6712239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695" y="5087203"/>
              <a:ext cx="521629" cy="104328"/>
            </a:xfrm>
            <a:custGeom>
              <a:avLst/>
              <a:gdLst>
                <a:gd name="T0" fmla="*/ 416 w 418"/>
                <a:gd name="T1" fmla="*/ 82 h 83"/>
                <a:gd name="T2" fmla="*/ 0 w 418"/>
                <a:gd name="T3" fmla="*/ 79 h 83"/>
                <a:gd name="T4" fmla="*/ 0 w 418"/>
                <a:gd name="T5" fmla="*/ 0 h 83"/>
                <a:gd name="T6" fmla="*/ 417 w 418"/>
                <a:gd name="T7" fmla="*/ 3 h 83"/>
                <a:gd name="T8" fmla="*/ 416 w 418"/>
                <a:gd name="T9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83">
                  <a:moveTo>
                    <a:pt x="416" y="82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417" y="3"/>
                  </a:lnTo>
                  <a:lnTo>
                    <a:pt x="416" y="8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322">
              <a:extLst>
                <a:ext uri="{FF2B5EF4-FFF2-40B4-BE49-F238E27FC236}">
                  <a16:creationId xmlns:a16="http://schemas.microsoft.com/office/drawing/2014/main" id="{930E92BA-44EE-1642-B3B7-524857B95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695" y="4351431"/>
              <a:ext cx="527121" cy="741266"/>
            </a:xfrm>
            <a:custGeom>
              <a:avLst/>
              <a:gdLst>
                <a:gd name="T0" fmla="*/ 421 w 422"/>
                <a:gd name="T1" fmla="*/ 4 h 597"/>
                <a:gd name="T2" fmla="*/ 5 w 422"/>
                <a:gd name="T3" fmla="*/ 0 h 597"/>
                <a:gd name="T4" fmla="*/ 0 w 422"/>
                <a:gd name="T5" fmla="*/ 593 h 597"/>
                <a:gd name="T6" fmla="*/ 417 w 422"/>
                <a:gd name="T7" fmla="*/ 596 h 597"/>
                <a:gd name="T8" fmla="*/ 421 w 422"/>
                <a:gd name="T9" fmla="*/ 4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597">
                  <a:moveTo>
                    <a:pt x="421" y="4"/>
                  </a:moveTo>
                  <a:lnTo>
                    <a:pt x="5" y="0"/>
                  </a:lnTo>
                  <a:lnTo>
                    <a:pt x="0" y="593"/>
                  </a:lnTo>
                  <a:lnTo>
                    <a:pt x="417" y="596"/>
                  </a:lnTo>
                  <a:lnTo>
                    <a:pt x="421" y="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323">
              <a:extLst>
                <a:ext uri="{FF2B5EF4-FFF2-40B4-BE49-F238E27FC236}">
                  <a16:creationId xmlns:a16="http://schemas.microsoft.com/office/drawing/2014/main" id="{C287F249-1FA4-0C4B-983D-C231B1D7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4777" y="4746770"/>
              <a:ext cx="241597" cy="636938"/>
            </a:xfrm>
            <a:custGeom>
              <a:avLst/>
              <a:gdLst>
                <a:gd name="T0" fmla="*/ 112 w 194"/>
                <a:gd name="T1" fmla="*/ 358 h 513"/>
                <a:gd name="T2" fmla="*/ 113 w 194"/>
                <a:gd name="T3" fmla="*/ 186 h 513"/>
                <a:gd name="T4" fmla="*/ 114 w 194"/>
                <a:gd name="T5" fmla="*/ 14 h 513"/>
                <a:gd name="T6" fmla="*/ 114 w 194"/>
                <a:gd name="T7" fmla="*/ 14 h 513"/>
                <a:gd name="T8" fmla="*/ 110 w 194"/>
                <a:gd name="T9" fmla="*/ 4 h 513"/>
                <a:gd name="T10" fmla="*/ 110 w 194"/>
                <a:gd name="T11" fmla="*/ 4 h 513"/>
                <a:gd name="T12" fmla="*/ 100 w 194"/>
                <a:gd name="T13" fmla="*/ 0 h 513"/>
                <a:gd name="T14" fmla="*/ 100 w 194"/>
                <a:gd name="T15" fmla="*/ 0 h 513"/>
                <a:gd name="T16" fmla="*/ 90 w 194"/>
                <a:gd name="T17" fmla="*/ 3 h 513"/>
                <a:gd name="T18" fmla="*/ 90 w 194"/>
                <a:gd name="T19" fmla="*/ 3 h 513"/>
                <a:gd name="T20" fmla="*/ 85 w 194"/>
                <a:gd name="T21" fmla="*/ 14 h 513"/>
                <a:gd name="T22" fmla="*/ 84 w 194"/>
                <a:gd name="T23" fmla="*/ 186 h 513"/>
                <a:gd name="T24" fmla="*/ 83 w 194"/>
                <a:gd name="T25" fmla="*/ 358 h 513"/>
                <a:gd name="T26" fmla="*/ 83 w 194"/>
                <a:gd name="T27" fmla="*/ 358 h 513"/>
                <a:gd name="T28" fmla="*/ 25 w 194"/>
                <a:gd name="T29" fmla="*/ 381 h 513"/>
                <a:gd name="T30" fmla="*/ 25 w 194"/>
                <a:gd name="T31" fmla="*/ 381 h 513"/>
                <a:gd name="T32" fmla="*/ 0 w 194"/>
                <a:gd name="T33" fmla="*/ 439 h 513"/>
                <a:gd name="T34" fmla="*/ 0 w 194"/>
                <a:gd name="T35" fmla="*/ 475 h 513"/>
                <a:gd name="T36" fmla="*/ 0 w 194"/>
                <a:gd name="T37" fmla="*/ 510 h 513"/>
                <a:gd name="T38" fmla="*/ 96 w 194"/>
                <a:gd name="T39" fmla="*/ 511 h 513"/>
                <a:gd name="T40" fmla="*/ 192 w 194"/>
                <a:gd name="T41" fmla="*/ 512 h 513"/>
                <a:gd name="T42" fmla="*/ 192 w 194"/>
                <a:gd name="T43" fmla="*/ 476 h 513"/>
                <a:gd name="T44" fmla="*/ 193 w 194"/>
                <a:gd name="T45" fmla="*/ 441 h 513"/>
                <a:gd name="T46" fmla="*/ 193 w 194"/>
                <a:gd name="T47" fmla="*/ 441 h 513"/>
                <a:gd name="T48" fmla="*/ 169 w 194"/>
                <a:gd name="T49" fmla="*/ 382 h 513"/>
                <a:gd name="T50" fmla="*/ 169 w 194"/>
                <a:gd name="T51" fmla="*/ 382 h 513"/>
                <a:gd name="T52" fmla="*/ 112 w 194"/>
                <a:gd name="T53" fmla="*/ 358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513">
                  <a:moveTo>
                    <a:pt x="112" y="358"/>
                  </a:moveTo>
                  <a:lnTo>
                    <a:pt x="113" y="186"/>
                  </a:lnTo>
                  <a:lnTo>
                    <a:pt x="114" y="14"/>
                  </a:lnTo>
                  <a:lnTo>
                    <a:pt x="114" y="14"/>
                  </a:lnTo>
                  <a:cubicBezTo>
                    <a:pt x="115" y="10"/>
                    <a:pt x="113" y="6"/>
                    <a:pt x="110" y="4"/>
                  </a:cubicBezTo>
                  <a:lnTo>
                    <a:pt x="110" y="4"/>
                  </a:lnTo>
                  <a:cubicBezTo>
                    <a:pt x="107" y="1"/>
                    <a:pt x="104" y="0"/>
                    <a:pt x="100" y="0"/>
                  </a:cubicBezTo>
                  <a:lnTo>
                    <a:pt x="100" y="0"/>
                  </a:lnTo>
                  <a:cubicBezTo>
                    <a:pt x="96" y="0"/>
                    <a:pt x="93" y="1"/>
                    <a:pt x="90" y="3"/>
                  </a:cubicBezTo>
                  <a:lnTo>
                    <a:pt x="90" y="3"/>
                  </a:lnTo>
                  <a:cubicBezTo>
                    <a:pt x="87" y="6"/>
                    <a:pt x="85" y="10"/>
                    <a:pt x="85" y="14"/>
                  </a:cubicBezTo>
                  <a:lnTo>
                    <a:pt x="84" y="186"/>
                  </a:lnTo>
                  <a:lnTo>
                    <a:pt x="83" y="358"/>
                  </a:lnTo>
                  <a:lnTo>
                    <a:pt x="83" y="358"/>
                  </a:lnTo>
                  <a:cubicBezTo>
                    <a:pt x="60" y="358"/>
                    <a:pt x="40" y="367"/>
                    <a:pt x="25" y="381"/>
                  </a:cubicBezTo>
                  <a:lnTo>
                    <a:pt x="25" y="381"/>
                  </a:lnTo>
                  <a:cubicBezTo>
                    <a:pt x="10" y="396"/>
                    <a:pt x="1" y="417"/>
                    <a:pt x="0" y="439"/>
                  </a:cubicBezTo>
                  <a:lnTo>
                    <a:pt x="0" y="475"/>
                  </a:lnTo>
                  <a:lnTo>
                    <a:pt x="0" y="510"/>
                  </a:lnTo>
                  <a:lnTo>
                    <a:pt x="96" y="511"/>
                  </a:lnTo>
                  <a:lnTo>
                    <a:pt x="192" y="512"/>
                  </a:lnTo>
                  <a:lnTo>
                    <a:pt x="192" y="476"/>
                  </a:lnTo>
                  <a:lnTo>
                    <a:pt x="193" y="441"/>
                  </a:lnTo>
                  <a:lnTo>
                    <a:pt x="193" y="441"/>
                  </a:lnTo>
                  <a:cubicBezTo>
                    <a:pt x="193" y="418"/>
                    <a:pt x="184" y="397"/>
                    <a:pt x="169" y="382"/>
                  </a:cubicBezTo>
                  <a:lnTo>
                    <a:pt x="169" y="382"/>
                  </a:lnTo>
                  <a:cubicBezTo>
                    <a:pt x="154" y="368"/>
                    <a:pt x="134" y="358"/>
                    <a:pt x="112" y="35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324">
              <a:extLst>
                <a:ext uri="{FF2B5EF4-FFF2-40B4-BE49-F238E27FC236}">
                  <a16:creationId xmlns:a16="http://schemas.microsoft.com/office/drawing/2014/main" id="{EA242C93-A71D-1045-BE86-BC4C5173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039" y="5581379"/>
              <a:ext cx="1246425" cy="1301333"/>
            </a:xfrm>
            <a:custGeom>
              <a:avLst/>
              <a:gdLst>
                <a:gd name="T0" fmla="*/ 901 w 1002"/>
                <a:gd name="T1" fmla="*/ 1043 h 1045"/>
                <a:gd name="T2" fmla="*/ 92 w 1002"/>
                <a:gd name="T3" fmla="*/ 1037 h 1045"/>
                <a:gd name="T4" fmla="*/ 92 w 1002"/>
                <a:gd name="T5" fmla="*/ 1037 h 1045"/>
                <a:gd name="T6" fmla="*/ 0 w 1002"/>
                <a:gd name="T7" fmla="*/ 946 h 1045"/>
                <a:gd name="T8" fmla="*/ 8 w 1002"/>
                <a:gd name="T9" fmla="*/ 0 h 1045"/>
                <a:gd name="T10" fmla="*/ 1001 w 1002"/>
                <a:gd name="T11" fmla="*/ 7 h 1045"/>
                <a:gd name="T12" fmla="*/ 994 w 1002"/>
                <a:gd name="T13" fmla="*/ 953 h 1045"/>
                <a:gd name="T14" fmla="*/ 994 w 1002"/>
                <a:gd name="T15" fmla="*/ 953 h 1045"/>
                <a:gd name="T16" fmla="*/ 901 w 1002"/>
                <a:gd name="T17" fmla="*/ 1043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2" h="1045">
                  <a:moveTo>
                    <a:pt x="901" y="1043"/>
                  </a:moveTo>
                  <a:lnTo>
                    <a:pt x="92" y="1037"/>
                  </a:lnTo>
                  <a:lnTo>
                    <a:pt x="92" y="1037"/>
                  </a:lnTo>
                  <a:cubicBezTo>
                    <a:pt x="41" y="1037"/>
                    <a:pt x="0" y="997"/>
                    <a:pt x="0" y="946"/>
                  </a:cubicBezTo>
                  <a:lnTo>
                    <a:pt x="8" y="0"/>
                  </a:lnTo>
                  <a:lnTo>
                    <a:pt x="1001" y="7"/>
                  </a:lnTo>
                  <a:lnTo>
                    <a:pt x="994" y="953"/>
                  </a:lnTo>
                  <a:lnTo>
                    <a:pt x="994" y="953"/>
                  </a:lnTo>
                  <a:cubicBezTo>
                    <a:pt x="993" y="1004"/>
                    <a:pt x="952" y="1044"/>
                    <a:pt x="901" y="10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325">
              <a:extLst>
                <a:ext uri="{FF2B5EF4-FFF2-40B4-BE49-F238E27FC236}">
                  <a16:creationId xmlns:a16="http://schemas.microsoft.com/office/drawing/2014/main" id="{630FE93C-1860-5346-9777-FAC9F89DC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041" y="5625307"/>
              <a:ext cx="1240930" cy="741266"/>
            </a:xfrm>
            <a:custGeom>
              <a:avLst/>
              <a:gdLst>
                <a:gd name="T0" fmla="*/ 993 w 998"/>
                <a:gd name="T1" fmla="*/ 594 h 595"/>
                <a:gd name="T2" fmla="*/ 0 w 998"/>
                <a:gd name="T3" fmla="*/ 587 h 595"/>
                <a:gd name="T4" fmla="*/ 4 w 998"/>
                <a:gd name="T5" fmla="*/ 0 h 595"/>
                <a:gd name="T6" fmla="*/ 997 w 998"/>
                <a:gd name="T7" fmla="*/ 7 h 595"/>
                <a:gd name="T8" fmla="*/ 993 w 998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8" h="595">
                  <a:moveTo>
                    <a:pt x="993" y="594"/>
                  </a:moveTo>
                  <a:lnTo>
                    <a:pt x="0" y="587"/>
                  </a:lnTo>
                  <a:lnTo>
                    <a:pt x="4" y="0"/>
                  </a:lnTo>
                  <a:lnTo>
                    <a:pt x="997" y="7"/>
                  </a:lnTo>
                  <a:lnTo>
                    <a:pt x="993" y="59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326">
              <a:extLst>
                <a:ext uri="{FF2B5EF4-FFF2-40B4-BE49-F238E27FC236}">
                  <a16:creationId xmlns:a16="http://schemas.microsoft.com/office/drawing/2014/main" id="{20022A95-CD7D-AF4F-B131-20E44185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2715" y="6459915"/>
              <a:ext cx="236104" cy="236108"/>
            </a:xfrm>
            <a:custGeom>
              <a:avLst/>
              <a:gdLst>
                <a:gd name="T0" fmla="*/ 187 w 189"/>
                <a:gd name="T1" fmla="*/ 95 h 189"/>
                <a:gd name="T2" fmla="*/ 187 w 189"/>
                <a:gd name="T3" fmla="*/ 95 h 189"/>
                <a:gd name="T4" fmla="*/ 93 w 189"/>
                <a:gd name="T5" fmla="*/ 188 h 189"/>
                <a:gd name="T6" fmla="*/ 93 w 189"/>
                <a:gd name="T7" fmla="*/ 188 h 189"/>
                <a:gd name="T8" fmla="*/ 1 w 189"/>
                <a:gd name="T9" fmla="*/ 93 h 189"/>
                <a:gd name="T10" fmla="*/ 1 w 189"/>
                <a:gd name="T11" fmla="*/ 93 h 189"/>
                <a:gd name="T12" fmla="*/ 95 w 189"/>
                <a:gd name="T13" fmla="*/ 0 h 189"/>
                <a:gd name="T14" fmla="*/ 95 w 189"/>
                <a:gd name="T15" fmla="*/ 0 h 189"/>
                <a:gd name="T16" fmla="*/ 187 w 189"/>
                <a:gd name="T17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9">
                  <a:moveTo>
                    <a:pt x="187" y="95"/>
                  </a:moveTo>
                  <a:lnTo>
                    <a:pt x="187" y="95"/>
                  </a:lnTo>
                  <a:cubicBezTo>
                    <a:pt x="187" y="147"/>
                    <a:pt x="145" y="188"/>
                    <a:pt x="93" y="188"/>
                  </a:cubicBezTo>
                  <a:lnTo>
                    <a:pt x="93" y="188"/>
                  </a:lnTo>
                  <a:cubicBezTo>
                    <a:pt x="42" y="187"/>
                    <a:pt x="0" y="145"/>
                    <a:pt x="1" y="93"/>
                  </a:cubicBezTo>
                  <a:lnTo>
                    <a:pt x="1" y="93"/>
                  </a:lnTo>
                  <a:cubicBezTo>
                    <a:pt x="1" y="42"/>
                    <a:pt x="43" y="0"/>
                    <a:pt x="95" y="0"/>
                  </a:cubicBezTo>
                  <a:lnTo>
                    <a:pt x="95" y="0"/>
                  </a:lnTo>
                  <a:cubicBezTo>
                    <a:pt x="147" y="1"/>
                    <a:pt x="188" y="43"/>
                    <a:pt x="187" y="9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327">
              <a:extLst>
                <a:ext uri="{FF2B5EF4-FFF2-40B4-BE49-F238E27FC236}">
                  <a16:creationId xmlns:a16="http://schemas.microsoft.com/office/drawing/2014/main" id="{93409837-36F7-4740-9C59-9C61EF31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3180" y="6465405"/>
              <a:ext cx="236108" cy="236104"/>
            </a:xfrm>
            <a:custGeom>
              <a:avLst/>
              <a:gdLst>
                <a:gd name="T0" fmla="*/ 188 w 190"/>
                <a:gd name="T1" fmla="*/ 95 h 189"/>
                <a:gd name="T2" fmla="*/ 188 w 190"/>
                <a:gd name="T3" fmla="*/ 95 h 189"/>
                <a:gd name="T4" fmla="*/ 94 w 190"/>
                <a:gd name="T5" fmla="*/ 188 h 189"/>
                <a:gd name="T6" fmla="*/ 94 w 190"/>
                <a:gd name="T7" fmla="*/ 188 h 189"/>
                <a:gd name="T8" fmla="*/ 1 w 190"/>
                <a:gd name="T9" fmla="*/ 93 h 189"/>
                <a:gd name="T10" fmla="*/ 1 w 190"/>
                <a:gd name="T11" fmla="*/ 93 h 189"/>
                <a:gd name="T12" fmla="*/ 95 w 190"/>
                <a:gd name="T13" fmla="*/ 1 h 189"/>
                <a:gd name="T14" fmla="*/ 95 w 190"/>
                <a:gd name="T15" fmla="*/ 1 h 189"/>
                <a:gd name="T16" fmla="*/ 188 w 190"/>
                <a:gd name="T17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9">
                  <a:moveTo>
                    <a:pt x="188" y="95"/>
                  </a:moveTo>
                  <a:lnTo>
                    <a:pt x="188" y="95"/>
                  </a:lnTo>
                  <a:cubicBezTo>
                    <a:pt x="188" y="147"/>
                    <a:pt x="145" y="188"/>
                    <a:pt x="94" y="188"/>
                  </a:cubicBezTo>
                  <a:lnTo>
                    <a:pt x="94" y="188"/>
                  </a:lnTo>
                  <a:cubicBezTo>
                    <a:pt x="42" y="187"/>
                    <a:pt x="0" y="145"/>
                    <a:pt x="1" y="93"/>
                  </a:cubicBezTo>
                  <a:lnTo>
                    <a:pt x="1" y="93"/>
                  </a:lnTo>
                  <a:cubicBezTo>
                    <a:pt x="1" y="41"/>
                    <a:pt x="43" y="0"/>
                    <a:pt x="95" y="1"/>
                  </a:cubicBezTo>
                  <a:lnTo>
                    <a:pt x="95" y="1"/>
                  </a:lnTo>
                  <a:cubicBezTo>
                    <a:pt x="147" y="1"/>
                    <a:pt x="189" y="43"/>
                    <a:pt x="188" y="9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328">
              <a:extLst>
                <a:ext uri="{FF2B5EF4-FFF2-40B4-BE49-F238E27FC236}">
                  <a16:creationId xmlns:a16="http://schemas.microsoft.com/office/drawing/2014/main" id="{DABD9330-EC3F-E346-B50C-8807C416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172" y="6470898"/>
              <a:ext cx="236108" cy="236108"/>
            </a:xfrm>
            <a:custGeom>
              <a:avLst/>
              <a:gdLst>
                <a:gd name="T0" fmla="*/ 187 w 189"/>
                <a:gd name="T1" fmla="*/ 94 h 189"/>
                <a:gd name="T2" fmla="*/ 187 w 189"/>
                <a:gd name="T3" fmla="*/ 94 h 189"/>
                <a:gd name="T4" fmla="*/ 93 w 189"/>
                <a:gd name="T5" fmla="*/ 187 h 189"/>
                <a:gd name="T6" fmla="*/ 93 w 189"/>
                <a:gd name="T7" fmla="*/ 187 h 189"/>
                <a:gd name="T8" fmla="*/ 0 w 189"/>
                <a:gd name="T9" fmla="*/ 93 h 189"/>
                <a:gd name="T10" fmla="*/ 0 w 189"/>
                <a:gd name="T11" fmla="*/ 93 h 189"/>
                <a:gd name="T12" fmla="*/ 94 w 189"/>
                <a:gd name="T13" fmla="*/ 0 h 189"/>
                <a:gd name="T14" fmla="*/ 94 w 189"/>
                <a:gd name="T15" fmla="*/ 0 h 189"/>
                <a:gd name="T16" fmla="*/ 187 w 189"/>
                <a:gd name="T17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9">
                  <a:moveTo>
                    <a:pt x="187" y="94"/>
                  </a:moveTo>
                  <a:lnTo>
                    <a:pt x="187" y="94"/>
                  </a:lnTo>
                  <a:cubicBezTo>
                    <a:pt x="187" y="146"/>
                    <a:pt x="145" y="188"/>
                    <a:pt x="93" y="187"/>
                  </a:cubicBezTo>
                  <a:lnTo>
                    <a:pt x="93" y="187"/>
                  </a:lnTo>
                  <a:cubicBezTo>
                    <a:pt x="41" y="187"/>
                    <a:pt x="0" y="145"/>
                    <a:pt x="0" y="93"/>
                  </a:cubicBezTo>
                  <a:lnTo>
                    <a:pt x="0" y="93"/>
                  </a:lnTo>
                  <a:cubicBezTo>
                    <a:pt x="0" y="41"/>
                    <a:pt x="42" y="0"/>
                    <a:pt x="94" y="0"/>
                  </a:cubicBezTo>
                  <a:lnTo>
                    <a:pt x="94" y="0"/>
                  </a:lnTo>
                  <a:cubicBezTo>
                    <a:pt x="146" y="0"/>
                    <a:pt x="188" y="42"/>
                    <a:pt x="187" y="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329">
              <a:extLst>
                <a:ext uri="{FF2B5EF4-FFF2-40B4-BE49-F238E27FC236}">
                  <a16:creationId xmlns:a16="http://schemas.microsoft.com/office/drawing/2014/main" id="{E225AA99-8B75-014F-9EE4-D1E87509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0269" y="5806505"/>
              <a:ext cx="159233" cy="417304"/>
            </a:xfrm>
            <a:custGeom>
              <a:avLst/>
              <a:gdLst>
                <a:gd name="T0" fmla="*/ 56 w 126"/>
                <a:gd name="T1" fmla="*/ 0 h 336"/>
                <a:gd name="T2" fmla="*/ 2 w 126"/>
                <a:gd name="T3" fmla="*/ 54 h 336"/>
                <a:gd name="T4" fmla="*/ 2 w 126"/>
                <a:gd name="T5" fmla="*/ 54 h 336"/>
                <a:gd name="T6" fmla="*/ 48 w 126"/>
                <a:gd name="T7" fmla="*/ 167 h 336"/>
                <a:gd name="T8" fmla="*/ 48 w 126"/>
                <a:gd name="T9" fmla="*/ 167 h 336"/>
                <a:gd name="T10" fmla="*/ 0 w 126"/>
                <a:gd name="T11" fmla="*/ 280 h 336"/>
                <a:gd name="T12" fmla="*/ 54 w 126"/>
                <a:gd name="T13" fmla="*/ 335 h 336"/>
                <a:gd name="T14" fmla="*/ 54 w 126"/>
                <a:gd name="T15" fmla="*/ 335 h 336"/>
                <a:gd name="T16" fmla="*/ 124 w 126"/>
                <a:gd name="T17" fmla="*/ 168 h 336"/>
                <a:gd name="T18" fmla="*/ 124 w 126"/>
                <a:gd name="T19" fmla="*/ 168 h 336"/>
                <a:gd name="T20" fmla="*/ 56 w 126"/>
                <a:gd name="T21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336">
                  <a:moveTo>
                    <a:pt x="56" y="0"/>
                  </a:moveTo>
                  <a:lnTo>
                    <a:pt x="2" y="54"/>
                  </a:lnTo>
                  <a:lnTo>
                    <a:pt x="2" y="54"/>
                  </a:lnTo>
                  <a:cubicBezTo>
                    <a:pt x="31" y="83"/>
                    <a:pt x="48" y="123"/>
                    <a:pt x="48" y="167"/>
                  </a:cubicBezTo>
                  <a:lnTo>
                    <a:pt x="48" y="167"/>
                  </a:lnTo>
                  <a:cubicBezTo>
                    <a:pt x="48" y="212"/>
                    <a:pt x="29" y="252"/>
                    <a:pt x="0" y="280"/>
                  </a:cubicBezTo>
                  <a:lnTo>
                    <a:pt x="54" y="335"/>
                  </a:lnTo>
                  <a:lnTo>
                    <a:pt x="54" y="335"/>
                  </a:lnTo>
                  <a:cubicBezTo>
                    <a:pt x="96" y="293"/>
                    <a:pt x="124" y="233"/>
                    <a:pt x="124" y="168"/>
                  </a:cubicBezTo>
                  <a:lnTo>
                    <a:pt x="124" y="168"/>
                  </a:lnTo>
                  <a:cubicBezTo>
                    <a:pt x="125" y="102"/>
                    <a:pt x="99" y="43"/>
                    <a:pt x="56" y="0"/>
                  </a:cubicBezTo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330">
              <a:extLst>
                <a:ext uri="{FF2B5EF4-FFF2-40B4-BE49-F238E27FC236}">
                  <a16:creationId xmlns:a16="http://schemas.microsoft.com/office/drawing/2014/main" id="{FE0069BD-C005-8E4F-B1D3-2B3CDCFE0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7905" y="5872393"/>
              <a:ext cx="142762" cy="280032"/>
            </a:xfrm>
            <a:custGeom>
              <a:avLst/>
              <a:gdLst>
                <a:gd name="T0" fmla="*/ 21 w 113"/>
                <a:gd name="T1" fmla="*/ 113 h 227"/>
                <a:gd name="T2" fmla="*/ 21 w 113"/>
                <a:gd name="T3" fmla="*/ 113 h 227"/>
                <a:gd name="T4" fmla="*/ 0 w 113"/>
                <a:gd name="T5" fmla="*/ 161 h 227"/>
                <a:gd name="T6" fmla="*/ 64 w 113"/>
                <a:gd name="T7" fmla="*/ 226 h 227"/>
                <a:gd name="T8" fmla="*/ 64 w 113"/>
                <a:gd name="T9" fmla="*/ 226 h 227"/>
                <a:gd name="T10" fmla="*/ 112 w 113"/>
                <a:gd name="T11" fmla="*/ 113 h 227"/>
                <a:gd name="T12" fmla="*/ 112 w 113"/>
                <a:gd name="T13" fmla="*/ 113 h 227"/>
                <a:gd name="T14" fmla="*/ 66 w 113"/>
                <a:gd name="T15" fmla="*/ 0 h 227"/>
                <a:gd name="T16" fmla="*/ 1 w 113"/>
                <a:gd name="T17" fmla="*/ 63 h 227"/>
                <a:gd name="T18" fmla="*/ 1 w 113"/>
                <a:gd name="T19" fmla="*/ 63 h 227"/>
                <a:gd name="T20" fmla="*/ 21 w 113"/>
                <a:gd name="T21" fmla="*/ 11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227">
                  <a:moveTo>
                    <a:pt x="21" y="113"/>
                  </a:moveTo>
                  <a:lnTo>
                    <a:pt x="21" y="113"/>
                  </a:lnTo>
                  <a:cubicBezTo>
                    <a:pt x="21" y="132"/>
                    <a:pt x="13" y="149"/>
                    <a:pt x="0" y="161"/>
                  </a:cubicBezTo>
                  <a:lnTo>
                    <a:pt x="64" y="226"/>
                  </a:lnTo>
                  <a:lnTo>
                    <a:pt x="64" y="226"/>
                  </a:lnTo>
                  <a:cubicBezTo>
                    <a:pt x="93" y="198"/>
                    <a:pt x="112" y="158"/>
                    <a:pt x="112" y="113"/>
                  </a:cubicBezTo>
                  <a:lnTo>
                    <a:pt x="112" y="113"/>
                  </a:lnTo>
                  <a:cubicBezTo>
                    <a:pt x="112" y="69"/>
                    <a:pt x="95" y="29"/>
                    <a:pt x="66" y="0"/>
                  </a:cubicBezTo>
                  <a:lnTo>
                    <a:pt x="1" y="63"/>
                  </a:lnTo>
                  <a:lnTo>
                    <a:pt x="1" y="63"/>
                  </a:lnTo>
                  <a:cubicBezTo>
                    <a:pt x="13" y="76"/>
                    <a:pt x="21" y="94"/>
                    <a:pt x="21" y="113"/>
                  </a:cubicBezTo>
                </a:path>
              </a:pathLst>
            </a:cu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331">
              <a:extLst>
                <a:ext uri="{FF2B5EF4-FFF2-40B4-BE49-F238E27FC236}">
                  <a16:creationId xmlns:a16="http://schemas.microsoft.com/office/drawing/2014/main" id="{9A73DC5E-71B1-C845-95F2-7334BC52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7507" y="5954757"/>
              <a:ext cx="87854" cy="120799"/>
            </a:xfrm>
            <a:custGeom>
              <a:avLst/>
              <a:gdLst>
                <a:gd name="T0" fmla="*/ 49 w 70"/>
                <a:gd name="T1" fmla="*/ 0 h 99"/>
                <a:gd name="T2" fmla="*/ 0 w 70"/>
                <a:gd name="T3" fmla="*/ 49 h 99"/>
                <a:gd name="T4" fmla="*/ 48 w 70"/>
                <a:gd name="T5" fmla="*/ 98 h 99"/>
                <a:gd name="T6" fmla="*/ 48 w 70"/>
                <a:gd name="T7" fmla="*/ 98 h 99"/>
                <a:gd name="T8" fmla="*/ 69 w 70"/>
                <a:gd name="T9" fmla="*/ 50 h 99"/>
                <a:gd name="T10" fmla="*/ 69 w 70"/>
                <a:gd name="T11" fmla="*/ 50 h 99"/>
                <a:gd name="T12" fmla="*/ 49 w 70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99">
                  <a:moveTo>
                    <a:pt x="49" y="0"/>
                  </a:moveTo>
                  <a:lnTo>
                    <a:pt x="0" y="49"/>
                  </a:lnTo>
                  <a:lnTo>
                    <a:pt x="48" y="98"/>
                  </a:lnTo>
                  <a:lnTo>
                    <a:pt x="48" y="98"/>
                  </a:lnTo>
                  <a:cubicBezTo>
                    <a:pt x="61" y="86"/>
                    <a:pt x="69" y="69"/>
                    <a:pt x="69" y="50"/>
                  </a:cubicBezTo>
                  <a:lnTo>
                    <a:pt x="69" y="50"/>
                  </a:lnTo>
                  <a:cubicBezTo>
                    <a:pt x="69" y="31"/>
                    <a:pt x="61" y="13"/>
                    <a:pt x="4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332">
              <a:extLst>
                <a:ext uri="{FF2B5EF4-FFF2-40B4-BE49-F238E27FC236}">
                  <a16:creationId xmlns:a16="http://schemas.microsoft.com/office/drawing/2014/main" id="{D5EC83C9-7010-C746-B081-DEC0B5B4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2383" y="5855921"/>
              <a:ext cx="186688" cy="329450"/>
            </a:xfrm>
            <a:custGeom>
              <a:avLst/>
              <a:gdLst>
                <a:gd name="T0" fmla="*/ 59 w 152"/>
                <a:gd name="T1" fmla="*/ 48 h 264"/>
                <a:gd name="T2" fmla="*/ 1 w 152"/>
                <a:gd name="T3" fmla="*/ 48 h 264"/>
                <a:gd name="T4" fmla="*/ 0 w 152"/>
                <a:gd name="T5" fmla="*/ 213 h 264"/>
                <a:gd name="T6" fmla="*/ 58 w 152"/>
                <a:gd name="T7" fmla="*/ 214 h 264"/>
                <a:gd name="T8" fmla="*/ 149 w 152"/>
                <a:gd name="T9" fmla="*/ 263 h 264"/>
                <a:gd name="T10" fmla="*/ 151 w 152"/>
                <a:gd name="T11" fmla="*/ 0 h 264"/>
                <a:gd name="T12" fmla="*/ 59 w 152"/>
                <a:gd name="T13" fmla="*/ 4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264">
                  <a:moveTo>
                    <a:pt x="59" y="48"/>
                  </a:moveTo>
                  <a:lnTo>
                    <a:pt x="1" y="48"/>
                  </a:lnTo>
                  <a:lnTo>
                    <a:pt x="0" y="213"/>
                  </a:lnTo>
                  <a:lnTo>
                    <a:pt x="58" y="214"/>
                  </a:lnTo>
                  <a:lnTo>
                    <a:pt x="149" y="263"/>
                  </a:lnTo>
                  <a:lnTo>
                    <a:pt x="151" y="0"/>
                  </a:lnTo>
                  <a:lnTo>
                    <a:pt x="59" y="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333">
              <a:extLst>
                <a:ext uri="{FF2B5EF4-FFF2-40B4-BE49-F238E27FC236}">
                  <a16:creationId xmlns:a16="http://schemas.microsoft.com/office/drawing/2014/main" id="{8322A36B-3B15-E84F-A6F5-2DDE687E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965" y="7256090"/>
              <a:ext cx="1147588" cy="49416"/>
            </a:xfrm>
            <a:custGeom>
              <a:avLst/>
              <a:gdLst>
                <a:gd name="T0" fmla="*/ 913 w 920"/>
                <a:gd name="T1" fmla="*/ 37 h 38"/>
                <a:gd name="T2" fmla="*/ 6 w 920"/>
                <a:gd name="T3" fmla="*/ 30 h 38"/>
                <a:gd name="T4" fmla="*/ 6 w 920"/>
                <a:gd name="T5" fmla="*/ 30 h 38"/>
                <a:gd name="T6" fmla="*/ 0 w 920"/>
                <a:gd name="T7" fmla="*/ 24 h 38"/>
                <a:gd name="T8" fmla="*/ 0 w 920"/>
                <a:gd name="T9" fmla="*/ 6 h 38"/>
                <a:gd name="T10" fmla="*/ 0 w 920"/>
                <a:gd name="T11" fmla="*/ 6 h 38"/>
                <a:gd name="T12" fmla="*/ 6 w 920"/>
                <a:gd name="T13" fmla="*/ 0 h 38"/>
                <a:gd name="T14" fmla="*/ 913 w 920"/>
                <a:gd name="T15" fmla="*/ 7 h 38"/>
                <a:gd name="T16" fmla="*/ 913 w 920"/>
                <a:gd name="T17" fmla="*/ 7 h 38"/>
                <a:gd name="T18" fmla="*/ 919 w 920"/>
                <a:gd name="T19" fmla="*/ 13 h 38"/>
                <a:gd name="T20" fmla="*/ 919 w 920"/>
                <a:gd name="T21" fmla="*/ 31 h 38"/>
                <a:gd name="T22" fmla="*/ 919 w 920"/>
                <a:gd name="T23" fmla="*/ 31 h 38"/>
                <a:gd name="T24" fmla="*/ 913 w 920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38">
                  <a:moveTo>
                    <a:pt x="913" y="37"/>
                  </a:moveTo>
                  <a:lnTo>
                    <a:pt x="6" y="30"/>
                  </a:lnTo>
                  <a:lnTo>
                    <a:pt x="6" y="30"/>
                  </a:lnTo>
                  <a:cubicBezTo>
                    <a:pt x="3" y="30"/>
                    <a:pt x="0" y="27"/>
                    <a:pt x="0" y="24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2"/>
                    <a:pt x="3" y="0"/>
                    <a:pt x="6" y="0"/>
                  </a:cubicBezTo>
                  <a:lnTo>
                    <a:pt x="913" y="7"/>
                  </a:lnTo>
                  <a:lnTo>
                    <a:pt x="913" y="7"/>
                  </a:lnTo>
                  <a:cubicBezTo>
                    <a:pt x="917" y="7"/>
                    <a:pt x="919" y="10"/>
                    <a:pt x="919" y="13"/>
                  </a:cubicBezTo>
                  <a:lnTo>
                    <a:pt x="919" y="31"/>
                  </a:lnTo>
                  <a:lnTo>
                    <a:pt x="919" y="31"/>
                  </a:lnTo>
                  <a:cubicBezTo>
                    <a:pt x="919" y="34"/>
                    <a:pt x="916" y="37"/>
                    <a:pt x="913" y="3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334">
              <a:extLst>
                <a:ext uri="{FF2B5EF4-FFF2-40B4-BE49-F238E27FC236}">
                  <a16:creationId xmlns:a16="http://schemas.microsoft.com/office/drawing/2014/main" id="{EC86C107-96D1-2D42-A18C-AD6B10CC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965" y="7404338"/>
              <a:ext cx="1147588" cy="49420"/>
            </a:xfrm>
            <a:custGeom>
              <a:avLst/>
              <a:gdLst>
                <a:gd name="T0" fmla="*/ 912 w 920"/>
                <a:gd name="T1" fmla="*/ 37 h 38"/>
                <a:gd name="T2" fmla="*/ 6 w 920"/>
                <a:gd name="T3" fmla="*/ 30 h 38"/>
                <a:gd name="T4" fmla="*/ 6 w 920"/>
                <a:gd name="T5" fmla="*/ 30 h 38"/>
                <a:gd name="T6" fmla="*/ 0 w 920"/>
                <a:gd name="T7" fmla="*/ 24 h 38"/>
                <a:gd name="T8" fmla="*/ 0 w 920"/>
                <a:gd name="T9" fmla="*/ 6 h 38"/>
                <a:gd name="T10" fmla="*/ 0 w 920"/>
                <a:gd name="T11" fmla="*/ 6 h 38"/>
                <a:gd name="T12" fmla="*/ 6 w 920"/>
                <a:gd name="T13" fmla="*/ 0 h 38"/>
                <a:gd name="T14" fmla="*/ 913 w 920"/>
                <a:gd name="T15" fmla="*/ 7 h 38"/>
                <a:gd name="T16" fmla="*/ 913 w 920"/>
                <a:gd name="T17" fmla="*/ 7 h 38"/>
                <a:gd name="T18" fmla="*/ 919 w 920"/>
                <a:gd name="T19" fmla="*/ 13 h 38"/>
                <a:gd name="T20" fmla="*/ 918 w 920"/>
                <a:gd name="T21" fmla="*/ 31 h 38"/>
                <a:gd name="T22" fmla="*/ 918 w 920"/>
                <a:gd name="T23" fmla="*/ 31 h 38"/>
                <a:gd name="T24" fmla="*/ 912 w 920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38">
                  <a:moveTo>
                    <a:pt x="912" y="37"/>
                  </a:moveTo>
                  <a:lnTo>
                    <a:pt x="6" y="30"/>
                  </a:lnTo>
                  <a:lnTo>
                    <a:pt x="6" y="30"/>
                  </a:lnTo>
                  <a:cubicBezTo>
                    <a:pt x="2" y="30"/>
                    <a:pt x="0" y="27"/>
                    <a:pt x="0" y="24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913" y="7"/>
                  </a:lnTo>
                  <a:lnTo>
                    <a:pt x="913" y="7"/>
                  </a:lnTo>
                  <a:cubicBezTo>
                    <a:pt x="915" y="7"/>
                    <a:pt x="919" y="9"/>
                    <a:pt x="919" y="13"/>
                  </a:cubicBezTo>
                  <a:lnTo>
                    <a:pt x="918" y="31"/>
                  </a:lnTo>
                  <a:lnTo>
                    <a:pt x="918" y="31"/>
                  </a:lnTo>
                  <a:cubicBezTo>
                    <a:pt x="918" y="35"/>
                    <a:pt x="915" y="37"/>
                    <a:pt x="912" y="3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335">
              <a:extLst>
                <a:ext uri="{FF2B5EF4-FFF2-40B4-BE49-F238E27FC236}">
                  <a16:creationId xmlns:a16="http://schemas.microsoft.com/office/drawing/2014/main" id="{7FF0C3C7-01E0-8B4E-A100-33ACC78D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479" y="7558081"/>
              <a:ext cx="1147584" cy="49420"/>
            </a:xfrm>
            <a:custGeom>
              <a:avLst/>
              <a:gdLst>
                <a:gd name="T0" fmla="*/ 913 w 920"/>
                <a:gd name="T1" fmla="*/ 37 h 38"/>
                <a:gd name="T2" fmla="*/ 6 w 920"/>
                <a:gd name="T3" fmla="*/ 30 h 38"/>
                <a:gd name="T4" fmla="*/ 6 w 920"/>
                <a:gd name="T5" fmla="*/ 30 h 38"/>
                <a:gd name="T6" fmla="*/ 0 w 920"/>
                <a:gd name="T7" fmla="*/ 24 h 38"/>
                <a:gd name="T8" fmla="*/ 0 w 920"/>
                <a:gd name="T9" fmla="*/ 6 h 38"/>
                <a:gd name="T10" fmla="*/ 0 w 920"/>
                <a:gd name="T11" fmla="*/ 6 h 38"/>
                <a:gd name="T12" fmla="*/ 6 w 920"/>
                <a:gd name="T13" fmla="*/ 0 h 38"/>
                <a:gd name="T14" fmla="*/ 913 w 920"/>
                <a:gd name="T15" fmla="*/ 7 h 38"/>
                <a:gd name="T16" fmla="*/ 913 w 920"/>
                <a:gd name="T17" fmla="*/ 7 h 38"/>
                <a:gd name="T18" fmla="*/ 919 w 920"/>
                <a:gd name="T19" fmla="*/ 13 h 38"/>
                <a:gd name="T20" fmla="*/ 919 w 920"/>
                <a:gd name="T21" fmla="*/ 31 h 38"/>
                <a:gd name="T22" fmla="*/ 919 w 920"/>
                <a:gd name="T23" fmla="*/ 31 h 38"/>
                <a:gd name="T24" fmla="*/ 913 w 920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38">
                  <a:moveTo>
                    <a:pt x="913" y="37"/>
                  </a:moveTo>
                  <a:lnTo>
                    <a:pt x="6" y="30"/>
                  </a:lnTo>
                  <a:lnTo>
                    <a:pt x="6" y="30"/>
                  </a:lnTo>
                  <a:cubicBezTo>
                    <a:pt x="3" y="30"/>
                    <a:pt x="0" y="27"/>
                    <a:pt x="0" y="24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3" y="0"/>
                    <a:pt x="6" y="0"/>
                  </a:cubicBezTo>
                  <a:lnTo>
                    <a:pt x="913" y="7"/>
                  </a:lnTo>
                  <a:lnTo>
                    <a:pt x="913" y="7"/>
                  </a:lnTo>
                  <a:cubicBezTo>
                    <a:pt x="917" y="7"/>
                    <a:pt x="919" y="10"/>
                    <a:pt x="919" y="13"/>
                  </a:cubicBezTo>
                  <a:lnTo>
                    <a:pt x="919" y="31"/>
                  </a:lnTo>
                  <a:lnTo>
                    <a:pt x="919" y="31"/>
                  </a:lnTo>
                  <a:cubicBezTo>
                    <a:pt x="919" y="34"/>
                    <a:pt x="916" y="37"/>
                    <a:pt x="913" y="3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336">
              <a:extLst>
                <a:ext uri="{FF2B5EF4-FFF2-40B4-BE49-F238E27FC236}">
                  <a16:creationId xmlns:a16="http://schemas.microsoft.com/office/drawing/2014/main" id="{E94532F6-F9CE-EB46-94E0-0191BB072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2715" y="6459915"/>
              <a:ext cx="236104" cy="236108"/>
            </a:xfrm>
            <a:custGeom>
              <a:avLst/>
              <a:gdLst>
                <a:gd name="T0" fmla="*/ 187 w 189"/>
                <a:gd name="T1" fmla="*/ 95 h 189"/>
                <a:gd name="T2" fmla="*/ 187 w 189"/>
                <a:gd name="T3" fmla="*/ 95 h 189"/>
                <a:gd name="T4" fmla="*/ 93 w 189"/>
                <a:gd name="T5" fmla="*/ 188 h 189"/>
                <a:gd name="T6" fmla="*/ 93 w 189"/>
                <a:gd name="T7" fmla="*/ 188 h 189"/>
                <a:gd name="T8" fmla="*/ 1 w 189"/>
                <a:gd name="T9" fmla="*/ 93 h 189"/>
                <a:gd name="T10" fmla="*/ 1 w 189"/>
                <a:gd name="T11" fmla="*/ 93 h 189"/>
                <a:gd name="T12" fmla="*/ 95 w 189"/>
                <a:gd name="T13" fmla="*/ 0 h 189"/>
                <a:gd name="T14" fmla="*/ 95 w 189"/>
                <a:gd name="T15" fmla="*/ 0 h 189"/>
                <a:gd name="T16" fmla="*/ 187 w 189"/>
                <a:gd name="T17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9">
                  <a:moveTo>
                    <a:pt x="187" y="95"/>
                  </a:moveTo>
                  <a:lnTo>
                    <a:pt x="187" y="95"/>
                  </a:lnTo>
                  <a:cubicBezTo>
                    <a:pt x="187" y="147"/>
                    <a:pt x="145" y="188"/>
                    <a:pt x="93" y="188"/>
                  </a:cubicBezTo>
                  <a:lnTo>
                    <a:pt x="93" y="188"/>
                  </a:lnTo>
                  <a:cubicBezTo>
                    <a:pt x="42" y="187"/>
                    <a:pt x="0" y="145"/>
                    <a:pt x="1" y="93"/>
                  </a:cubicBezTo>
                  <a:lnTo>
                    <a:pt x="1" y="93"/>
                  </a:lnTo>
                  <a:cubicBezTo>
                    <a:pt x="1" y="42"/>
                    <a:pt x="43" y="0"/>
                    <a:pt x="95" y="0"/>
                  </a:cubicBezTo>
                  <a:lnTo>
                    <a:pt x="95" y="0"/>
                  </a:lnTo>
                  <a:cubicBezTo>
                    <a:pt x="147" y="1"/>
                    <a:pt x="188" y="43"/>
                    <a:pt x="187" y="95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337">
              <a:extLst>
                <a:ext uri="{FF2B5EF4-FFF2-40B4-BE49-F238E27FC236}">
                  <a16:creationId xmlns:a16="http://schemas.microsoft.com/office/drawing/2014/main" id="{927F5419-9BAE-E949-A995-6EF2513C5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3180" y="6465405"/>
              <a:ext cx="236108" cy="236104"/>
            </a:xfrm>
            <a:custGeom>
              <a:avLst/>
              <a:gdLst>
                <a:gd name="T0" fmla="*/ 188 w 190"/>
                <a:gd name="T1" fmla="*/ 95 h 189"/>
                <a:gd name="T2" fmla="*/ 188 w 190"/>
                <a:gd name="T3" fmla="*/ 95 h 189"/>
                <a:gd name="T4" fmla="*/ 94 w 190"/>
                <a:gd name="T5" fmla="*/ 188 h 189"/>
                <a:gd name="T6" fmla="*/ 94 w 190"/>
                <a:gd name="T7" fmla="*/ 188 h 189"/>
                <a:gd name="T8" fmla="*/ 1 w 190"/>
                <a:gd name="T9" fmla="*/ 93 h 189"/>
                <a:gd name="T10" fmla="*/ 1 w 190"/>
                <a:gd name="T11" fmla="*/ 93 h 189"/>
                <a:gd name="T12" fmla="*/ 95 w 190"/>
                <a:gd name="T13" fmla="*/ 1 h 189"/>
                <a:gd name="T14" fmla="*/ 95 w 190"/>
                <a:gd name="T15" fmla="*/ 1 h 189"/>
                <a:gd name="T16" fmla="*/ 188 w 190"/>
                <a:gd name="T17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9">
                  <a:moveTo>
                    <a:pt x="188" y="95"/>
                  </a:moveTo>
                  <a:lnTo>
                    <a:pt x="188" y="95"/>
                  </a:lnTo>
                  <a:cubicBezTo>
                    <a:pt x="188" y="147"/>
                    <a:pt x="145" y="188"/>
                    <a:pt x="94" y="188"/>
                  </a:cubicBezTo>
                  <a:lnTo>
                    <a:pt x="94" y="188"/>
                  </a:lnTo>
                  <a:cubicBezTo>
                    <a:pt x="42" y="187"/>
                    <a:pt x="0" y="145"/>
                    <a:pt x="1" y="93"/>
                  </a:cubicBezTo>
                  <a:lnTo>
                    <a:pt x="1" y="93"/>
                  </a:lnTo>
                  <a:cubicBezTo>
                    <a:pt x="1" y="41"/>
                    <a:pt x="43" y="0"/>
                    <a:pt x="95" y="1"/>
                  </a:cubicBezTo>
                  <a:lnTo>
                    <a:pt x="95" y="1"/>
                  </a:lnTo>
                  <a:cubicBezTo>
                    <a:pt x="147" y="1"/>
                    <a:pt x="189" y="43"/>
                    <a:pt x="188" y="95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338">
              <a:extLst>
                <a:ext uri="{FF2B5EF4-FFF2-40B4-BE49-F238E27FC236}">
                  <a16:creationId xmlns:a16="http://schemas.microsoft.com/office/drawing/2014/main" id="{4B1EC3FA-12F7-F54E-8BAC-52481A1A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172" y="6470898"/>
              <a:ext cx="236108" cy="236108"/>
            </a:xfrm>
            <a:custGeom>
              <a:avLst/>
              <a:gdLst>
                <a:gd name="T0" fmla="*/ 187 w 189"/>
                <a:gd name="T1" fmla="*/ 94 h 189"/>
                <a:gd name="T2" fmla="*/ 187 w 189"/>
                <a:gd name="T3" fmla="*/ 94 h 189"/>
                <a:gd name="T4" fmla="*/ 93 w 189"/>
                <a:gd name="T5" fmla="*/ 187 h 189"/>
                <a:gd name="T6" fmla="*/ 93 w 189"/>
                <a:gd name="T7" fmla="*/ 187 h 189"/>
                <a:gd name="T8" fmla="*/ 0 w 189"/>
                <a:gd name="T9" fmla="*/ 93 h 189"/>
                <a:gd name="T10" fmla="*/ 0 w 189"/>
                <a:gd name="T11" fmla="*/ 93 h 189"/>
                <a:gd name="T12" fmla="*/ 94 w 189"/>
                <a:gd name="T13" fmla="*/ 0 h 189"/>
                <a:gd name="T14" fmla="*/ 94 w 189"/>
                <a:gd name="T15" fmla="*/ 0 h 189"/>
                <a:gd name="T16" fmla="*/ 187 w 189"/>
                <a:gd name="T17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9">
                  <a:moveTo>
                    <a:pt x="187" y="94"/>
                  </a:moveTo>
                  <a:lnTo>
                    <a:pt x="187" y="94"/>
                  </a:lnTo>
                  <a:cubicBezTo>
                    <a:pt x="187" y="146"/>
                    <a:pt x="145" y="188"/>
                    <a:pt x="93" y="187"/>
                  </a:cubicBezTo>
                  <a:lnTo>
                    <a:pt x="93" y="187"/>
                  </a:lnTo>
                  <a:cubicBezTo>
                    <a:pt x="41" y="187"/>
                    <a:pt x="0" y="145"/>
                    <a:pt x="0" y="93"/>
                  </a:cubicBezTo>
                  <a:lnTo>
                    <a:pt x="0" y="93"/>
                  </a:lnTo>
                  <a:cubicBezTo>
                    <a:pt x="0" y="41"/>
                    <a:pt x="42" y="0"/>
                    <a:pt x="94" y="0"/>
                  </a:cubicBezTo>
                  <a:lnTo>
                    <a:pt x="94" y="0"/>
                  </a:lnTo>
                  <a:cubicBezTo>
                    <a:pt x="146" y="0"/>
                    <a:pt x="188" y="42"/>
                    <a:pt x="187" y="94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339">
              <a:extLst>
                <a:ext uri="{FF2B5EF4-FFF2-40B4-BE49-F238E27FC236}">
                  <a16:creationId xmlns:a16="http://schemas.microsoft.com/office/drawing/2014/main" id="{71979853-D1F0-DB43-BAA7-5CEC159FD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4744" y="6987036"/>
              <a:ext cx="329450" cy="126291"/>
            </a:xfrm>
            <a:custGeom>
              <a:avLst/>
              <a:gdLst>
                <a:gd name="T0" fmla="*/ 262 w 264"/>
                <a:gd name="T1" fmla="*/ 52 h 103"/>
                <a:gd name="T2" fmla="*/ 262 w 264"/>
                <a:gd name="T3" fmla="*/ 52 h 103"/>
                <a:gd name="T4" fmla="*/ 130 w 264"/>
                <a:gd name="T5" fmla="*/ 101 h 103"/>
                <a:gd name="T6" fmla="*/ 130 w 264"/>
                <a:gd name="T7" fmla="*/ 101 h 103"/>
                <a:gd name="T8" fmla="*/ 0 w 264"/>
                <a:gd name="T9" fmla="*/ 50 h 103"/>
                <a:gd name="T10" fmla="*/ 0 w 264"/>
                <a:gd name="T11" fmla="*/ 50 h 103"/>
                <a:gd name="T12" fmla="*/ 131 w 264"/>
                <a:gd name="T13" fmla="*/ 0 h 103"/>
                <a:gd name="T14" fmla="*/ 131 w 264"/>
                <a:gd name="T15" fmla="*/ 0 h 103"/>
                <a:gd name="T16" fmla="*/ 262 w 264"/>
                <a:gd name="T17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103">
                  <a:moveTo>
                    <a:pt x="262" y="52"/>
                  </a:moveTo>
                  <a:lnTo>
                    <a:pt x="262" y="52"/>
                  </a:lnTo>
                  <a:cubicBezTo>
                    <a:pt x="262" y="80"/>
                    <a:pt x="203" y="102"/>
                    <a:pt x="130" y="101"/>
                  </a:cubicBezTo>
                  <a:lnTo>
                    <a:pt x="130" y="101"/>
                  </a:lnTo>
                  <a:cubicBezTo>
                    <a:pt x="58" y="101"/>
                    <a:pt x="0" y="78"/>
                    <a:pt x="0" y="50"/>
                  </a:cubicBezTo>
                  <a:lnTo>
                    <a:pt x="0" y="50"/>
                  </a:lnTo>
                  <a:cubicBezTo>
                    <a:pt x="0" y="22"/>
                    <a:pt x="59" y="0"/>
                    <a:pt x="131" y="0"/>
                  </a:cubicBezTo>
                  <a:lnTo>
                    <a:pt x="131" y="0"/>
                  </a:lnTo>
                  <a:cubicBezTo>
                    <a:pt x="204" y="0"/>
                    <a:pt x="263" y="24"/>
                    <a:pt x="262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340">
              <a:extLst>
                <a:ext uri="{FF2B5EF4-FFF2-40B4-BE49-F238E27FC236}">
                  <a16:creationId xmlns:a16="http://schemas.microsoft.com/office/drawing/2014/main" id="{9504D617-6C5B-9842-B1EE-0331B8811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6190" y="5312329"/>
              <a:ext cx="241597" cy="82362"/>
            </a:xfrm>
            <a:custGeom>
              <a:avLst/>
              <a:gdLst>
                <a:gd name="T0" fmla="*/ 1 w 194"/>
                <a:gd name="T1" fmla="*/ 0 h 67"/>
                <a:gd name="T2" fmla="*/ 1 w 194"/>
                <a:gd name="T3" fmla="*/ 0 h 67"/>
                <a:gd name="T4" fmla="*/ 0 w 194"/>
                <a:gd name="T5" fmla="*/ 1 h 67"/>
                <a:gd name="T6" fmla="*/ 0 w 194"/>
                <a:gd name="T7" fmla="*/ 1 h 67"/>
                <a:gd name="T8" fmla="*/ 0 w 194"/>
                <a:gd name="T9" fmla="*/ 3 h 67"/>
                <a:gd name="T10" fmla="*/ 0 w 194"/>
                <a:gd name="T11" fmla="*/ 31 h 67"/>
                <a:gd name="T12" fmla="*/ 0 w 194"/>
                <a:gd name="T13" fmla="*/ 59 h 67"/>
                <a:gd name="T14" fmla="*/ 96 w 194"/>
                <a:gd name="T15" fmla="*/ 60 h 67"/>
                <a:gd name="T16" fmla="*/ 192 w 194"/>
                <a:gd name="T17" fmla="*/ 66 h 67"/>
                <a:gd name="T18" fmla="*/ 192 w 194"/>
                <a:gd name="T19" fmla="*/ 32 h 67"/>
                <a:gd name="T20" fmla="*/ 193 w 194"/>
                <a:gd name="T21" fmla="*/ 4 h 67"/>
                <a:gd name="T22" fmla="*/ 193 w 194"/>
                <a:gd name="T23" fmla="*/ 4 h 67"/>
                <a:gd name="T24" fmla="*/ 193 w 194"/>
                <a:gd name="T25" fmla="*/ 2 h 67"/>
                <a:gd name="T26" fmla="*/ 193 w 194"/>
                <a:gd name="T27" fmla="*/ 2 h 67"/>
                <a:gd name="T28" fmla="*/ 193 w 194"/>
                <a:gd name="T29" fmla="*/ 1 h 67"/>
                <a:gd name="T30" fmla="*/ 97 w 194"/>
                <a:gd name="T31" fmla="*/ 1 h 67"/>
                <a:gd name="T32" fmla="*/ 1 w 194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67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2"/>
                    <a:pt x="0" y="2"/>
                    <a:pt x="0" y="3"/>
                  </a:cubicBezTo>
                  <a:lnTo>
                    <a:pt x="0" y="31"/>
                  </a:lnTo>
                  <a:lnTo>
                    <a:pt x="0" y="59"/>
                  </a:lnTo>
                  <a:lnTo>
                    <a:pt x="96" y="60"/>
                  </a:lnTo>
                  <a:lnTo>
                    <a:pt x="192" y="66"/>
                  </a:lnTo>
                  <a:lnTo>
                    <a:pt x="192" y="32"/>
                  </a:lnTo>
                  <a:lnTo>
                    <a:pt x="193" y="4"/>
                  </a:lnTo>
                  <a:lnTo>
                    <a:pt x="193" y="4"/>
                  </a:lnTo>
                  <a:cubicBezTo>
                    <a:pt x="193" y="3"/>
                    <a:pt x="193" y="3"/>
                    <a:pt x="193" y="2"/>
                  </a:cubicBezTo>
                  <a:lnTo>
                    <a:pt x="193" y="2"/>
                  </a:lnTo>
                  <a:cubicBezTo>
                    <a:pt x="193" y="2"/>
                    <a:pt x="193" y="2"/>
                    <a:pt x="193" y="1"/>
                  </a:cubicBezTo>
                  <a:lnTo>
                    <a:pt x="97" y="1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341">
              <a:extLst>
                <a:ext uri="{FF2B5EF4-FFF2-40B4-BE49-F238E27FC236}">
                  <a16:creationId xmlns:a16="http://schemas.microsoft.com/office/drawing/2014/main" id="{6F1F7FC2-02C6-7E49-9BE3-DD38DDAD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6190" y="5197020"/>
              <a:ext cx="241597" cy="120799"/>
            </a:xfrm>
            <a:custGeom>
              <a:avLst/>
              <a:gdLst>
                <a:gd name="T0" fmla="*/ 96 w 193"/>
                <a:gd name="T1" fmla="*/ 0 h 95"/>
                <a:gd name="T2" fmla="*/ 96 w 193"/>
                <a:gd name="T3" fmla="*/ 0 h 95"/>
                <a:gd name="T4" fmla="*/ 29 w 193"/>
                <a:gd name="T5" fmla="*/ 27 h 95"/>
                <a:gd name="T6" fmla="*/ 29 w 193"/>
                <a:gd name="T7" fmla="*/ 27 h 95"/>
                <a:gd name="T8" fmla="*/ 0 w 193"/>
                <a:gd name="T9" fmla="*/ 93 h 95"/>
                <a:gd name="T10" fmla="*/ 96 w 193"/>
                <a:gd name="T11" fmla="*/ 94 h 95"/>
                <a:gd name="T12" fmla="*/ 192 w 193"/>
                <a:gd name="T13" fmla="*/ 94 h 95"/>
                <a:gd name="T14" fmla="*/ 192 w 193"/>
                <a:gd name="T15" fmla="*/ 94 h 95"/>
                <a:gd name="T16" fmla="*/ 163 w 193"/>
                <a:gd name="T17" fmla="*/ 28 h 95"/>
                <a:gd name="T18" fmla="*/ 163 w 193"/>
                <a:gd name="T19" fmla="*/ 28 h 95"/>
                <a:gd name="T20" fmla="*/ 96 w 193"/>
                <a:gd name="T2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95">
                  <a:moveTo>
                    <a:pt x="96" y="0"/>
                  </a:moveTo>
                  <a:lnTo>
                    <a:pt x="96" y="0"/>
                  </a:lnTo>
                  <a:cubicBezTo>
                    <a:pt x="70" y="0"/>
                    <a:pt x="46" y="10"/>
                    <a:pt x="29" y="27"/>
                  </a:cubicBezTo>
                  <a:lnTo>
                    <a:pt x="29" y="27"/>
                  </a:lnTo>
                  <a:cubicBezTo>
                    <a:pt x="11" y="43"/>
                    <a:pt x="0" y="66"/>
                    <a:pt x="0" y="93"/>
                  </a:cubicBezTo>
                  <a:lnTo>
                    <a:pt x="96" y="94"/>
                  </a:lnTo>
                  <a:lnTo>
                    <a:pt x="192" y="94"/>
                  </a:lnTo>
                  <a:lnTo>
                    <a:pt x="192" y="94"/>
                  </a:lnTo>
                  <a:cubicBezTo>
                    <a:pt x="191" y="68"/>
                    <a:pt x="180" y="44"/>
                    <a:pt x="163" y="28"/>
                  </a:cubicBezTo>
                  <a:lnTo>
                    <a:pt x="163" y="28"/>
                  </a:lnTo>
                  <a:cubicBezTo>
                    <a:pt x="146" y="11"/>
                    <a:pt x="122" y="0"/>
                    <a:pt x="9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F2E1946-D63A-8A4C-B6FE-9888E7C3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4891" y="5630799"/>
              <a:ext cx="1118886" cy="734526"/>
            </a:xfrm>
            <a:custGeom>
              <a:avLst/>
              <a:gdLst>
                <a:gd name="connsiteX0" fmla="*/ 1061592 w 1118886"/>
                <a:gd name="connsiteY0" fmla="*/ 5488 h 734526"/>
                <a:gd name="connsiteX1" fmla="*/ 1118886 w 1118886"/>
                <a:gd name="connsiteY1" fmla="*/ 5488 h 734526"/>
                <a:gd name="connsiteX2" fmla="*/ 787578 w 1118886"/>
                <a:gd name="connsiteY2" fmla="*/ 734526 h 734526"/>
                <a:gd name="connsiteX3" fmla="*/ 730284 w 1118886"/>
                <a:gd name="connsiteY3" fmla="*/ 734526 h 734526"/>
                <a:gd name="connsiteX4" fmla="*/ 331566 w 1118886"/>
                <a:gd name="connsiteY4" fmla="*/ 0 h 734526"/>
                <a:gd name="connsiteX5" fmla="*/ 866308 w 1118886"/>
                <a:gd name="connsiteY5" fmla="*/ 3747 h 734526"/>
                <a:gd name="connsiteX6" fmla="*/ 534744 w 1118886"/>
                <a:gd name="connsiteY6" fmla="*/ 734525 h 734526"/>
                <a:gd name="connsiteX7" fmla="*/ 0 w 1118886"/>
                <a:gd name="connsiteY7" fmla="*/ 732027 h 73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8886" h="734526">
                  <a:moveTo>
                    <a:pt x="1061592" y="5488"/>
                  </a:moveTo>
                  <a:lnTo>
                    <a:pt x="1118886" y="5488"/>
                  </a:lnTo>
                  <a:lnTo>
                    <a:pt x="787578" y="734526"/>
                  </a:lnTo>
                  <a:lnTo>
                    <a:pt x="730284" y="734526"/>
                  </a:lnTo>
                  <a:close/>
                  <a:moveTo>
                    <a:pt x="331566" y="0"/>
                  </a:moveTo>
                  <a:lnTo>
                    <a:pt x="866308" y="3747"/>
                  </a:lnTo>
                  <a:lnTo>
                    <a:pt x="534744" y="734525"/>
                  </a:lnTo>
                  <a:lnTo>
                    <a:pt x="0" y="73202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9C4823-CB5A-954C-A228-16E5C60588C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2FBDC-B000-2E42-B331-A3B9DD990B0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AF81B-E383-7345-A3BE-AD7B909B2A97}"/>
              </a:ext>
            </a:extLst>
          </p:cNvPr>
          <p:cNvSpPr txBox="1"/>
          <p:nvPr/>
        </p:nvSpPr>
        <p:spPr>
          <a:xfrm>
            <a:off x="3151139" y="9173847"/>
            <a:ext cx="44877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F1F44-ACE6-CE4E-985A-EAA7AA0E38E9}"/>
              </a:ext>
            </a:extLst>
          </p:cNvPr>
          <p:cNvSpPr txBox="1"/>
          <p:nvPr/>
        </p:nvSpPr>
        <p:spPr>
          <a:xfrm>
            <a:off x="3151139" y="9832177"/>
            <a:ext cx="448773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AECB5-C9C1-5F4D-8AE8-24EDADEE9960}"/>
              </a:ext>
            </a:extLst>
          </p:cNvPr>
          <p:cNvSpPr txBox="1"/>
          <p:nvPr/>
        </p:nvSpPr>
        <p:spPr>
          <a:xfrm>
            <a:off x="9944958" y="9173847"/>
            <a:ext cx="44877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38B46-A90F-D24E-82D7-1E6BD1E33BDB}"/>
              </a:ext>
            </a:extLst>
          </p:cNvPr>
          <p:cNvSpPr txBox="1"/>
          <p:nvPr/>
        </p:nvSpPr>
        <p:spPr>
          <a:xfrm>
            <a:off x="9944958" y="9832177"/>
            <a:ext cx="448773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7707A-238F-AD4A-ADF4-7CFEC49DFF4A}"/>
              </a:ext>
            </a:extLst>
          </p:cNvPr>
          <p:cNvSpPr txBox="1"/>
          <p:nvPr/>
        </p:nvSpPr>
        <p:spPr>
          <a:xfrm>
            <a:off x="16738775" y="9173847"/>
            <a:ext cx="448773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70A5D-1667-AD43-8DC0-0C3BD011ACD7}"/>
              </a:ext>
            </a:extLst>
          </p:cNvPr>
          <p:cNvSpPr txBox="1"/>
          <p:nvPr/>
        </p:nvSpPr>
        <p:spPr>
          <a:xfrm>
            <a:off x="16738775" y="9832177"/>
            <a:ext cx="448773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02408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0A7E2664-209A-D147-840F-B1D58DEC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7734209"/>
          </a:xfrm>
          <a:custGeom>
            <a:avLst/>
            <a:gdLst>
              <a:gd name="T0" fmla="*/ 0 w 19570"/>
              <a:gd name="T1" fmla="*/ 0 h 6211"/>
              <a:gd name="T2" fmla="*/ 0 w 19570"/>
              <a:gd name="T3" fmla="*/ 5380 h 6211"/>
              <a:gd name="T4" fmla="*/ 0 w 19570"/>
              <a:gd name="T5" fmla="*/ 5380 h 6211"/>
              <a:gd name="T6" fmla="*/ 7638 w 19570"/>
              <a:gd name="T7" fmla="*/ 4779 h 6211"/>
              <a:gd name="T8" fmla="*/ 7638 w 19570"/>
              <a:gd name="T9" fmla="*/ 4779 h 6211"/>
              <a:gd name="T10" fmla="*/ 19569 w 19570"/>
              <a:gd name="T11" fmla="*/ 6111 h 6211"/>
              <a:gd name="T12" fmla="*/ 19569 w 19570"/>
              <a:gd name="T13" fmla="*/ 0 h 6211"/>
              <a:gd name="T14" fmla="*/ 0 w 19570"/>
              <a:gd name="T15" fmla="*/ 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70" h="6211">
                <a:moveTo>
                  <a:pt x="0" y="0"/>
                </a:moveTo>
                <a:lnTo>
                  <a:pt x="0" y="5380"/>
                </a:lnTo>
                <a:lnTo>
                  <a:pt x="0" y="5380"/>
                </a:lnTo>
                <a:cubicBezTo>
                  <a:pt x="1470" y="5749"/>
                  <a:pt x="4532" y="6210"/>
                  <a:pt x="7638" y="4779"/>
                </a:cubicBezTo>
                <a:lnTo>
                  <a:pt x="7638" y="4779"/>
                </a:lnTo>
                <a:cubicBezTo>
                  <a:pt x="11646" y="2930"/>
                  <a:pt x="18604" y="5708"/>
                  <a:pt x="19569" y="6111"/>
                </a:cubicBezTo>
                <a:lnTo>
                  <a:pt x="19569" y="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64">
            <a:extLst>
              <a:ext uri="{FF2B5EF4-FFF2-40B4-BE49-F238E27FC236}">
                <a16:creationId xmlns:a16="http://schemas.microsoft.com/office/drawing/2014/main" id="{44175093-FC1E-DA42-A4FE-0EDFBE93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542" y="8879442"/>
            <a:ext cx="4136263" cy="1098608"/>
          </a:xfrm>
          <a:custGeom>
            <a:avLst/>
            <a:gdLst>
              <a:gd name="T0" fmla="*/ 3065 w 3321"/>
              <a:gd name="T1" fmla="*/ 0 h 884"/>
              <a:gd name="T2" fmla="*/ 2627 w 3321"/>
              <a:gd name="T3" fmla="*/ 0 h 884"/>
              <a:gd name="T4" fmla="*/ 2556 w 3321"/>
              <a:gd name="T5" fmla="*/ 0 h 884"/>
              <a:gd name="T6" fmla="*/ 2190 w 3321"/>
              <a:gd name="T7" fmla="*/ 0 h 884"/>
              <a:gd name="T8" fmla="*/ 2118 w 3321"/>
              <a:gd name="T9" fmla="*/ 0 h 884"/>
              <a:gd name="T10" fmla="*/ 1752 w 3321"/>
              <a:gd name="T11" fmla="*/ 0 h 884"/>
              <a:gd name="T12" fmla="*/ 1680 w 3321"/>
              <a:gd name="T13" fmla="*/ 0 h 884"/>
              <a:gd name="T14" fmla="*/ 1314 w 3321"/>
              <a:gd name="T15" fmla="*/ 0 h 884"/>
              <a:gd name="T16" fmla="*/ 1242 w 3321"/>
              <a:gd name="T17" fmla="*/ 0 h 884"/>
              <a:gd name="T18" fmla="*/ 876 w 3321"/>
              <a:gd name="T19" fmla="*/ 0 h 884"/>
              <a:gd name="T20" fmla="*/ 804 w 3321"/>
              <a:gd name="T21" fmla="*/ 0 h 884"/>
              <a:gd name="T22" fmla="*/ 438 w 3321"/>
              <a:gd name="T23" fmla="*/ 0 h 884"/>
              <a:gd name="T24" fmla="*/ 366 w 3321"/>
              <a:gd name="T25" fmla="*/ 0 h 884"/>
              <a:gd name="T26" fmla="*/ 0 w 3321"/>
              <a:gd name="T27" fmla="*/ 0 h 884"/>
              <a:gd name="T28" fmla="*/ 183 w 3321"/>
              <a:gd name="T29" fmla="*/ 317 h 884"/>
              <a:gd name="T30" fmla="*/ 255 w 3321"/>
              <a:gd name="T31" fmla="*/ 442 h 884"/>
              <a:gd name="T32" fmla="*/ 183 w 3321"/>
              <a:gd name="T33" fmla="*/ 566 h 884"/>
              <a:gd name="T34" fmla="*/ 0 w 3321"/>
              <a:gd name="T35" fmla="*/ 883 h 884"/>
              <a:gd name="T36" fmla="*/ 366 w 3321"/>
              <a:gd name="T37" fmla="*/ 883 h 884"/>
              <a:gd name="T38" fmla="*/ 438 w 3321"/>
              <a:gd name="T39" fmla="*/ 883 h 884"/>
              <a:gd name="T40" fmla="*/ 804 w 3321"/>
              <a:gd name="T41" fmla="*/ 883 h 884"/>
              <a:gd name="T42" fmla="*/ 876 w 3321"/>
              <a:gd name="T43" fmla="*/ 883 h 884"/>
              <a:gd name="T44" fmla="*/ 1242 w 3321"/>
              <a:gd name="T45" fmla="*/ 883 h 884"/>
              <a:gd name="T46" fmla="*/ 1314 w 3321"/>
              <a:gd name="T47" fmla="*/ 883 h 884"/>
              <a:gd name="T48" fmla="*/ 1680 w 3321"/>
              <a:gd name="T49" fmla="*/ 883 h 884"/>
              <a:gd name="T50" fmla="*/ 1752 w 3321"/>
              <a:gd name="T51" fmla="*/ 883 h 884"/>
              <a:gd name="T52" fmla="*/ 2118 w 3321"/>
              <a:gd name="T53" fmla="*/ 883 h 884"/>
              <a:gd name="T54" fmla="*/ 2190 w 3321"/>
              <a:gd name="T55" fmla="*/ 883 h 884"/>
              <a:gd name="T56" fmla="*/ 2556 w 3321"/>
              <a:gd name="T57" fmla="*/ 883 h 884"/>
              <a:gd name="T58" fmla="*/ 2627 w 3321"/>
              <a:gd name="T59" fmla="*/ 883 h 884"/>
              <a:gd name="T60" fmla="*/ 3065 w 3321"/>
              <a:gd name="T61" fmla="*/ 883 h 884"/>
              <a:gd name="T62" fmla="*/ 3320 w 3321"/>
              <a:gd name="T63" fmla="*/ 442 h 884"/>
              <a:gd name="T64" fmla="*/ 3065 w 3321"/>
              <a:gd name="T65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21" h="884">
                <a:moveTo>
                  <a:pt x="3065" y="0"/>
                </a:moveTo>
                <a:lnTo>
                  <a:pt x="2627" y="0"/>
                </a:lnTo>
                <a:lnTo>
                  <a:pt x="2556" y="0"/>
                </a:lnTo>
                <a:lnTo>
                  <a:pt x="2190" y="0"/>
                </a:lnTo>
                <a:lnTo>
                  <a:pt x="2118" y="0"/>
                </a:lnTo>
                <a:lnTo>
                  <a:pt x="1752" y="0"/>
                </a:lnTo>
                <a:lnTo>
                  <a:pt x="1680" y="0"/>
                </a:lnTo>
                <a:lnTo>
                  <a:pt x="1314" y="0"/>
                </a:lnTo>
                <a:lnTo>
                  <a:pt x="1242" y="0"/>
                </a:lnTo>
                <a:lnTo>
                  <a:pt x="876" y="0"/>
                </a:lnTo>
                <a:lnTo>
                  <a:pt x="804" y="0"/>
                </a:lnTo>
                <a:lnTo>
                  <a:pt x="438" y="0"/>
                </a:lnTo>
                <a:lnTo>
                  <a:pt x="366" y="0"/>
                </a:lnTo>
                <a:lnTo>
                  <a:pt x="0" y="0"/>
                </a:lnTo>
                <a:lnTo>
                  <a:pt x="183" y="317"/>
                </a:lnTo>
                <a:lnTo>
                  <a:pt x="255" y="442"/>
                </a:lnTo>
                <a:lnTo>
                  <a:pt x="183" y="566"/>
                </a:lnTo>
                <a:lnTo>
                  <a:pt x="0" y="883"/>
                </a:lnTo>
                <a:lnTo>
                  <a:pt x="366" y="883"/>
                </a:lnTo>
                <a:lnTo>
                  <a:pt x="438" y="883"/>
                </a:lnTo>
                <a:lnTo>
                  <a:pt x="804" y="883"/>
                </a:lnTo>
                <a:lnTo>
                  <a:pt x="876" y="883"/>
                </a:lnTo>
                <a:lnTo>
                  <a:pt x="1242" y="883"/>
                </a:lnTo>
                <a:lnTo>
                  <a:pt x="1314" y="883"/>
                </a:lnTo>
                <a:lnTo>
                  <a:pt x="1680" y="883"/>
                </a:lnTo>
                <a:lnTo>
                  <a:pt x="1752" y="883"/>
                </a:lnTo>
                <a:lnTo>
                  <a:pt x="2118" y="883"/>
                </a:lnTo>
                <a:lnTo>
                  <a:pt x="2190" y="883"/>
                </a:lnTo>
                <a:lnTo>
                  <a:pt x="2556" y="883"/>
                </a:lnTo>
                <a:lnTo>
                  <a:pt x="2627" y="883"/>
                </a:lnTo>
                <a:lnTo>
                  <a:pt x="3065" y="883"/>
                </a:lnTo>
                <a:lnTo>
                  <a:pt x="3320" y="442"/>
                </a:lnTo>
                <a:lnTo>
                  <a:pt x="306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46CCBD-D646-9445-99C6-C49D08D3E53C}"/>
              </a:ext>
            </a:extLst>
          </p:cNvPr>
          <p:cNvGrpSpPr/>
          <p:nvPr/>
        </p:nvGrpSpPr>
        <p:grpSpPr>
          <a:xfrm>
            <a:off x="3553752" y="4550924"/>
            <a:ext cx="2109330" cy="2955259"/>
            <a:chOff x="3553752" y="4550924"/>
            <a:chExt cx="2109330" cy="2955259"/>
          </a:xfrm>
        </p:grpSpPr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2CB45B5A-C1AE-8247-9191-D8480C702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752" y="4550924"/>
              <a:ext cx="2109330" cy="2955259"/>
            </a:xfrm>
            <a:custGeom>
              <a:avLst/>
              <a:gdLst>
                <a:gd name="T0" fmla="*/ 846 w 1694"/>
                <a:gd name="T1" fmla="*/ 0 h 2371"/>
                <a:gd name="T2" fmla="*/ 735 w 1694"/>
                <a:gd name="T3" fmla="*/ 123 h 2371"/>
                <a:gd name="T4" fmla="*/ 543 w 1694"/>
                <a:gd name="T5" fmla="*/ 335 h 2371"/>
                <a:gd name="T6" fmla="*/ 543 w 1694"/>
                <a:gd name="T7" fmla="*/ 335 h 2371"/>
                <a:gd name="T8" fmla="*/ 216 w 1694"/>
                <a:gd name="T9" fmla="*/ 531 h 2371"/>
                <a:gd name="T10" fmla="*/ 103 w 1694"/>
                <a:gd name="T11" fmla="*/ 561 h 2371"/>
                <a:gd name="T12" fmla="*/ 0 w 1694"/>
                <a:gd name="T13" fmla="*/ 589 h 2371"/>
                <a:gd name="T14" fmla="*/ 0 w 1694"/>
                <a:gd name="T15" fmla="*/ 688 h 2371"/>
                <a:gd name="T16" fmla="*/ 0 w 1694"/>
                <a:gd name="T17" fmla="*/ 1425 h 2371"/>
                <a:gd name="T18" fmla="*/ 0 w 1694"/>
                <a:gd name="T19" fmla="*/ 1425 h 2371"/>
                <a:gd name="T20" fmla="*/ 378 w 1694"/>
                <a:gd name="T21" fmla="*/ 2078 h 2371"/>
                <a:gd name="T22" fmla="*/ 765 w 1694"/>
                <a:gd name="T23" fmla="*/ 2319 h 2371"/>
                <a:gd name="T24" fmla="*/ 846 w 1694"/>
                <a:gd name="T25" fmla="*/ 2370 h 2371"/>
                <a:gd name="T26" fmla="*/ 928 w 1694"/>
                <a:gd name="T27" fmla="*/ 2319 h 2371"/>
                <a:gd name="T28" fmla="*/ 1314 w 1694"/>
                <a:gd name="T29" fmla="*/ 2078 h 2371"/>
                <a:gd name="T30" fmla="*/ 1314 w 1694"/>
                <a:gd name="T31" fmla="*/ 2078 h 2371"/>
                <a:gd name="T32" fmla="*/ 1693 w 1694"/>
                <a:gd name="T33" fmla="*/ 1425 h 2371"/>
                <a:gd name="T34" fmla="*/ 1693 w 1694"/>
                <a:gd name="T35" fmla="*/ 688 h 2371"/>
                <a:gd name="T36" fmla="*/ 1693 w 1694"/>
                <a:gd name="T37" fmla="*/ 590 h 2371"/>
                <a:gd name="T38" fmla="*/ 1590 w 1694"/>
                <a:gd name="T39" fmla="*/ 561 h 2371"/>
                <a:gd name="T40" fmla="*/ 1471 w 1694"/>
                <a:gd name="T41" fmla="*/ 529 h 2371"/>
                <a:gd name="T42" fmla="*/ 1471 w 1694"/>
                <a:gd name="T43" fmla="*/ 529 h 2371"/>
                <a:gd name="T44" fmla="*/ 1147 w 1694"/>
                <a:gd name="T45" fmla="*/ 332 h 2371"/>
                <a:gd name="T46" fmla="*/ 957 w 1694"/>
                <a:gd name="T47" fmla="*/ 123 h 2371"/>
                <a:gd name="T48" fmla="*/ 846 w 1694"/>
                <a:gd name="T49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4" h="2371">
                  <a:moveTo>
                    <a:pt x="846" y="0"/>
                  </a:moveTo>
                  <a:lnTo>
                    <a:pt x="735" y="123"/>
                  </a:lnTo>
                  <a:lnTo>
                    <a:pt x="543" y="335"/>
                  </a:lnTo>
                  <a:lnTo>
                    <a:pt x="543" y="335"/>
                  </a:lnTo>
                  <a:cubicBezTo>
                    <a:pt x="457" y="428"/>
                    <a:pt x="345" y="496"/>
                    <a:pt x="216" y="531"/>
                  </a:cubicBezTo>
                  <a:lnTo>
                    <a:pt x="103" y="561"/>
                  </a:lnTo>
                  <a:lnTo>
                    <a:pt x="0" y="589"/>
                  </a:lnTo>
                  <a:lnTo>
                    <a:pt x="0" y="688"/>
                  </a:lnTo>
                  <a:lnTo>
                    <a:pt x="0" y="1425"/>
                  </a:lnTo>
                  <a:lnTo>
                    <a:pt x="0" y="1425"/>
                  </a:lnTo>
                  <a:cubicBezTo>
                    <a:pt x="0" y="1687"/>
                    <a:pt x="141" y="1931"/>
                    <a:pt x="378" y="2078"/>
                  </a:cubicBezTo>
                  <a:lnTo>
                    <a:pt x="765" y="2319"/>
                  </a:lnTo>
                  <a:lnTo>
                    <a:pt x="846" y="2370"/>
                  </a:lnTo>
                  <a:lnTo>
                    <a:pt x="928" y="2319"/>
                  </a:lnTo>
                  <a:lnTo>
                    <a:pt x="1314" y="2078"/>
                  </a:lnTo>
                  <a:lnTo>
                    <a:pt x="1314" y="2078"/>
                  </a:lnTo>
                  <a:cubicBezTo>
                    <a:pt x="1551" y="1931"/>
                    <a:pt x="1693" y="1687"/>
                    <a:pt x="1693" y="1425"/>
                  </a:cubicBezTo>
                  <a:lnTo>
                    <a:pt x="1693" y="688"/>
                  </a:lnTo>
                  <a:lnTo>
                    <a:pt x="1693" y="590"/>
                  </a:lnTo>
                  <a:lnTo>
                    <a:pt x="1590" y="561"/>
                  </a:lnTo>
                  <a:lnTo>
                    <a:pt x="1471" y="529"/>
                  </a:lnTo>
                  <a:lnTo>
                    <a:pt x="1471" y="529"/>
                  </a:lnTo>
                  <a:cubicBezTo>
                    <a:pt x="1344" y="494"/>
                    <a:pt x="1232" y="426"/>
                    <a:pt x="1147" y="332"/>
                  </a:cubicBezTo>
                  <a:lnTo>
                    <a:pt x="957" y="123"/>
                  </a:lnTo>
                  <a:lnTo>
                    <a:pt x="84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6525D825-73DE-7445-AC32-408B99015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040" y="4792616"/>
              <a:ext cx="1768760" cy="2526801"/>
            </a:xfrm>
            <a:custGeom>
              <a:avLst/>
              <a:gdLst>
                <a:gd name="T0" fmla="*/ 318 w 1422"/>
                <a:gd name="T1" fmla="*/ 1782 h 2027"/>
                <a:gd name="T2" fmla="*/ 318 w 1422"/>
                <a:gd name="T3" fmla="*/ 1782 h 2027"/>
                <a:gd name="T4" fmla="*/ 0 w 1422"/>
                <a:gd name="T5" fmla="*/ 1231 h 2027"/>
                <a:gd name="T6" fmla="*/ 0 w 1422"/>
                <a:gd name="T7" fmla="*/ 487 h 2027"/>
                <a:gd name="T8" fmla="*/ 119 w 1422"/>
                <a:gd name="T9" fmla="*/ 455 h 2027"/>
                <a:gd name="T10" fmla="*/ 119 w 1422"/>
                <a:gd name="T11" fmla="*/ 455 h 2027"/>
                <a:gd name="T12" fmla="*/ 511 w 1422"/>
                <a:gd name="T13" fmla="*/ 219 h 2027"/>
                <a:gd name="T14" fmla="*/ 710 w 1422"/>
                <a:gd name="T15" fmla="*/ 0 h 2027"/>
                <a:gd name="T16" fmla="*/ 906 w 1422"/>
                <a:gd name="T17" fmla="*/ 217 h 2027"/>
                <a:gd name="T18" fmla="*/ 906 w 1422"/>
                <a:gd name="T19" fmla="*/ 217 h 2027"/>
                <a:gd name="T20" fmla="*/ 1296 w 1422"/>
                <a:gd name="T21" fmla="*/ 453 h 2027"/>
                <a:gd name="T22" fmla="*/ 1421 w 1422"/>
                <a:gd name="T23" fmla="*/ 487 h 2027"/>
                <a:gd name="T24" fmla="*/ 1421 w 1422"/>
                <a:gd name="T25" fmla="*/ 1231 h 2027"/>
                <a:gd name="T26" fmla="*/ 1421 w 1422"/>
                <a:gd name="T27" fmla="*/ 1231 h 2027"/>
                <a:gd name="T28" fmla="*/ 1102 w 1422"/>
                <a:gd name="T29" fmla="*/ 1782 h 2027"/>
                <a:gd name="T30" fmla="*/ 710 w 1422"/>
                <a:gd name="T31" fmla="*/ 2026 h 2027"/>
                <a:gd name="T32" fmla="*/ 318 w 1422"/>
                <a:gd name="T33" fmla="*/ 1782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2" h="2027">
                  <a:moveTo>
                    <a:pt x="318" y="1782"/>
                  </a:moveTo>
                  <a:lnTo>
                    <a:pt x="318" y="1782"/>
                  </a:lnTo>
                  <a:cubicBezTo>
                    <a:pt x="119" y="1658"/>
                    <a:pt x="0" y="1452"/>
                    <a:pt x="0" y="1231"/>
                  </a:cubicBezTo>
                  <a:lnTo>
                    <a:pt x="0" y="487"/>
                  </a:lnTo>
                  <a:lnTo>
                    <a:pt x="119" y="455"/>
                  </a:lnTo>
                  <a:lnTo>
                    <a:pt x="119" y="455"/>
                  </a:lnTo>
                  <a:cubicBezTo>
                    <a:pt x="273" y="414"/>
                    <a:pt x="409" y="332"/>
                    <a:pt x="511" y="219"/>
                  </a:cubicBezTo>
                  <a:lnTo>
                    <a:pt x="710" y="0"/>
                  </a:lnTo>
                  <a:lnTo>
                    <a:pt x="906" y="217"/>
                  </a:lnTo>
                  <a:lnTo>
                    <a:pt x="906" y="217"/>
                  </a:lnTo>
                  <a:cubicBezTo>
                    <a:pt x="1008" y="330"/>
                    <a:pt x="1143" y="412"/>
                    <a:pt x="1296" y="453"/>
                  </a:cubicBezTo>
                  <a:lnTo>
                    <a:pt x="1421" y="487"/>
                  </a:lnTo>
                  <a:lnTo>
                    <a:pt x="1421" y="1231"/>
                  </a:lnTo>
                  <a:lnTo>
                    <a:pt x="1421" y="1231"/>
                  </a:lnTo>
                  <a:cubicBezTo>
                    <a:pt x="1421" y="1452"/>
                    <a:pt x="1302" y="1658"/>
                    <a:pt x="1102" y="1782"/>
                  </a:cubicBezTo>
                  <a:lnTo>
                    <a:pt x="710" y="2026"/>
                  </a:lnTo>
                  <a:lnTo>
                    <a:pt x="318" y="17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CD1219BE-F0E7-7143-A16C-43EFEBFFC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053" y="4781629"/>
              <a:ext cx="1790734" cy="2554269"/>
            </a:xfrm>
            <a:custGeom>
              <a:avLst/>
              <a:gdLst>
                <a:gd name="T0" fmla="*/ 719 w 1439"/>
                <a:gd name="T1" fmla="*/ 0 h 2050"/>
                <a:gd name="T2" fmla="*/ 706 w 1439"/>
                <a:gd name="T3" fmla="*/ 14 h 2050"/>
                <a:gd name="T4" fmla="*/ 514 w 1439"/>
                <a:gd name="T5" fmla="*/ 225 h 2050"/>
                <a:gd name="T6" fmla="*/ 514 w 1439"/>
                <a:gd name="T7" fmla="*/ 225 h 2050"/>
                <a:gd name="T8" fmla="*/ 125 w 1439"/>
                <a:gd name="T9" fmla="*/ 459 h 2050"/>
                <a:gd name="T10" fmla="*/ 13 w 1439"/>
                <a:gd name="T11" fmla="*/ 489 h 2050"/>
                <a:gd name="T12" fmla="*/ 0 w 1439"/>
                <a:gd name="T13" fmla="*/ 493 h 2050"/>
                <a:gd name="T14" fmla="*/ 0 w 1439"/>
                <a:gd name="T15" fmla="*/ 506 h 2050"/>
                <a:gd name="T16" fmla="*/ 0 w 1439"/>
                <a:gd name="T17" fmla="*/ 1243 h 2050"/>
                <a:gd name="T18" fmla="*/ 0 w 1439"/>
                <a:gd name="T19" fmla="*/ 1243 h 2050"/>
                <a:gd name="T20" fmla="*/ 323 w 1439"/>
                <a:gd name="T21" fmla="*/ 1802 h 2050"/>
                <a:gd name="T22" fmla="*/ 710 w 1439"/>
                <a:gd name="T23" fmla="*/ 2043 h 2050"/>
                <a:gd name="T24" fmla="*/ 719 w 1439"/>
                <a:gd name="T25" fmla="*/ 2049 h 2050"/>
                <a:gd name="T26" fmla="*/ 728 w 1439"/>
                <a:gd name="T27" fmla="*/ 2043 h 2050"/>
                <a:gd name="T28" fmla="*/ 1116 w 1439"/>
                <a:gd name="T29" fmla="*/ 1802 h 2050"/>
                <a:gd name="T30" fmla="*/ 1116 w 1439"/>
                <a:gd name="T31" fmla="*/ 1802 h 2050"/>
                <a:gd name="T32" fmla="*/ 1438 w 1439"/>
                <a:gd name="T33" fmla="*/ 1243 h 2050"/>
                <a:gd name="T34" fmla="*/ 1438 w 1439"/>
                <a:gd name="T35" fmla="*/ 506 h 2050"/>
                <a:gd name="T36" fmla="*/ 1438 w 1439"/>
                <a:gd name="T37" fmla="*/ 493 h 2050"/>
                <a:gd name="T38" fmla="*/ 1426 w 1439"/>
                <a:gd name="T39" fmla="*/ 489 h 2050"/>
                <a:gd name="T40" fmla="*/ 1307 w 1439"/>
                <a:gd name="T41" fmla="*/ 457 h 2050"/>
                <a:gd name="T42" fmla="*/ 1307 w 1439"/>
                <a:gd name="T43" fmla="*/ 457 h 2050"/>
                <a:gd name="T44" fmla="*/ 922 w 1439"/>
                <a:gd name="T45" fmla="*/ 223 h 2050"/>
                <a:gd name="T46" fmla="*/ 732 w 1439"/>
                <a:gd name="T47" fmla="*/ 14 h 2050"/>
                <a:gd name="T48" fmla="*/ 719 w 1439"/>
                <a:gd name="T49" fmla="*/ 0 h 2050"/>
                <a:gd name="T50" fmla="*/ 719 w 1439"/>
                <a:gd name="T51" fmla="*/ 25 h 2050"/>
                <a:gd name="T52" fmla="*/ 909 w 1439"/>
                <a:gd name="T53" fmla="*/ 235 h 2050"/>
                <a:gd name="T54" fmla="*/ 909 w 1439"/>
                <a:gd name="T55" fmla="*/ 235 h 2050"/>
                <a:gd name="T56" fmla="*/ 1303 w 1439"/>
                <a:gd name="T57" fmla="*/ 474 h 2050"/>
                <a:gd name="T58" fmla="*/ 1421 w 1439"/>
                <a:gd name="T59" fmla="*/ 506 h 2050"/>
                <a:gd name="T60" fmla="*/ 1421 w 1439"/>
                <a:gd name="T61" fmla="*/ 1243 h 2050"/>
                <a:gd name="T62" fmla="*/ 1421 w 1439"/>
                <a:gd name="T63" fmla="*/ 1243 h 2050"/>
                <a:gd name="T64" fmla="*/ 1106 w 1439"/>
                <a:gd name="T65" fmla="*/ 1787 h 2050"/>
                <a:gd name="T66" fmla="*/ 719 w 1439"/>
                <a:gd name="T67" fmla="*/ 2028 h 2050"/>
                <a:gd name="T68" fmla="*/ 332 w 1439"/>
                <a:gd name="T69" fmla="*/ 1787 h 2050"/>
                <a:gd name="T70" fmla="*/ 332 w 1439"/>
                <a:gd name="T71" fmla="*/ 1787 h 2050"/>
                <a:gd name="T72" fmla="*/ 17 w 1439"/>
                <a:gd name="T73" fmla="*/ 1243 h 2050"/>
                <a:gd name="T74" fmla="*/ 17 w 1439"/>
                <a:gd name="T75" fmla="*/ 506 h 2050"/>
                <a:gd name="T76" fmla="*/ 130 w 1439"/>
                <a:gd name="T77" fmla="*/ 476 h 2050"/>
                <a:gd name="T78" fmla="*/ 130 w 1439"/>
                <a:gd name="T79" fmla="*/ 476 h 2050"/>
                <a:gd name="T80" fmla="*/ 526 w 1439"/>
                <a:gd name="T81" fmla="*/ 237 h 2050"/>
                <a:gd name="T82" fmla="*/ 719 w 1439"/>
                <a:gd name="T83" fmla="*/ 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39" h="2050">
                  <a:moveTo>
                    <a:pt x="719" y="0"/>
                  </a:moveTo>
                  <a:lnTo>
                    <a:pt x="706" y="14"/>
                  </a:lnTo>
                  <a:lnTo>
                    <a:pt x="514" y="225"/>
                  </a:lnTo>
                  <a:lnTo>
                    <a:pt x="514" y="225"/>
                  </a:lnTo>
                  <a:cubicBezTo>
                    <a:pt x="412" y="337"/>
                    <a:pt x="278" y="418"/>
                    <a:pt x="125" y="459"/>
                  </a:cubicBezTo>
                  <a:lnTo>
                    <a:pt x="13" y="489"/>
                  </a:lnTo>
                  <a:lnTo>
                    <a:pt x="0" y="493"/>
                  </a:lnTo>
                  <a:lnTo>
                    <a:pt x="0" y="506"/>
                  </a:lnTo>
                  <a:lnTo>
                    <a:pt x="0" y="1243"/>
                  </a:lnTo>
                  <a:lnTo>
                    <a:pt x="0" y="1243"/>
                  </a:lnTo>
                  <a:cubicBezTo>
                    <a:pt x="0" y="1467"/>
                    <a:pt x="120" y="1676"/>
                    <a:pt x="323" y="1802"/>
                  </a:cubicBezTo>
                  <a:lnTo>
                    <a:pt x="710" y="2043"/>
                  </a:lnTo>
                  <a:lnTo>
                    <a:pt x="719" y="2049"/>
                  </a:lnTo>
                  <a:lnTo>
                    <a:pt x="728" y="2043"/>
                  </a:lnTo>
                  <a:lnTo>
                    <a:pt x="1116" y="1802"/>
                  </a:lnTo>
                  <a:lnTo>
                    <a:pt x="1116" y="1802"/>
                  </a:lnTo>
                  <a:cubicBezTo>
                    <a:pt x="1318" y="1676"/>
                    <a:pt x="1438" y="1467"/>
                    <a:pt x="1438" y="1243"/>
                  </a:cubicBezTo>
                  <a:lnTo>
                    <a:pt x="1438" y="506"/>
                  </a:lnTo>
                  <a:lnTo>
                    <a:pt x="1438" y="493"/>
                  </a:lnTo>
                  <a:lnTo>
                    <a:pt x="1426" y="489"/>
                  </a:lnTo>
                  <a:lnTo>
                    <a:pt x="1307" y="457"/>
                  </a:lnTo>
                  <a:lnTo>
                    <a:pt x="1307" y="457"/>
                  </a:lnTo>
                  <a:cubicBezTo>
                    <a:pt x="1156" y="416"/>
                    <a:pt x="1023" y="334"/>
                    <a:pt x="922" y="223"/>
                  </a:cubicBezTo>
                  <a:lnTo>
                    <a:pt x="732" y="14"/>
                  </a:lnTo>
                  <a:lnTo>
                    <a:pt x="719" y="0"/>
                  </a:lnTo>
                  <a:close/>
                  <a:moveTo>
                    <a:pt x="719" y="25"/>
                  </a:moveTo>
                  <a:lnTo>
                    <a:pt x="909" y="235"/>
                  </a:lnTo>
                  <a:lnTo>
                    <a:pt x="909" y="235"/>
                  </a:lnTo>
                  <a:cubicBezTo>
                    <a:pt x="1012" y="348"/>
                    <a:pt x="1148" y="431"/>
                    <a:pt x="1303" y="474"/>
                  </a:cubicBezTo>
                  <a:lnTo>
                    <a:pt x="1421" y="506"/>
                  </a:lnTo>
                  <a:lnTo>
                    <a:pt x="1421" y="1243"/>
                  </a:lnTo>
                  <a:lnTo>
                    <a:pt x="1421" y="1243"/>
                  </a:lnTo>
                  <a:cubicBezTo>
                    <a:pt x="1421" y="1461"/>
                    <a:pt x="1303" y="1665"/>
                    <a:pt x="1106" y="1787"/>
                  </a:cubicBezTo>
                  <a:lnTo>
                    <a:pt x="719" y="2028"/>
                  </a:lnTo>
                  <a:lnTo>
                    <a:pt x="332" y="1787"/>
                  </a:lnTo>
                  <a:lnTo>
                    <a:pt x="332" y="1787"/>
                  </a:lnTo>
                  <a:cubicBezTo>
                    <a:pt x="135" y="1665"/>
                    <a:pt x="17" y="1461"/>
                    <a:pt x="17" y="1243"/>
                  </a:cubicBezTo>
                  <a:lnTo>
                    <a:pt x="17" y="506"/>
                  </a:lnTo>
                  <a:lnTo>
                    <a:pt x="130" y="476"/>
                  </a:lnTo>
                  <a:lnTo>
                    <a:pt x="130" y="476"/>
                  </a:lnTo>
                  <a:cubicBezTo>
                    <a:pt x="285" y="434"/>
                    <a:pt x="423" y="351"/>
                    <a:pt x="526" y="237"/>
                  </a:cubicBezTo>
                  <a:lnTo>
                    <a:pt x="719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699C2EB6-9AE4-A142-AD74-13997E27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419" y="4809099"/>
              <a:ext cx="873396" cy="2493842"/>
            </a:xfrm>
            <a:custGeom>
              <a:avLst/>
              <a:gdLst>
                <a:gd name="T0" fmla="*/ 584 w 703"/>
                <a:gd name="T1" fmla="*/ 449 h 2004"/>
                <a:gd name="T2" fmla="*/ 584 w 703"/>
                <a:gd name="T3" fmla="*/ 449 h 2004"/>
                <a:gd name="T4" fmla="*/ 190 w 703"/>
                <a:gd name="T5" fmla="*/ 210 h 2004"/>
                <a:gd name="T6" fmla="*/ 0 w 703"/>
                <a:gd name="T7" fmla="*/ 0 h 2004"/>
                <a:gd name="T8" fmla="*/ 0 w 703"/>
                <a:gd name="T9" fmla="*/ 2003 h 2004"/>
                <a:gd name="T10" fmla="*/ 387 w 703"/>
                <a:gd name="T11" fmla="*/ 1762 h 2004"/>
                <a:gd name="T12" fmla="*/ 387 w 703"/>
                <a:gd name="T13" fmla="*/ 1762 h 2004"/>
                <a:gd name="T14" fmla="*/ 702 w 703"/>
                <a:gd name="T15" fmla="*/ 1218 h 2004"/>
                <a:gd name="T16" fmla="*/ 702 w 703"/>
                <a:gd name="T17" fmla="*/ 481 h 2004"/>
                <a:gd name="T18" fmla="*/ 584 w 703"/>
                <a:gd name="T19" fmla="*/ 449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2004">
                  <a:moveTo>
                    <a:pt x="584" y="449"/>
                  </a:moveTo>
                  <a:lnTo>
                    <a:pt x="584" y="449"/>
                  </a:lnTo>
                  <a:cubicBezTo>
                    <a:pt x="429" y="406"/>
                    <a:pt x="293" y="323"/>
                    <a:pt x="190" y="210"/>
                  </a:cubicBezTo>
                  <a:lnTo>
                    <a:pt x="0" y="0"/>
                  </a:lnTo>
                  <a:lnTo>
                    <a:pt x="0" y="2003"/>
                  </a:lnTo>
                  <a:lnTo>
                    <a:pt x="387" y="1762"/>
                  </a:lnTo>
                  <a:lnTo>
                    <a:pt x="387" y="1762"/>
                  </a:lnTo>
                  <a:cubicBezTo>
                    <a:pt x="584" y="1640"/>
                    <a:pt x="702" y="1436"/>
                    <a:pt x="702" y="1218"/>
                  </a:cubicBezTo>
                  <a:lnTo>
                    <a:pt x="702" y="481"/>
                  </a:lnTo>
                  <a:lnTo>
                    <a:pt x="584" y="449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4EBC299B-3A68-9941-B807-E119A8E0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141" y="5512207"/>
              <a:ext cx="1164526" cy="1164526"/>
            </a:xfrm>
            <a:custGeom>
              <a:avLst/>
              <a:gdLst>
                <a:gd name="T0" fmla="*/ 513 w 936"/>
                <a:gd name="T1" fmla="*/ 47 h 936"/>
                <a:gd name="T2" fmla="*/ 513 w 936"/>
                <a:gd name="T3" fmla="*/ 47 h 936"/>
                <a:gd name="T4" fmla="*/ 47 w 936"/>
                <a:gd name="T5" fmla="*/ 513 h 936"/>
                <a:gd name="T6" fmla="*/ 47 w 936"/>
                <a:gd name="T7" fmla="*/ 513 h 936"/>
                <a:gd name="T8" fmla="*/ 422 w 936"/>
                <a:gd name="T9" fmla="*/ 888 h 936"/>
                <a:gd name="T10" fmla="*/ 422 w 936"/>
                <a:gd name="T11" fmla="*/ 888 h 936"/>
                <a:gd name="T12" fmla="*/ 888 w 936"/>
                <a:gd name="T13" fmla="*/ 422 h 936"/>
                <a:gd name="T14" fmla="*/ 888 w 936"/>
                <a:gd name="T15" fmla="*/ 422 h 936"/>
                <a:gd name="T16" fmla="*/ 513 w 936"/>
                <a:gd name="T17" fmla="*/ 47 h 936"/>
                <a:gd name="T18" fmla="*/ 515 w 936"/>
                <a:gd name="T19" fmla="*/ 905 h 936"/>
                <a:gd name="T20" fmla="*/ 515 w 936"/>
                <a:gd name="T21" fmla="*/ 905 h 936"/>
                <a:gd name="T22" fmla="*/ 30 w 936"/>
                <a:gd name="T23" fmla="*/ 420 h 936"/>
                <a:gd name="T24" fmla="*/ 30 w 936"/>
                <a:gd name="T25" fmla="*/ 420 h 936"/>
                <a:gd name="T26" fmla="*/ 420 w 936"/>
                <a:gd name="T27" fmla="*/ 30 h 936"/>
                <a:gd name="T28" fmla="*/ 420 w 936"/>
                <a:gd name="T29" fmla="*/ 30 h 936"/>
                <a:gd name="T30" fmla="*/ 905 w 936"/>
                <a:gd name="T31" fmla="*/ 515 h 936"/>
                <a:gd name="T32" fmla="*/ 905 w 936"/>
                <a:gd name="T33" fmla="*/ 515 h 936"/>
                <a:gd name="T34" fmla="*/ 515 w 936"/>
                <a:gd name="T35" fmla="*/ 905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6" h="936">
                  <a:moveTo>
                    <a:pt x="513" y="47"/>
                  </a:moveTo>
                  <a:lnTo>
                    <a:pt x="513" y="47"/>
                  </a:lnTo>
                  <a:cubicBezTo>
                    <a:pt x="244" y="19"/>
                    <a:pt x="19" y="244"/>
                    <a:pt x="47" y="513"/>
                  </a:cubicBezTo>
                  <a:lnTo>
                    <a:pt x="47" y="513"/>
                  </a:lnTo>
                  <a:cubicBezTo>
                    <a:pt x="68" y="710"/>
                    <a:pt x="226" y="867"/>
                    <a:pt x="422" y="888"/>
                  </a:cubicBezTo>
                  <a:lnTo>
                    <a:pt x="422" y="888"/>
                  </a:lnTo>
                  <a:cubicBezTo>
                    <a:pt x="691" y="916"/>
                    <a:pt x="916" y="691"/>
                    <a:pt x="888" y="422"/>
                  </a:cubicBezTo>
                  <a:lnTo>
                    <a:pt x="888" y="422"/>
                  </a:lnTo>
                  <a:cubicBezTo>
                    <a:pt x="867" y="226"/>
                    <a:pt x="710" y="68"/>
                    <a:pt x="513" y="47"/>
                  </a:cubicBezTo>
                  <a:close/>
                  <a:moveTo>
                    <a:pt x="515" y="905"/>
                  </a:moveTo>
                  <a:lnTo>
                    <a:pt x="515" y="905"/>
                  </a:lnTo>
                  <a:cubicBezTo>
                    <a:pt x="236" y="935"/>
                    <a:pt x="0" y="700"/>
                    <a:pt x="30" y="420"/>
                  </a:cubicBezTo>
                  <a:lnTo>
                    <a:pt x="30" y="420"/>
                  </a:lnTo>
                  <a:cubicBezTo>
                    <a:pt x="51" y="215"/>
                    <a:pt x="216" y="52"/>
                    <a:pt x="420" y="30"/>
                  </a:cubicBezTo>
                  <a:lnTo>
                    <a:pt x="420" y="30"/>
                  </a:lnTo>
                  <a:cubicBezTo>
                    <a:pt x="700" y="0"/>
                    <a:pt x="935" y="235"/>
                    <a:pt x="905" y="515"/>
                  </a:cubicBezTo>
                  <a:lnTo>
                    <a:pt x="905" y="515"/>
                  </a:lnTo>
                  <a:cubicBezTo>
                    <a:pt x="883" y="720"/>
                    <a:pt x="719" y="883"/>
                    <a:pt x="515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4CAA7A30-AE70-AA47-B2A1-F538E18C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64" y="5764888"/>
              <a:ext cx="692124" cy="615221"/>
            </a:xfrm>
            <a:custGeom>
              <a:avLst/>
              <a:gdLst>
                <a:gd name="T0" fmla="*/ 284 w 555"/>
                <a:gd name="T1" fmla="*/ 0 h 494"/>
                <a:gd name="T2" fmla="*/ 0 w 555"/>
                <a:gd name="T3" fmla="*/ 201 h 494"/>
                <a:gd name="T4" fmla="*/ 68 w 555"/>
                <a:gd name="T5" fmla="*/ 201 h 494"/>
                <a:gd name="T6" fmla="*/ 68 w 555"/>
                <a:gd name="T7" fmla="*/ 493 h 494"/>
                <a:gd name="T8" fmla="*/ 486 w 555"/>
                <a:gd name="T9" fmla="*/ 493 h 494"/>
                <a:gd name="T10" fmla="*/ 486 w 555"/>
                <a:gd name="T11" fmla="*/ 201 h 494"/>
                <a:gd name="T12" fmla="*/ 554 w 555"/>
                <a:gd name="T13" fmla="*/ 201 h 494"/>
                <a:gd name="T14" fmla="*/ 284 w 555"/>
                <a:gd name="T15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5" h="494">
                  <a:moveTo>
                    <a:pt x="284" y="0"/>
                  </a:moveTo>
                  <a:lnTo>
                    <a:pt x="0" y="201"/>
                  </a:lnTo>
                  <a:lnTo>
                    <a:pt x="68" y="201"/>
                  </a:lnTo>
                  <a:lnTo>
                    <a:pt x="68" y="493"/>
                  </a:lnTo>
                  <a:lnTo>
                    <a:pt x="486" y="493"/>
                  </a:lnTo>
                  <a:lnTo>
                    <a:pt x="486" y="201"/>
                  </a:lnTo>
                  <a:lnTo>
                    <a:pt x="554" y="201"/>
                  </a:lnTo>
                  <a:lnTo>
                    <a:pt x="2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9DB2B06D-072F-3449-A802-81C682AE0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347" y="6067004"/>
              <a:ext cx="87889" cy="148314"/>
            </a:xfrm>
            <a:custGeom>
              <a:avLst/>
              <a:gdLst>
                <a:gd name="T0" fmla="*/ 71 w 72"/>
                <a:gd name="T1" fmla="*/ 116 h 117"/>
                <a:gd name="T2" fmla="*/ 36 w 72"/>
                <a:gd name="T3" fmla="*/ 116 h 117"/>
                <a:gd name="T4" fmla="*/ 0 w 72"/>
                <a:gd name="T5" fmla="*/ 116 h 117"/>
                <a:gd name="T6" fmla="*/ 0 w 72"/>
                <a:gd name="T7" fmla="*/ 71 h 117"/>
                <a:gd name="T8" fmla="*/ 0 w 72"/>
                <a:gd name="T9" fmla="*/ 28 h 117"/>
                <a:gd name="T10" fmla="*/ 0 w 72"/>
                <a:gd name="T11" fmla="*/ 28 h 117"/>
                <a:gd name="T12" fmla="*/ 8 w 72"/>
                <a:gd name="T13" fmla="*/ 8 h 117"/>
                <a:gd name="T14" fmla="*/ 8 w 72"/>
                <a:gd name="T15" fmla="*/ 8 h 117"/>
                <a:gd name="T16" fmla="*/ 29 w 72"/>
                <a:gd name="T17" fmla="*/ 0 h 117"/>
                <a:gd name="T18" fmla="*/ 36 w 72"/>
                <a:gd name="T19" fmla="*/ 0 h 117"/>
                <a:gd name="T20" fmla="*/ 43 w 72"/>
                <a:gd name="T21" fmla="*/ 0 h 117"/>
                <a:gd name="T22" fmla="*/ 43 w 72"/>
                <a:gd name="T23" fmla="*/ 0 h 117"/>
                <a:gd name="T24" fmla="*/ 63 w 72"/>
                <a:gd name="T25" fmla="*/ 8 h 117"/>
                <a:gd name="T26" fmla="*/ 63 w 72"/>
                <a:gd name="T27" fmla="*/ 8 h 117"/>
                <a:gd name="T28" fmla="*/ 71 w 72"/>
                <a:gd name="T29" fmla="*/ 28 h 117"/>
                <a:gd name="T30" fmla="*/ 71 w 72"/>
                <a:gd name="T31" fmla="*/ 71 h 117"/>
                <a:gd name="T32" fmla="*/ 71 w 72"/>
                <a:gd name="T3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117">
                  <a:moveTo>
                    <a:pt x="71" y="116"/>
                  </a:moveTo>
                  <a:lnTo>
                    <a:pt x="36" y="116"/>
                  </a:lnTo>
                  <a:lnTo>
                    <a:pt x="0" y="116"/>
                  </a:lnTo>
                  <a:lnTo>
                    <a:pt x="0" y="71"/>
                  </a:lnTo>
                  <a:lnTo>
                    <a:pt x="0" y="28"/>
                  </a:lnTo>
                  <a:lnTo>
                    <a:pt x="0" y="28"/>
                  </a:lnTo>
                  <a:cubicBezTo>
                    <a:pt x="0" y="20"/>
                    <a:pt x="3" y="13"/>
                    <a:pt x="8" y="8"/>
                  </a:cubicBezTo>
                  <a:lnTo>
                    <a:pt x="8" y="8"/>
                  </a:lnTo>
                  <a:cubicBezTo>
                    <a:pt x="13" y="3"/>
                    <a:pt x="21" y="0"/>
                    <a:pt x="29" y="0"/>
                  </a:cubicBezTo>
                  <a:lnTo>
                    <a:pt x="36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50" y="0"/>
                    <a:pt x="58" y="3"/>
                    <a:pt x="63" y="8"/>
                  </a:cubicBezTo>
                  <a:lnTo>
                    <a:pt x="63" y="8"/>
                  </a:lnTo>
                  <a:cubicBezTo>
                    <a:pt x="68" y="13"/>
                    <a:pt x="71" y="20"/>
                    <a:pt x="71" y="28"/>
                  </a:cubicBezTo>
                  <a:lnTo>
                    <a:pt x="71" y="71"/>
                  </a:lnTo>
                  <a:lnTo>
                    <a:pt x="71" y="1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17D7F232-397A-0544-A562-63EFA3A4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63" y="5764888"/>
              <a:ext cx="357051" cy="615221"/>
            </a:xfrm>
            <a:custGeom>
              <a:avLst/>
              <a:gdLst>
                <a:gd name="T0" fmla="*/ 284 w 285"/>
                <a:gd name="T1" fmla="*/ 0 h 494"/>
                <a:gd name="T2" fmla="*/ 0 w 285"/>
                <a:gd name="T3" fmla="*/ 201 h 494"/>
                <a:gd name="T4" fmla="*/ 68 w 285"/>
                <a:gd name="T5" fmla="*/ 201 h 494"/>
                <a:gd name="T6" fmla="*/ 68 w 285"/>
                <a:gd name="T7" fmla="*/ 493 h 494"/>
                <a:gd name="T8" fmla="*/ 284 w 285"/>
                <a:gd name="T9" fmla="*/ 493 h 494"/>
                <a:gd name="T10" fmla="*/ 284 w 285"/>
                <a:gd name="T1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494">
                  <a:moveTo>
                    <a:pt x="284" y="0"/>
                  </a:moveTo>
                  <a:lnTo>
                    <a:pt x="0" y="201"/>
                  </a:lnTo>
                  <a:lnTo>
                    <a:pt x="68" y="201"/>
                  </a:lnTo>
                  <a:lnTo>
                    <a:pt x="68" y="493"/>
                  </a:lnTo>
                  <a:lnTo>
                    <a:pt x="284" y="493"/>
                  </a:lnTo>
                  <a:lnTo>
                    <a:pt x="284" y="0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5" name="Freeform 73">
            <a:extLst>
              <a:ext uri="{FF2B5EF4-FFF2-40B4-BE49-F238E27FC236}">
                <a16:creationId xmlns:a16="http://schemas.microsoft.com/office/drawing/2014/main" id="{577BED48-317C-1B4E-BFF3-E142B30B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444" y="4040073"/>
            <a:ext cx="3987953" cy="3982456"/>
          </a:xfrm>
          <a:custGeom>
            <a:avLst/>
            <a:gdLst>
              <a:gd name="T0" fmla="*/ 3199 w 3200"/>
              <a:gd name="T1" fmla="*/ 1600 h 3199"/>
              <a:gd name="T2" fmla="*/ 3199 w 3200"/>
              <a:gd name="T3" fmla="*/ 1600 h 3199"/>
              <a:gd name="T4" fmla="*/ 1600 w 3200"/>
              <a:gd name="T5" fmla="*/ 3198 h 3199"/>
              <a:gd name="T6" fmla="*/ 1600 w 3200"/>
              <a:gd name="T7" fmla="*/ 3198 h 3199"/>
              <a:gd name="T8" fmla="*/ 0 w 3200"/>
              <a:gd name="T9" fmla="*/ 1600 h 3199"/>
              <a:gd name="T10" fmla="*/ 0 w 3200"/>
              <a:gd name="T11" fmla="*/ 1600 h 3199"/>
              <a:gd name="T12" fmla="*/ 1600 w 3200"/>
              <a:gd name="T13" fmla="*/ 0 h 3199"/>
              <a:gd name="T14" fmla="*/ 1600 w 3200"/>
              <a:gd name="T15" fmla="*/ 0 h 3199"/>
              <a:gd name="T16" fmla="*/ 3199 w 3200"/>
              <a:gd name="T17" fmla="*/ 1600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0" h="3199">
                <a:moveTo>
                  <a:pt x="3199" y="1600"/>
                </a:moveTo>
                <a:lnTo>
                  <a:pt x="3199" y="1600"/>
                </a:lnTo>
                <a:cubicBezTo>
                  <a:pt x="3199" y="2482"/>
                  <a:pt x="2483" y="3198"/>
                  <a:pt x="1600" y="3198"/>
                </a:cubicBezTo>
                <a:lnTo>
                  <a:pt x="1600" y="3198"/>
                </a:lnTo>
                <a:cubicBezTo>
                  <a:pt x="717" y="3198"/>
                  <a:pt x="0" y="2482"/>
                  <a:pt x="0" y="1600"/>
                </a:cubicBezTo>
                <a:lnTo>
                  <a:pt x="0" y="1600"/>
                </a:lnTo>
                <a:cubicBezTo>
                  <a:pt x="0" y="716"/>
                  <a:pt x="717" y="0"/>
                  <a:pt x="1600" y="0"/>
                </a:cubicBezTo>
                <a:lnTo>
                  <a:pt x="1600" y="0"/>
                </a:lnTo>
                <a:cubicBezTo>
                  <a:pt x="2483" y="0"/>
                  <a:pt x="3199" y="716"/>
                  <a:pt x="3199" y="160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45">
            <a:extLst>
              <a:ext uri="{FF2B5EF4-FFF2-40B4-BE49-F238E27FC236}">
                <a16:creationId xmlns:a16="http://schemas.microsoft.com/office/drawing/2014/main" id="{5E7FE43F-0066-8E41-815D-B15CD30C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7" y="4040073"/>
            <a:ext cx="3987953" cy="3982456"/>
          </a:xfrm>
          <a:custGeom>
            <a:avLst/>
            <a:gdLst>
              <a:gd name="T0" fmla="*/ 3199 w 3200"/>
              <a:gd name="T1" fmla="*/ 1600 h 3199"/>
              <a:gd name="T2" fmla="*/ 3199 w 3200"/>
              <a:gd name="T3" fmla="*/ 1600 h 3199"/>
              <a:gd name="T4" fmla="*/ 1599 w 3200"/>
              <a:gd name="T5" fmla="*/ 3198 h 3199"/>
              <a:gd name="T6" fmla="*/ 1599 w 3200"/>
              <a:gd name="T7" fmla="*/ 3198 h 3199"/>
              <a:gd name="T8" fmla="*/ 0 w 3200"/>
              <a:gd name="T9" fmla="*/ 1600 h 3199"/>
              <a:gd name="T10" fmla="*/ 0 w 3200"/>
              <a:gd name="T11" fmla="*/ 1600 h 3199"/>
              <a:gd name="T12" fmla="*/ 1599 w 3200"/>
              <a:gd name="T13" fmla="*/ 0 h 3199"/>
              <a:gd name="T14" fmla="*/ 1599 w 3200"/>
              <a:gd name="T15" fmla="*/ 0 h 3199"/>
              <a:gd name="T16" fmla="*/ 3199 w 3200"/>
              <a:gd name="T17" fmla="*/ 1600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0" h="3199">
                <a:moveTo>
                  <a:pt x="3199" y="1600"/>
                </a:moveTo>
                <a:lnTo>
                  <a:pt x="3199" y="1600"/>
                </a:lnTo>
                <a:cubicBezTo>
                  <a:pt x="3199" y="2482"/>
                  <a:pt x="2483" y="3198"/>
                  <a:pt x="1599" y="3198"/>
                </a:cubicBezTo>
                <a:lnTo>
                  <a:pt x="1599" y="3198"/>
                </a:lnTo>
                <a:cubicBezTo>
                  <a:pt x="716" y="3198"/>
                  <a:pt x="0" y="2482"/>
                  <a:pt x="0" y="1600"/>
                </a:cubicBezTo>
                <a:lnTo>
                  <a:pt x="0" y="1600"/>
                </a:lnTo>
                <a:cubicBezTo>
                  <a:pt x="0" y="716"/>
                  <a:pt x="716" y="0"/>
                  <a:pt x="1599" y="0"/>
                </a:cubicBezTo>
                <a:lnTo>
                  <a:pt x="1599" y="0"/>
                </a:lnTo>
                <a:cubicBezTo>
                  <a:pt x="2483" y="0"/>
                  <a:pt x="3199" y="716"/>
                  <a:pt x="3199" y="160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01DF90-81B3-FD48-B5CB-F652AC0D80E2}"/>
              </a:ext>
            </a:extLst>
          </p:cNvPr>
          <p:cNvGrpSpPr/>
          <p:nvPr/>
        </p:nvGrpSpPr>
        <p:grpSpPr>
          <a:xfrm>
            <a:off x="8134953" y="4704730"/>
            <a:ext cx="3054133" cy="2543279"/>
            <a:chOff x="8134953" y="4704730"/>
            <a:chExt cx="3054133" cy="2543279"/>
          </a:xfrm>
        </p:grpSpPr>
        <p:sp>
          <p:nvSpPr>
            <p:cNvPr id="28" name="Freeform 146">
              <a:extLst>
                <a:ext uri="{FF2B5EF4-FFF2-40B4-BE49-F238E27FC236}">
                  <a16:creationId xmlns:a16="http://schemas.microsoft.com/office/drawing/2014/main" id="{1D8FD3E7-8D87-C947-A718-37B173AE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8513" y="5319948"/>
              <a:ext cx="615221" cy="659165"/>
            </a:xfrm>
            <a:custGeom>
              <a:avLst/>
              <a:gdLst>
                <a:gd name="T0" fmla="*/ 377 w 495"/>
                <a:gd name="T1" fmla="*/ 185 h 530"/>
                <a:gd name="T2" fmla="*/ 377 w 495"/>
                <a:gd name="T3" fmla="*/ 185 h 530"/>
                <a:gd name="T4" fmla="*/ 118 w 495"/>
                <a:gd name="T5" fmla="*/ 88 h 530"/>
                <a:gd name="T6" fmla="*/ 118 w 495"/>
                <a:gd name="T7" fmla="*/ 0 h 530"/>
                <a:gd name="T8" fmla="*/ 0 w 495"/>
                <a:gd name="T9" fmla="*/ 0 h 530"/>
                <a:gd name="T10" fmla="*/ 0 w 495"/>
                <a:gd name="T11" fmla="*/ 207 h 530"/>
                <a:gd name="T12" fmla="*/ 118 w 495"/>
                <a:gd name="T13" fmla="*/ 207 h 530"/>
                <a:gd name="T14" fmla="*/ 120 w 495"/>
                <a:gd name="T15" fmla="*/ 137 h 530"/>
                <a:gd name="T16" fmla="*/ 120 w 495"/>
                <a:gd name="T17" fmla="*/ 137 h 530"/>
                <a:gd name="T18" fmla="*/ 343 w 495"/>
                <a:gd name="T19" fmla="*/ 220 h 530"/>
                <a:gd name="T20" fmla="*/ 343 w 495"/>
                <a:gd name="T21" fmla="*/ 220 h 530"/>
                <a:gd name="T22" fmla="*/ 440 w 495"/>
                <a:gd name="T23" fmla="*/ 527 h 530"/>
                <a:gd name="T24" fmla="*/ 489 w 495"/>
                <a:gd name="T25" fmla="*/ 529 h 530"/>
                <a:gd name="T26" fmla="*/ 489 w 495"/>
                <a:gd name="T27" fmla="*/ 529 h 530"/>
                <a:gd name="T28" fmla="*/ 377 w 495"/>
                <a:gd name="T29" fmla="*/ 1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" h="530">
                  <a:moveTo>
                    <a:pt x="377" y="185"/>
                  </a:moveTo>
                  <a:lnTo>
                    <a:pt x="377" y="185"/>
                  </a:lnTo>
                  <a:cubicBezTo>
                    <a:pt x="273" y="84"/>
                    <a:pt x="135" y="87"/>
                    <a:pt x="118" y="88"/>
                  </a:cubicBezTo>
                  <a:lnTo>
                    <a:pt x="118" y="0"/>
                  </a:lnTo>
                  <a:lnTo>
                    <a:pt x="0" y="0"/>
                  </a:lnTo>
                  <a:lnTo>
                    <a:pt x="0" y="207"/>
                  </a:lnTo>
                  <a:lnTo>
                    <a:pt x="118" y="207"/>
                  </a:lnTo>
                  <a:lnTo>
                    <a:pt x="120" y="137"/>
                  </a:lnTo>
                  <a:lnTo>
                    <a:pt x="120" y="137"/>
                  </a:lnTo>
                  <a:cubicBezTo>
                    <a:pt x="121" y="137"/>
                    <a:pt x="250" y="130"/>
                    <a:pt x="343" y="220"/>
                  </a:cubicBezTo>
                  <a:lnTo>
                    <a:pt x="343" y="220"/>
                  </a:lnTo>
                  <a:cubicBezTo>
                    <a:pt x="412" y="287"/>
                    <a:pt x="444" y="390"/>
                    <a:pt x="440" y="527"/>
                  </a:cubicBezTo>
                  <a:lnTo>
                    <a:pt x="489" y="529"/>
                  </a:lnTo>
                  <a:lnTo>
                    <a:pt x="489" y="529"/>
                  </a:lnTo>
                  <a:cubicBezTo>
                    <a:pt x="494" y="377"/>
                    <a:pt x="457" y="262"/>
                    <a:pt x="377" y="1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147">
              <a:extLst>
                <a:ext uri="{FF2B5EF4-FFF2-40B4-BE49-F238E27FC236}">
                  <a16:creationId xmlns:a16="http://schemas.microsoft.com/office/drawing/2014/main" id="{44B7FC6E-7E90-2C44-BFBF-A9F710D6C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657" y="4704730"/>
              <a:ext cx="181269" cy="208735"/>
            </a:xfrm>
            <a:custGeom>
              <a:avLst/>
              <a:gdLst>
                <a:gd name="T0" fmla="*/ 72 w 146"/>
                <a:gd name="T1" fmla="*/ 0 h 168"/>
                <a:gd name="T2" fmla="*/ 72 w 146"/>
                <a:gd name="T3" fmla="*/ 0 h 168"/>
                <a:gd name="T4" fmla="*/ 72 w 146"/>
                <a:gd name="T5" fmla="*/ 0 h 168"/>
                <a:gd name="T6" fmla="*/ 21 w 146"/>
                <a:gd name="T7" fmla="*/ 21 h 168"/>
                <a:gd name="T8" fmla="*/ 21 w 146"/>
                <a:gd name="T9" fmla="*/ 21 h 168"/>
                <a:gd name="T10" fmla="*/ 0 w 146"/>
                <a:gd name="T11" fmla="*/ 73 h 168"/>
                <a:gd name="T12" fmla="*/ 0 w 146"/>
                <a:gd name="T13" fmla="*/ 119 h 168"/>
                <a:gd name="T14" fmla="*/ 0 w 146"/>
                <a:gd name="T15" fmla="*/ 165 h 168"/>
                <a:gd name="T16" fmla="*/ 0 w 146"/>
                <a:gd name="T17" fmla="*/ 165 h 168"/>
                <a:gd name="T18" fmla="*/ 0 w 146"/>
                <a:gd name="T19" fmla="*/ 166 h 168"/>
                <a:gd name="T20" fmla="*/ 0 w 146"/>
                <a:gd name="T21" fmla="*/ 166 h 168"/>
                <a:gd name="T22" fmla="*/ 1 w 146"/>
                <a:gd name="T23" fmla="*/ 167 h 168"/>
                <a:gd name="T24" fmla="*/ 72 w 146"/>
                <a:gd name="T25" fmla="*/ 167 h 168"/>
                <a:gd name="T26" fmla="*/ 144 w 146"/>
                <a:gd name="T27" fmla="*/ 167 h 168"/>
                <a:gd name="T28" fmla="*/ 144 w 146"/>
                <a:gd name="T29" fmla="*/ 167 h 168"/>
                <a:gd name="T30" fmla="*/ 145 w 146"/>
                <a:gd name="T31" fmla="*/ 166 h 168"/>
                <a:gd name="T32" fmla="*/ 145 w 146"/>
                <a:gd name="T33" fmla="*/ 166 h 168"/>
                <a:gd name="T34" fmla="*/ 145 w 146"/>
                <a:gd name="T35" fmla="*/ 165 h 168"/>
                <a:gd name="T36" fmla="*/ 145 w 146"/>
                <a:gd name="T37" fmla="*/ 119 h 168"/>
                <a:gd name="T38" fmla="*/ 145 w 146"/>
                <a:gd name="T39" fmla="*/ 73 h 168"/>
                <a:gd name="T40" fmla="*/ 145 w 146"/>
                <a:gd name="T41" fmla="*/ 73 h 168"/>
                <a:gd name="T42" fmla="*/ 124 w 146"/>
                <a:gd name="T43" fmla="*/ 21 h 168"/>
                <a:gd name="T44" fmla="*/ 124 w 146"/>
                <a:gd name="T45" fmla="*/ 21 h 168"/>
                <a:gd name="T46" fmla="*/ 72 w 146"/>
                <a:gd name="T4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68">
                  <a:moveTo>
                    <a:pt x="72" y="0"/>
                  </a:moveTo>
                  <a:lnTo>
                    <a:pt x="72" y="0"/>
                  </a:lnTo>
                  <a:lnTo>
                    <a:pt x="72" y="0"/>
                  </a:lnTo>
                  <a:cubicBezTo>
                    <a:pt x="52" y="0"/>
                    <a:pt x="34" y="8"/>
                    <a:pt x="21" y="21"/>
                  </a:cubicBezTo>
                  <a:lnTo>
                    <a:pt x="21" y="21"/>
                  </a:lnTo>
                  <a:cubicBezTo>
                    <a:pt x="8" y="35"/>
                    <a:pt x="0" y="53"/>
                    <a:pt x="0" y="73"/>
                  </a:cubicBezTo>
                  <a:lnTo>
                    <a:pt x="0" y="119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6"/>
                  </a:lnTo>
                  <a:lnTo>
                    <a:pt x="0" y="166"/>
                  </a:lnTo>
                  <a:cubicBezTo>
                    <a:pt x="0" y="167"/>
                    <a:pt x="0" y="167"/>
                    <a:pt x="1" y="167"/>
                  </a:cubicBezTo>
                  <a:lnTo>
                    <a:pt x="72" y="167"/>
                  </a:lnTo>
                  <a:lnTo>
                    <a:pt x="144" y="167"/>
                  </a:lnTo>
                  <a:lnTo>
                    <a:pt x="144" y="167"/>
                  </a:lnTo>
                  <a:cubicBezTo>
                    <a:pt x="144" y="167"/>
                    <a:pt x="145" y="167"/>
                    <a:pt x="145" y="166"/>
                  </a:cubicBezTo>
                  <a:lnTo>
                    <a:pt x="145" y="166"/>
                  </a:lnTo>
                  <a:lnTo>
                    <a:pt x="145" y="165"/>
                  </a:lnTo>
                  <a:lnTo>
                    <a:pt x="145" y="119"/>
                  </a:lnTo>
                  <a:lnTo>
                    <a:pt x="145" y="73"/>
                  </a:lnTo>
                  <a:lnTo>
                    <a:pt x="145" y="73"/>
                  </a:lnTo>
                  <a:cubicBezTo>
                    <a:pt x="145" y="53"/>
                    <a:pt x="138" y="35"/>
                    <a:pt x="124" y="21"/>
                  </a:cubicBezTo>
                  <a:lnTo>
                    <a:pt x="124" y="21"/>
                  </a:lnTo>
                  <a:cubicBezTo>
                    <a:pt x="111" y="8"/>
                    <a:pt x="93" y="0"/>
                    <a:pt x="7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148">
              <a:extLst>
                <a:ext uri="{FF2B5EF4-FFF2-40B4-BE49-F238E27FC236}">
                  <a16:creationId xmlns:a16="http://schemas.microsoft.com/office/drawing/2014/main" id="{D5161695-98A1-974C-9A35-442CF42D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0603" y="4814589"/>
              <a:ext cx="115351" cy="164791"/>
            </a:xfrm>
            <a:custGeom>
              <a:avLst/>
              <a:gdLst>
                <a:gd name="T0" fmla="*/ 45 w 91"/>
                <a:gd name="T1" fmla="*/ 33 h 133"/>
                <a:gd name="T2" fmla="*/ 45 w 91"/>
                <a:gd name="T3" fmla="*/ 33 h 133"/>
                <a:gd name="T4" fmla="*/ 32 w 91"/>
                <a:gd name="T5" fmla="*/ 66 h 133"/>
                <a:gd name="T6" fmla="*/ 32 w 91"/>
                <a:gd name="T7" fmla="*/ 66 h 133"/>
                <a:gd name="T8" fmla="*/ 45 w 91"/>
                <a:gd name="T9" fmla="*/ 99 h 133"/>
                <a:gd name="T10" fmla="*/ 45 w 91"/>
                <a:gd name="T11" fmla="*/ 99 h 133"/>
                <a:gd name="T12" fmla="*/ 57 w 91"/>
                <a:gd name="T13" fmla="*/ 66 h 133"/>
                <a:gd name="T14" fmla="*/ 57 w 91"/>
                <a:gd name="T15" fmla="*/ 66 h 133"/>
                <a:gd name="T16" fmla="*/ 45 w 91"/>
                <a:gd name="T17" fmla="*/ 33 h 133"/>
                <a:gd name="T18" fmla="*/ 45 w 91"/>
                <a:gd name="T19" fmla="*/ 132 h 133"/>
                <a:gd name="T20" fmla="*/ 45 w 91"/>
                <a:gd name="T21" fmla="*/ 132 h 133"/>
                <a:gd name="T22" fmla="*/ 0 w 91"/>
                <a:gd name="T23" fmla="*/ 66 h 133"/>
                <a:gd name="T24" fmla="*/ 0 w 91"/>
                <a:gd name="T25" fmla="*/ 66 h 133"/>
                <a:gd name="T26" fmla="*/ 45 w 91"/>
                <a:gd name="T27" fmla="*/ 0 h 133"/>
                <a:gd name="T28" fmla="*/ 45 w 91"/>
                <a:gd name="T29" fmla="*/ 0 h 133"/>
                <a:gd name="T30" fmla="*/ 90 w 91"/>
                <a:gd name="T31" fmla="*/ 66 h 133"/>
                <a:gd name="T32" fmla="*/ 90 w 91"/>
                <a:gd name="T33" fmla="*/ 66 h 133"/>
                <a:gd name="T34" fmla="*/ 45 w 91"/>
                <a:gd name="T35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33">
                  <a:moveTo>
                    <a:pt x="45" y="33"/>
                  </a:moveTo>
                  <a:lnTo>
                    <a:pt x="45" y="33"/>
                  </a:lnTo>
                  <a:cubicBezTo>
                    <a:pt x="41" y="33"/>
                    <a:pt x="32" y="45"/>
                    <a:pt x="32" y="66"/>
                  </a:cubicBezTo>
                  <a:lnTo>
                    <a:pt x="32" y="66"/>
                  </a:lnTo>
                  <a:cubicBezTo>
                    <a:pt x="32" y="87"/>
                    <a:pt x="41" y="99"/>
                    <a:pt x="45" y="99"/>
                  </a:cubicBezTo>
                  <a:lnTo>
                    <a:pt x="45" y="99"/>
                  </a:lnTo>
                  <a:cubicBezTo>
                    <a:pt x="48" y="99"/>
                    <a:pt x="57" y="87"/>
                    <a:pt x="57" y="66"/>
                  </a:cubicBezTo>
                  <a:lnTo>
                    <a:pt x="57" y="66"/>
                  </a:lnTo>
                  <a:cubicBezTo>
                    <a:pt x="57" y="45"/>
                    <a:pt x="48" y="33"/>
                    <a:pt x="45" y="33"/>
                  </a:cubicBezTo>
                  <a:close/>
                  <a:moveTo>
                    <a:pt x="45" y="132"/>
                  </a:moveTo>
                  <a:lnTo>
                    <a:pt x="45" y="132"/>
                  </a:lnTo>
                  <a:cubicBezTo>
                    <a:pt x="19" y="132"/>
                    <a:pt x="0" y="103"/>
                    <a:pt x="0" y="66"/>
                  </a:cubicBezTo>
                  <a:lnTo>
                    <a:pt x="0" y="66"/>
                  </a:lnTo>
                  <a:cubicBezTo>
                    <a:pt x="0" y="28"/>
                    <a:pt x="19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8"/>
                    <a:pt x="90" y="66"/>
                  </a:cubicBezTo>
                  <a:lnTo>
                    <a:pt x="90" y="66"/>
                  </a:lnTo>
                  <a:cubicBezTo>
                    <a:pt x="90" y="103"/>
                    <a:pt x="70" y="132"/>
                    <a:pt x="45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149">
              <a:extLst>
                <a:ext uri="{FF2B5EF4-FFF2-40B4-BE49-F238E27FC236}">
                  <a16:creationId xmlns:a16="http://schemas.microsoft.com/office/drawing/2014/main" id="{C4E47B9D-BF6C-D642-9A86-8468F3DA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593" y="5133185"/>
              <a:ext cx="2037922" cy="659165"/>
            </a:xfrm>
            <a:custGeom>
              <a:avLst/>
              <a:gdLst>
                <a:gd name="T0" fmla="*/ 1551 w 1634"/>
                <a:gd name="T1" fmla="*/ 2 h 527"/>
                <a:gd name="T2" fmla="*/ 0 w 1634"/>
                <a:gd name="T3" fmla="*/ 0 h 527"/>
                <a:gd name="T4" fmla="*/ 0 w 1634"/>
                <a:gd name="T5" fmla="*/ 195 h 527"/>
                <a:gd name="T6" fmla="*/ 0 w 1634"/>
                <a:gd name="T7" fmla="*/ 279 h 527"/>
                <a:gd name="T8" fmla="*/ 0 w 1634"/>
                <a:gd name="T9" fmla="*/ 279 h 527"/>
                <a:gd name="T10" fmla="*/ 72 w 1634"/>
                <a:gd name="T11" fmla="*/ 453 h 527"/>
                <a:gd name="T12" fmla="*/ 72 w 1634"/>
                <a:gd name="T13" fmla="*/ 453 h 527"/>
                <a:gd name="T14" fmla="*/ 246 w 1634"/>
                <a:gd name="T15" fmla="*/ 526 h 527"/>
                <a:gd name="T16" fmla="*/ 899 w 1634"/>
                <a:gd name="T17" fmla="*/ 526 h 527"/>
                <a:gd name="T18" fmla="*/ 1551 w 1634"/>
                <a:gd name="T19" fmla="*/ 526 h 527"/>
                <a:gd name="T20" fmla="*/ 1551 w 1634"/>
                <a:gd name="T21" fmla="*/ 456 h 527"/>
                <a:gd name="T22" fmla="*/ 1633 w 1634"/>
                <a:gd name="T23" fmla="*/ 456 h 527"/>
                <a:gd name="T24" fmla="*/ 1633 w 1634"/>
                <a:gd name="T25" fmla="*/ 2 h 527"/>
                <a:gd name="T26" fmla="*/ 1551 w 1634"/>
                <a:gd name="T27" fmla="*/ 2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4" h="527">
                  <a:moveTo>
                    <a:pt x="1551" y="2"/>
                  </a:moveTo>
                  <a:lnTo>
                    <a:pt x="0" y="0"/>
                  </a:lnTo>
                  <a:lnTo>
                    <a:pt x="0" y="195"/>
                  </a:lnTo>
                  <a:lnTo>
                    <a:pt x="0" y="279"/>
                  </a:lnTo>
                  <a:lnTo>
                    <a:pt x="0" y="279"/>
                  </a:lnTo>
                  <a:cubicBezTo>
                    <a:pt x="0" y="346"/>
                    <a:pt x="27" y="408"/>
                    <a:pt x="72" y="453"/>
                  </a:cubicBezTo>
                  <a:lnTo>
                    <a:pt x="72" y="453"/>
                  </a:lnTo>
                  <a:cubicBezTo>
                    <a:pt x="117" y="498"/>
                    <a:pt x="178" y="526"/>
                    <a:pt x="246" y="526"/>
                  </a:cubicBezTo>
                  <a:lnTo>
                    <a:pt x="899" y="526"/>
                  </a:lnTo>
                  <a:lnTo>
                    <a:pt x="1551" y="526"/>
                  </a:lnTo>
                  <a:lnTo>
                    <a:pt x="1551" y="456"/>
                  </a:lnTo>
                  <a:lnTo>
                    <a:pt x="1633" y="456"/>
                  </a:lnTo>
                  <a:lnTo>
                    <a:pt x="1633" y="2"/>
                  </a:lnTo>
                  <a:lnTo>
                    <a:pt x="1551" y="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150">
              <a:extLst>
                <a:ext uri="{FF2B5EF4-FFF2-40B4-BE49-F238E27FC236}">
                  <a16:creationId xmlns:a16="http://schemas.microsoft.com/office/drawing/2014/main" id="{EFA3756E-2472-E24D-92F4-387285B7D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4953" y="4913463"/>
              <a:ext cx="2224685" cy="703110"/>
            </a:xfrm>
            <a:custGeom>
              <a:avLst/>
              <a:gdLst>
                <a:gd name="T0" fmla="*/ 892 w 1784"/>
                <a:gd name="T1" fmla="*/ 87 h 564"/>
                <a:gd name="T2" fmla="*/ 694 w 1784"/>
                <a:gd name="T3" fmla="*/ 87 h 564"/>
                <a:gd name="T4" fmla="*/ 694 w 1784"/>
                <a:gd name="T5" fmla="*/ 0 h 564"/>
                <a:gd name="T6" fmla="*/ 473 w 1784"/>
                <a:gd name="T7" fmla="*/ 0 h 564"/>
                <a:gd name="T8" fmla="*/ 473 w 1784"/>
                <a:gd name="T9" fmla="*/ 87 h 564"/>
                <a:gd name="T10" fmla="*/ 0 w 1784"/>
                <a:gd name="T11" fmla="*/ 87 h 564"/>
                <a:gd name="T12" fmla="*/ 42 w 1784"/>
                <a:gd name="T13" fmla="*/ 222 h 564"/>
                <a:gd name="T14" fmla="*/ 85 w 1784"/>
                <a:gd name="T15" fmla="*/ 356 h 564"/>
                <a:gd name="T16" fmla="*/ 85 w 1784"/>
                <a:gd name="T17" fmla="*/ 356 h 564"/>
                <a:gd name="T18" fmla="*/ 110 w 1784"/>
                <a:gd name="T19" fmla="*/ 391 h 564"/>
                <a:gd name="T20" fmla="*/ 110 w 1784"/>
                <a:gd name="T21" fmla="*/ 391 h 564"/>
                <a:gd name="T22" fmla="*/ 151 w 1784"/>
                <a:gd name="T23" fmla="*/ 405 h 564"/>
                <a:gd name="T24" fmla="*/ 312 w 1784"/>
                <a:gd name="T25" fmla="*/ 405 h 564"/>
                <a:gd name="T26" fmla="*/ 473 w 1784"/>
                <a:gd name="T27" fmla="*/ 405 h 564"/>
                <a:gd name="T28" fmla="*/ 562 w 1784"/>
                <a:gd name="T29" fmla="*/ 476 h 564"/>
                <a:gd name="T30" fmla="*/ 650 w 1784"/>
                <a:gd name="T31" fmla="*/ 548 h 564"/>
                <a:gd name="T32" fmla="*/ 650 w 1784"/>
                <a:gd name="T33" fmla="*/ 548 h 564"/>
                <a:gd name="T34" fmla="*/ 671 w 1784"/>
                <a:gd name="T35" fmla="*/ 559 h 564"/>
                <a:gd name="T36" fmla="*/ 671 w 1784"/>
                <a:gd name="T37" fmla="*/ 559 h 564"/>
                <a:gd name="T38" fmla="*/ 694 w 1784"/>
                <a:gd name="T39" fmla="*/ 563 h 564"/>
                <a:gd name="T40" fmla="*/ 1239 w 1784"/>
                <a:gd name="T41" fmla="*/ 563 h 564"/>
                <a:gd name="T42" fmla="*/ 1783 w 1784"/>
                <a:gd name="T43" fmla="*/ 563 h 564"/>
                <a:gd name="T44" fmla="*/ 1783 w 1784"/>
                <a:gd name="T45" fmla="*/ 325 h 564"/>
                <a:gd name="T46" fmla="*/ 1783 w 1784"/>
                <a:gd name="T47" fmla="*/ 87 h 564"/>
                <a:gd name="T48" fmla="*/ 892 w 1784"/>
                <a:gd name="T49" fmla="*/ 8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4" h="564">
                  <a:moveTo>
                    <a:pt x="892" y="87"/>
                  </a:moveTo>
                  <a:lnTo>
                    <a:pt x="694" y="87"/>
                  </a:lnTo>
                  <a:lnTo>
                    <a:pt x="694" y="0"/>
                  </a:lnTo>
                  <a:lnTo>
                    <a:pt x="473" y="0"/>
                  </a:lnTo>
                  <a:lnTo>
                    <a:pt x="473" y="87"/>
                  </a:lnTo>
                  <a:lnTo>
                    <a:pt x="0" y="87"/>
                  </a:lnTo>
                  <a:lnTo>
                    <a:pt x="42" y="222"/>
                  </a:lnTo>
                  <a:lnTo>
                    <a:pt x="85" y="356"/>
                  </a:lnTo>
                  <a:lnTo>
                    <a:pt x="85" y="356"/>
                  </a:lnTo>
                  <a:cubicBezTo>
                    <a:pt x="90" y="370"/>
                    <a:pt x="99" y="382"/>
                    <a:pt x="110" y="391"/>
                  </a:cubicBezTo>
                  <a:lnTo>
                    <a:pt x="110" y="391"/>
                  </a:lnTo>
                  <a:cubicBezTo>
                    <a:pt x="122" y="400"/>
                    <a:pt x="136" y="405"/>
                    <a:pt x="151" y="405"/>
                  </a:cubicBezTo>
                  <a:lnTo>
                    <a:pt x="312" y="405"/>
                  </a:lnTo>
                  <a:lnTo>
                    <a:pt x="473" y="405"/>
                  </a:lnTo>
                  <a:lnTo>
                    <a:pt x="562" y="476"/>
                  </a:lnTo>
                  <a:lnTo>
                    <a:pt x="650" y="548"/>
                  </a:lnTo>
                  <a:lnTo>
                    <a:pt x="650" y="548"/>
                  </a:lnTo>
                  <a:cubicBezTo>
                    <a:pt x="656" y="553"/>
                    <a:pt x="664" y="557"/>
                    <a:pt x="671" y="559"/>
                  </a:cubicBezTo>
                  <a:lnTo>
                    <a:pt x="671" y="559"/>
                  </a:lnTo>
                  <a:cubicBezTo>
                    <a:pt x="678" y="562"/>
                    <a:pt x="686" y="563"/>
                    <a:pt x="694" y="563"/>
                  </a:cubicBezTo>
                  <a:lnTo>
                    <a:pt x="1239" y="563"/>
                  </a:lnTo>
                  <a:lnTo>
                    <a:pt x="1783" y="563"/>
                  </a:lnTo>
                  <a:lnTo>
                    <a:pt x="1783" y="325"/>
                  </a:lnTo>
                  <a:lnTo>
                    <a:pt x="1783" y="87"/>
                  </a:lnTo>
                  <a:lnTo>
                    <a:pt x="892" y="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151">
              <a:extLst>
                <a:ext uri="{FF2B5EF4-FFF2-40B4-BE49-F238E27FC236}">
                  <a16:creationId xmlns:a16="http://schemas.microsoft.com/office/drawing/2014/main" id="{35C0A8E7-BC0B-2145-A82F-35C450201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1313" y="5786859"/>
              <a:ext cx="796494" cy="214227"/>
            </a:xfrm>
            <a:custGeom>
              <a:avLst/>
              <a:gdLst>
                <a:gd name="T0" fmla="*/ 471 w 641"/>
                <a:gd name="T1" fmla="*/ 172 h 173"/>
                <a:gd name="T2" fmla="*/ 320 w 641"/>
                <a:gd name="T3" fmla="*/ 172 h 173"/>
                <a:gd name="T4" fmla="*/ 169 w 641"/>
                <a:gd name="T5" fmla="*/ 172 h 173"/>
                <a:gd name="T6" fmla="*/ 169 w 641"/>
                <a:gd name="T7" fmla="*/ 172 h 173"/>
                <a:gd name="T8" fmla="*/ 50 w 641"/>
                <a:gd name="T9" fmla="*/ 122 h 173"/>
                <a:gd name="T10" fmla="*/ 50 w 641"/>
                <a:gd name="T11" fmla="*/ 122 h 173"/>
                <a:gd name="T12" fmla="*/ 0 w 641"/>
                <a:gd name="T13" fmla="*/ 3 h 173"/>
                <a:gd name="T14" fmla="*/ 0 w 641"/>
                <a:gd name="T15" fmla="*/ 1 h 173"/>
                <a:gd name="T16" fmla="*/ 0 w 641"/>
                <a:gd name="T17" fmla="*/ 0 h 173"/>
                <a:gd name="T18" fmla="*/ 320 w 641"/>
                <a:gd name="T19" fmla="*/ 0 h 173"/>
                <a:gd name="T20" fmla="*/ 640 w 641"/>
                <a:gd name="T21" fmla="*/ 0 h 173"/>
                <a:gd name="T22" fmla="*/ 640 w 641"/>
                <a:gd name="T23" fmla="*/ 1 h 173"/>
                <a:gd name="T24" fmla="*/ 640 w 641"/>
                <a:gd name="T25" fmla="*/ 3 h 173"/>
                <a:gd name="T26" fmla="*/ 640 w 641"/>
                <a:gd name="T27" fmla="*/ 3 h 173"/>
                <a:gd name="T28" fmla="*/ 590 w 641"/>
                <a:gd name="T29" fmla="*/ 122 h 173"/>
                <a:gd name="T30" fmla="*/ 590 w 641"/>
                <a:gd name="T31" fmla="*/ 122 h 173"/>
                <a:gd name="T32" fmla="*/ 471 w 641"/>
                <a:gd name="T33" fmla="*/ 17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1" h="173">
                  <a:moveTo>
                    <a:pt x="471" y="172"/>
                  </a:moveTo>
                  <a:lnTo>
                    <a:pt x="320" y="172"/>
                  </a:lnTo>
                  <a:lnTo>
                    <a:pt x="169" y="172"/>
                  </a:lnTo>
                  <a:lnTo>
                    <a:pt x="169" y="172"/>
                  </a:lnTo>
                  <a:cubicBezTo>
                    <a:pt x="123" y="172"/>
                    <a:pt x="81" y="153"/>
                    <a:pt x="50" y="122"/>
                  </a:cubicBezTo>
                  <a:lnTo>
                    <a:pt x="50" y="122"/>
                  </a:lnTo>
                  <a:cubicBezTo>
                    <a:pt x="19" y="92"/>
                    <a:pt x="0" y="50"/>
                    <a:pt x="0" y="3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640" y="0"/>
                  </a:lnTo>
                  <a:lnTo>
                    <a:pt x="640" y="1"/>
                  </a:lnTo>
                  <a:lnTo>
                    <a:pt x="640" y="3"/>
                  </a:lnTo>
                  <a:lnTo>
                    <a:pt x="640" y="3"/>
                  </a:lnTo>
                  <a:cubicBezTo>
                    <a:pt x="640" y="50"/>
                    <a:pt x="621" y="92"/>
                    <a:pt x="590" y="122"/>
                  </a:cubicBezTo>
                  <a:lnTo>
                    <a:pt x="590" y="122"/>
                  </a:lnTo>
                  <a:cubicBezTo>
                    <a:pt x="559" y="153"/>
                    <a:pt x="517" y="172"/>
                    <a:pt x="471" y="1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152">
              <a:extLst>
                <a:ext uri="{FF2B5EF4-FFF2-40B4-BE49-F238E27FC236}">
                  <a16:creationId xmlns:a16="http://schemas.microsoft.com/office/drawing/2014/main" id="{A055D3CA-E136-D549-9798-69D5E932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1461" y="6001089"/>
              <a:ext cx="1126073" cy="692124"/>
            </a:xfrm>
            <a:custGeom>
              <a:avLst/>
              <a:gdLst>
                <a:gd name="T0" fmla="*/ 192 w 902"/>
                <a:gd name="T1" fmla="*/ 363 h 556"/>
                <a:gd name="T2" fmla="*/ 192 w 902"/>
                <a:gd name="T3" fmla="*/ 0 h 556"/>
                <a:gd name="T4" fmla="*/ 0 w 902"/>
                <a:gd name="T5" fmla="*/ 0 h 556"/>
                <a:gd name="T6" fmla="*/ 0 w 902"/>
                <a:gd name="T7" fmla="*/ 363 h 556"/>
                <a:gd name="T8" fmla="*/ 0 w 902"/>
                <a:gd name="T9" fmla="*/ 387 h 556"/>
                <a:gd name="T10" fmla="*/ 0 w 902"/>
                <a:gd name="T11" fmla="*/ 555 h 556"/>
                <a:gd name="T12" fmla="*/ 901 w 902"/>
                <a:gd name="T13" fmla="*/ 555 h 556"/>
                <a:gd name="T14" fmla="*/ 901 w 902"/>
                <a:gd name="T15" fmla="*/ 363 h 556"/>
                <a:gd name="T16" fmla="*/ 192 w 902"/>
                <a:gd name="T17" fmla="*/ 3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2" h="556">
                  <a:moveTo>
                    <a:pt x="192" y="363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0" y="363"/>
                  </a:lnTo>
                  <a:lnTo>
                    <a:pt x="0" y="387"/>
                  </a:lnTo>
                  <a:lnTo>
                    <a:pt x="0" y="555"/>
                  </a:lnTo>
                  <a:lnTo>
                    <a:pt x="901" y="555"/>
                  </a:lnTo>
                  <a:lnTo>
                    <a:pt x="901" y="363"/>
                  </a:lnTo>
                  <a:lnTo>
                    <a:pt x="192" y="36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153">
              <a:extLst>
                <a:ext uri="{FF2B5EF4-FFF2-40B4-BE49-F238E27FC236}">
                  <a16:creationId xmlns:a16="http://schemas.microsoft.com/office/drawing/2014/main" id="{69E855BE-71A9-3547-AD1D-648849D4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089" y="6314194"/>
              <a:ext cx="527332" cy="538319"/>
            </a:xfrm>
            <a:custGeom>
              <a:avLst/>
              <a:gdLst>
                <a:gd name="T0" fmla="*/ 423 w 424"/>
                <a:gd name="T1" fmla="*/ 216 h 432"/>
                <a:gd name="T2" fmla="*/ 423 w 424"/>
                <a:gd name="T3" fmla="*/ 216 h 432"/>
                <a:gd name="T4" fmla="*/ 211 w 424"/>
                <a:gd name="T5" fmla="*/ 431 h 432"/>
                <a:gd name="T6" fmla="*/ 211 w 424"/>
                <a:gd name="T7" fmla="*/ 431 h 432"/>
                <a:gd name="T8" fmla="*/ 0 w 424"/>
                <a:gd name="T9" fmla="*/ 216 h 432"/>
                <a:gd name="T10" fmla="*/ 0 w 424"/>
                <a:gd name="T11" fmla="*/ 216 h 432"/>
                <a:gd name="T12" fmla="*/ 211 w 424"/>
                <a:gd name="T13" fmla="*/ 0 h 432"/>
                <a:gd name="T14" fmla="*/ 211 w 424"/>
                <a:gd name="T15" fmla="*/ 0 h 432"/>
                <a:gd name="T16" fmla="*/ 423 w 424"/>
                <a:gd name="T17" fmla="*/ 21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32">
                  <a:moveTo>
                    <a:pt x="423" y="216"/>
                  </a:moveTo>
                  <a:lnTo>
                    <a:pt x="423" y="216"/>
                  </a:lnTo>
                  <a:cubicBezTo>
                    <a:pt x="423" y="335"/>
                    <a:pt x="328" y="431"/>
                    <a:pt x="211" y="431"/>
                  </a:cubicBezTo>
                  <a:lnTo>
                    <a:pt x="211" y="431"/>
                  </a:lnTo>
                  <a:cubicBezTo>
                    <a:pt x="94" y="431"/>
                    <a:pt x="0" y="335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4" y="0"/>
                    <a:pt x="211" y="0"/>
                  </a:cubicBezTo>
                  <a:lnTo>
                    <a:pt x="211" y="0"/>
                  </a:lnTo>
                  <a:cubicBezTo>
                    <a:pt x="328" y="0"/>
                    <a:pt x="423" y="97"/>
                    <a:pt x="423" y="2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154">
              <a:extLst>
                <a:ext uri="{FF2B5EF4-FFF2-40B4-BE49-F238E27FC236}">
                  <a16:creationId xmlns:a16="http://schemas.microsoft.com/office/drawing/2014/main" id="{271D1670-8676-514E-8B7A-9CE7FA94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333" y="5924183"/>
              <a:ext cx="587753" cy="1323826"/>
            </a:xfrm>
            <a:custGeom>
              <a:avLst/>
              <a:gdLst>
                <a:gd name="T0" fmla="*/ 0 w 472"/>
                <a:gd name="T1" fmla="*/ 531 h 1062"/>
                <a:gd name="T2" fmla="*/ 0 w 472"/>
                <a:gd name="T3" fmla="*/ 531 h 1062"/>
                <a:gd name="T4" fmla="*/ 471 w 472"/>
                <a:gd name="T5" fmla="*/ 1061 h 1062"/>
                <a:gd name="T6" fmla="*/ 471 w 472"/>
                <a:gd name="T7" fmla="*/ 0 h 1062"/>
                <a:gd name="T8" fmla="*/ 471 w 472"/>
                <a:gd name="T9" fmla="*/ 0 h 1062"/>
                <a:gd name="T10" fmla="*/ 0 w 472"/>
                <a:gd name="T11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1062">
                  <a:moveTo>
                    <a:pt x="0" y="531"/>
                  </a:moveTo>
                  <a:lnTo>
                    <a:pt x="0" y="531"/>
                  </a:lnTo>
                  <a:cubicBezTo>
                    <a:pt x="0" y="823"/>
                    <a:pt x="211" y="1061"/>
                    <a:pt x="471" y="1061"/>
                  </a:cubicBezTo>
                  <a:lnTo>
                    <a:pt x="471" y="0"/>
                  </a:lnTo>
                  <a:lnTo>
                    <a:pt x="471" y="0"/>
                  </a:lnTo>
                  <a:cubicBezTo>
                    <a:pt x="211" y="0"/>
                    <a:pt x="0" y="237"/>
                    <a:pt x="0" y="5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7" name="Freeform 155">
            <a:extLst>
              <a:ext uri="{FF2B5EF4-FFF2-40B4-BE49-F238E27FC236}">
                <a16:creationId xmlns:a16="http://schemas.microsoft.com/office/drawing/2014/main" id="{B5B12773-E984-6749-AEC1-4637E0C9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145" y="8879442"/>
            <a:ext cx="4136263" cy="1098608"/>
          </a:xfrm>
          <a:custGeom>
            <a:avLst/>
            <a:gdLst>
              <a:gd name="T0" fmla="*/ 3065 w 3321"/>
              <a:gd name="T1" fmla="*/ 0 h 884"/>
              <a:gd name="T2" fmla="*/ 2627 w 3321"/>
              <a:gd name="T3" fmla="*/ 0 h 884"/>
              <a:gd name="T4" fmla="*/ 2555 w 3321"/>
              <a:gd name="T5" fmla="*/ 0 h 884"/>
              <a:gd name="T6" fmla="*/ 2190 w 3321"/>
              <a:gd name="T7" fmla="*/ 0 h 884"/>
              <a:gd name="T8" fmla="*/ 2117 w 3321"/>
              <a:gd name="T9" fmla="*/ 0 h 884"/>
              <a:gd name="T10" fmla="*/ 1752 w 3321"/>
              <a:gd name="T11" fmla="*/ 0 h 884"/>
              <a:gd name="T12" fmla="*/ 1680 w 3321"/>
              <a:gd name="T13" fmla="*/ 0 h 884"/>
              <a:gd name="T14" fmla="*/ 1314 w 3321"/>
              <a:gd name="T15" fmla="*/ 0 h 884"/>
              <a:gd name="T16" fmla="*/ 1242 w 3321"/>
              <a:gd name="T17" fmla="*/ 0 h 884"/>
              <a:gd name="T18" fmla="*/ 876 w 3321"/>
              <a:gd name="T19" fmla="*/ 0 h 884"/>
              <a:gd name="T20" fmla="*/ 804 w 3321"/>
              <a:gd name="T21" fmla="*/ 0 h 884"/>
              <a:gd name="T22" fmla="*/ 438 w 3321"/>
              <a:gd name="T23" fmla="*/ 0 h 884"/>
              <a:gd name="T24" fmla="*/ 366 w 3321"/>
              <a:gd name="T25" fmla="*/ 0 h 884"/>
              <a:gd name="T26" fmla="*/ 0 w 3321"/>
              <a:gd name="T27" fmla="*/ 0 h 884"/>
              <a:gd name="T28" fmla="*/ 183 w 3321"/>
              <a:gd name="T29" fmla="*/ 317 h 884"/>
              <a:gd name="T30" fmla="*/ 255 w 3321"/>
              <a:gd name="T31" fmla="*/ 442 h 884"/>
              <a:gd name="T32" fmla="*/ 183 w 3321"/>
              <a:gd name="T33" fmla="*/ 566 h 884"/>
              <a:gd name="T34" fmla="*/ 0 w 3321"/>
              <a:gd name="T35" fmla="*/ 883 h 884"/>
              <a:gd name="T36" fmla="*/ 366 w 3321"/>
              <a:gd name="T37" fmla="*/ 883 h 884"/>
              <a:gd name="T38" fmla="*/ 438 w 3321"/>
              <a:gd name="T39" fmla="*/ 883 h 884"/>
              <a:gd name="T40" fmla="*/ 804 w 3321"/>
              <a:gd name="T41" fmla="*/ 883 h 884"/>
              <a:gd name="T42" fmla="*/ 876 w 3321"/>
              <a:gd name="T43" fmla="*/ 883 h 884"/>
              <a:gd name="T44" fmla="*/ 1242 w 3321"/>
              <a:gd name="T45" fmla="*/ 883 h 884"/>
              <a:gd name="T46" fmla="*/ 1314 w 3321"/>
              <a:gd name="T47" fmla="*/ 883 h 884"/>
              <a:gd name="T48" fmla="*/ 1680 w 3321"/>
              <a:gd name="T49" fmla="*/ 883 h 884"/>
              <a:gd name="T50" fmla="*/ 1752 w 3321"/>
              <a:gd name="T51" fmla="*/ 883 h 884"/>
              <a:gd name="T52" fmla="*/ 2117 w 3321"/>
              <a:gd name="T53" fmla="*/ 883 h 884"/>
              <a:gd name="T54" fmla="*/ 2190 w 3321"/>
              <a:gd name="T55" fmla="*/ 883 h 884"/>
              <a:gd name="T56" fmla="*/ 2555 w 3321"/>
              <a:gd name="T57" fmla="*/ 883 h 884"/>
              <a:gd name="T58" fmla="*/ 2627 w 3321"/>
              <a:gd name="T59" fmla="*/ 883 h 884"/>
              <a:gd name="T60" fmla="*/ 3065 w 3321"/>
              <a:gd name="T61" fmla="*/ 883 h 884"/>
              <a:gd name="T62" fmla="*/ 3320 w 3321"/>
              <a:gd name="T63" fmla="*/ 442 h 884"/>
              <a:gd name="T64" fmla="*/ 3065 w 3321"/>
              <a:gd name="T65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21" h="884">
                <a:moveTo>
                  <a:pt x="3065" y="0"/>
                </a:moveTo>
                <a:lnTo>
                  <a:pt x="2627" y="0"/>
                </a:lnTo>
                <a:lnTo>
                  <a:pt x="2555" y="0"/>
                </a:lnTo>
                <a:lnTo>
                  <a:pt x="2190" y="0"/>
                </a:lnTo>
                <a:lnTo>
                  <a:pt x="2117" y="0"/>
                </a:lnTo>
                <a:lnTo>
                  <a:pt x="1752" y="0"/>
                </a:lnTo>
                <a:lnTo>
                  <a:pt x="1680" y="0"/>
                </a:lnTo>
                <a:lnTo>
                  <a:pt x="1314" y="0"/>
                </a:lnTo>
                <a:lnTo>
                  <a:pt x="1242" y="0"/>
                </a:lnTo>
                <a:lnTo>
                  <a:pt x="876" y="0"/>
                </a:lnTo>
                <a:lnTo>
                  <a:pt x="804" y="0"/>
                </a:lnTo>
                <a:lnTo>
                  <a:pt x="438" y="0"/>
                </a:lnTo>
                <a:lnTo>
                  <a:pt x="366" y="0"/>
                </a:lnTo>
                <a:lnTo>
                  <a:pt x="0" y="0"/>
                </a:lnTo>
                <a:lnTo>
                  <a:pt x="183" y="317"/>
                </a:lnTo>
                <a:lnTo>
                  <a:pt x="255" y="442"/>
                </a:lnTo>
                <a:lnTo>
                  <a:pt x="183" y="566"/>
                </a:lnTo>
                <a:lnTo>
                  <a:pt x="0" y="883"/>
                </a:lnTo>
                <a:lnTo>
                  <a:pt x="366" y="883"/>
                </a:lnTo>
                <a:lnTo>
                  <a:pt x="438" y="883"/>
                </a:lnTo>
                <a:lnTo>
                  <a:pt x="804" y="883"/>
                </a:lnTo>
                <a:lnTo>
                  <a:pt x="876" y="883"/>
                </a:lnTo>
                <a:lnTo>
                  <a:pt x="1242" y="883"/>
                </a:lnTo>
                <a:lnTo>
                  <a:pt x="1314" y="883"/>
                </a:lnTo>
                <a:lnTo>
                  <a:pt x="1680" y="883"/>
                </a:lnTo>
                <a:lnTo>
                  <a:pt x="1752" y="883"/>
                </a:lnTo>
                <a:lnTo>
                  <a:pt x="2117" y="883"/>
                </a:lnTo>
                <a:lnTo>
                  <a:pt x="2190" y="883"/>
                </a:lnTo>
                <a:lnTo>
                  <a:pt x="2555" y="883"/>
                </a:lnTo>
                <a:lnTo>
                  <a:pt x="2627" y="883"/>
                </a:lnTo>
                <a:lnTo>
                  <a:pt x="3065" y="883"/>
                </a:lnTo>
                <a:lnTo>
                  <a:pt x="3320" y="442"/>
                </a:lnTo>
                <a:lnTo>
                  <a:pt x="306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516835-7CFF-0540-91C7-7A46A9B9AEE3}"/>
              </a:ext>
            </a:extLst>
          </p:cNvPr>
          <p:cNvGrpSpPr/>
          <p:nvPr/>
        </p:nvGrpSpPr>
        <p:grpSpPr>
          <a:xfrm>
            <a:off x="13358845" y="5105721"/>
            <a:ext cx="2713564" cy="1735803"/>
            <a:chOff x="13358845" y="5105721"/>
            <a:chExt cx="2713564" cy="1735803"/>
          </a:xfrm>
        </p:grpSpPr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id="{AAA35EE1-0FFA-CC4D-AC37-C25F06A8F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731" y="5105721"/>
              <a:ext cx="1043678" cy="1735803"/>
            </a:xfrm>
            <a:custGeom>
              <a:avLst/>
              <a:gdLst>
                <a:gd name="T0" fmla="*/ 836 w 837"/>
                <a:gd name="T1" fmla="*/ 442 h 1394"/>
                <a:gd name="T2" fmla="*/ 836 w 837"/>
                <a:gd name="T3" fmla="*/ 320 h 1394"/>
                <a:gd name="T4" fmla="*/ 836 w 837"/>
                <a:gd name="T5" fmla="*/ 198 h 1394"/>
                <a:gd name="T6" fmla="*/ 836 w 837"/>
                <a:gd name="T7" fmla="*/ 198 h 1394"/>
                <a:gd name="T8" fmla="*/ 825 w 837"/>
                <a:gd name="T9" fmla="*/ 169 h 1394"/>
                <a:gd name="T10" fmla="*/ 825 w 837"/>
                <a:gd name="T11" fmla="*/ 169 h 1394"/>
                <a:gd name="T12" fmla="*/ 799 w 837"/>
                <a:gd name="T13" fmla="*/ 157 h 1394"/>
                <a:gd name="T14" fmla="*/ 799 w 837"/>
                <a:gd name="T15" fmla="*/ 79 h 1394"/>
                <a:gd name="T16" fmla="*/ 799 w 837"/>
                <a:gd name="T17" fmla="*/ 0 h 1394"/>
                <a:gd name="T18" fmla="*/ 399 w 837"/>
                <a:gd name="T19" fmla="*/ 0 h 1394"/>
                <a:gd name="T20" fmla="*/ 0 w 837"/>
                <a:gd name="T21" fmla="*/ 0 h 1394"/>
                <a:gd name="T22" fmla="*/ 0 w 837"/>
                <a:gd name="T23" fmla="*/ 696 h 1394"/>
                <a:gd name="T24" fmla="*/ 0 w 837"/>
                <a:gd name="T25" fmla="*/ 1393 h 1394"/>
                <a:gd name="T26" fmla="*/ 399 w 837"/>
                <a:gd name="T27" fmla="*/ 1393 h 1394"/>
                <a:gd name="T28" fmla="*/ 799 w 837"/>
                <a:gd name="T29" fmla="*/ 1393 h 1394"/>
                <a:gd name="T30" fmla="*/ 799 w 837"/>
                <a:gd name="T31" fmla="*/ 1300 h 1394"/>
                <a:gd name="T32" fmla="*/ 799 w 837"/>
                <a:gd name="T33" fmla="*/ 1206 h 1394"/>
                <a:gd name="T34" fmla="*/ 799 w 837"/>
                <a:gd name="T35" fmla="*/ 1206 h 1394"/>
                <a:gd name="T36" fmla="*/ 825 w 837"/>
                <a:gd name="T37" fmla="*/ 1194 h 1394"/>
                <a:gd name="T38" fmla="*/ 825 w 837"/>
                <a:gd name="T39" fmla="*/ 1194 h 1394"/>
                <a:gd name="T40" fmla="*/ 836 w 837"/>
                <a:gd name="T41" fmla="*/ 1165 h 1394"/>
                <a:gd name="T42" fmla="*/ 836 w 837"/>
                <a:gd name="T43" fmla="*/ 1043 h 1394"/>
                <a:gd name="T44" fmla="*/ 836 w 837"/>
                <a:gd name="T45" fmla="*/ 921 h 1394"/>
                <a:gd name="T46" fmla="*/ 836 w 837"/>
                <a:gd name="T47" fmla="*/ 921 h 1394"/>
                <a:gd name="T48" fmla="*/ 825 w 837"/>
                <a:gd name="T49" fmla="*/ 892 h 1394"/>
                <a:gd name="T50" fmla="*/ 825 w 837"/>
                <a:gd name="T51" fmla="*/ 892 h 1394"/>
                <a:gd name="T52" fmla="*/ 799 w 837"/>
                <a:gd name="T53" fmla="*/ 880 h 1394"/>
                <a:gd name="T54" fmla="*/ 799 w 837"/>
                <a:gd name="T55" fmla="*/ 682 h 1394"/>
                <a:gd name="T56" fmla="*/ 799 w 837"/>
                <a:gd name="T57" fmla="*/ 483 h 1394"/>
                <a:gd name="T58" fmla="*/ 799 w 837"/>
                <a:gd name="T59" fmla="*/ 483 h 1394"/>
                <a:gd name="T60" fmla="*/ 825 w 837"/>
                <a:gd name="T61" fmla="*/ 471 h 1394"/>
                <a:gd name="T62" fmla="*/ 825 w 837"/>
                <a:gd name="T63" fmla="*/ 471 h 1394"/>
                <a:gd name="T64" fmla="*/ 836 w 837"/>
                <a:gd name="T65" fmla="*/ 442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7" h="1394">
                  <a:moveTo>
                    <a:pt x="836" y="442"/>
                  </a:moveTo>
                  <a:lnTo>
                    <a:pt x="836" y="320"/>
                  </a:lnTo>
                  <a:lnTo>
                    <a:pt x="836" y="198"/>
                  </a:lnTo>
                  <a:lnTo>
                    <a:pt x="836" y="198"/>
                  </a:lnTo>
                  <a:cubicBezTo>
                    <a:pt x="836" y="187"/>
                    <a:pt x="832" y="176"/>
                    <a:pt x="825" y="169"/>
                  </a:cubicBezTo>
                  <a:lnTo>
                    <a:pt x="825" y="169"/>
                  </a:lnTo>
                  <a:cubicBezTo>
                    <a:pt x="819" y="162"/>
                    <a:pt x="809" y="157"/>
                    <a:pt x="799" y="157"/>
                  </a:cubicBezTo>
                  <a:lnTo>
                    <a:pt x="799" y="79"/>
                  </a:lnTo>
                  <a:lnTo>
                    <a:pt x="799" y="0"/>
                  </a:lnTo>
                  <a:lnTo>
                    <a:pt x="399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1393"/>
                  </a:lnTo>
                  <a:lnTo>
                    <a:pt x="399" y="1393"/>
                  </a:lnTo>
                  <a:lnTo>
                    <a:pt x="799" y="1393"/>
                  </a:lnTo>
                  <a:lnTo>
                    <a:pt x="799" y="1300"/>
                  </a:lnTo>
                  <a:lnTo>
                    <a:pt x="799" y="1206"/>
                  </a:lnTo>
                  <a:lnTo>
                    <a:pt x="799" y="1206"/>
                  </a:lnTo>
                  <a:cubicBezTo>
                    <a:pt x="809" y="1206"/>
                    <a:pt x="819" y="1201"/>
                    <a:pt x="825" y="1194"/>
                  </a:cubicBezTo>
                  <a:lnTo>
                    <a:pt x="825" y="1194"/>
                  </a:lnTo>
                  <a:cubicBezTo>
                    <a:pt x="832" y="1187"/>
                    <a:pt x="836" y="1176"/>
                    <a:pt x="836" y="1165"/>
                  </a:cubicBezTo>
                  <a:lnTo>
                    <a:pt x="836" y="1043"/>
                  </a:lnTo>
                  <a:lnTo>
                    <a:pt x="836" y="921"/>
                  </a:lnTo>
                  <a:lnTo>
                    <a:pt x="836" y="921"/>
                  </a:lnTo>
                  <a:cubicBezTo>
                    <a:pt x="836" y="910"/>
                    <a:pt x="832" y="899"/>
                    <a:pt x="825" y="892"/>
                  </a:cubicBezTo>
                  <a:lnTo>
                    <a:pt x="825" y="892"/>
                  </a:lnTo>
                  <a:cubicBezTo>
                    <a:pt x="819" y="885"/>
                    <a:pt x="809" y="880"/>
                    <a:pt x="799" y="880"/>
                  </a:cubicBezTo>
                  <a:lnTo>
                    <a:pt x="799" y="682"/>
                  </a:lnTo>
                  <a:lnTo>
                    <a:pt x="799" y="483"/>
                  </a:lnTo>
                  <a:lnTo>
                    <a:pt x="799" y="483"/>
                  </a:lnTo>
                  <a:cubicBezTo>
                    <a:pt x="809" y="483"/>
                    <a:pt x="819" y="478"/>
                    <a:pt x="825" y="471"/>
                  </a:cubicBezTo>
                  <a:lnTo>
                    <a:pt x="825" y="471"/>
                  </a:lnTo>
                  <a:cubicBezTo>
                    <a:pt x="832" y="464"/>
                    <a:pt x="836" y="454"/>
                    <a:pt x="836" y="4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id="{F842BFE9-47FB-974E-B622-BA92A573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8845" y="5105721"/>
              <a:ext cx="1719322" cy="1735803"/>
            </a:xfrm>
            <a:custGeom>
              <a:avLst/>
              <a:gdLst>
                <a:gd name="T0" fmla="*/ 1342 w 1382"/>
                <a:gd name="T1" fmla="*/ 483 h 1394"/>
                <a:gd name="T2" fmla="*/ 1370 w 1382"/>
                <a:gd name="T3" fmla="*/ 471 h 1394"/>
                <a:gd name="T4" fmla="*/ 1381 w 1382"/>
                <a:gd name="T5" fmla="*/ 442 h 1394"/>
                <a:gd name="T6" fmla="*/ 1381 w 1382"/>
                <a:gd name="T7" fmla="*/ 198 h 1394"/>
                <a:gd name="T8" fmla="*/ 1370 w 1382"/>
                <a:gd name="T9" fmla="*/ 169 h 1394"/>
                <a:gd name="T10" fmla="*/ 1342 w 1382"/>
                <a:gd name="T11" fmla="*/ 157 h 1394"/>
                <a:gd name="T12" fmla="*/ 1342 w 1382"/>
                <a:gd name="T13" fmla="*/ 157 h 1394"/>
                <a:gd name="T14" fmla="*/ 1342 w 1382"/>
                <a:gd name="T15" fmla="*/ 157 h 1394"/>
                <a:gd name="T16" fmla="*/ 1342 w 1382"/>
                <a:gd name="T17" fmla="*/ 79 h 1394"/>
                <a:gd name="T18" fmla="*/ 689 w 1382"/>
                <a:gd name="T19" fmla="*/ 0 h 1394"/>
                <a:gd name="T20" fmla="*/ 37 w 1382"/>
                <a:gd name="T21" fmla="*/ 79 h 1394"/>
                <a:gd name="T22" fmla="*/ 37 w 1382"/>
                <a:gd name="T23" fmla="*/ 157 h 1394"/>
                <a:gd name="T24" fmla="*/ 11 w 1382"/>
                <a:gd name="T25" fmla="*/ 169 h 1394"/>
                <a:gd name="T26" fmla="*/ 0 w 1382"/>
                <a:gd name="T27" fmla="*/ 320 h 1394"/>
                <a:gd name="T28" fmla="*/ 0 w 1382"/>
                <a:gd name="T29" fmla="*/ 442 h 1394"/>
                <a:gd name="T30" fmla="*/ 11 w 1382"/>
                <a:gd name="T31" fmla="*/ 471 h 1394"/>
                <a:gd name="T32" fmla="*/ 37 w 1382"/>
                <a:gd name="T33" fmla="*/ 682 h 1394"/>
                <a:gd name="T34" fmla="*/ 37 w 1382"/>
                <a:gd name="T35" fmla="*/ 880 h 1394"/>
                <a:gd name="T36" fmla="*/ 11 w 1382"/>
                <a:gd name="T37" fmla="*/ 892 h 1394"/>
                <a:gd name="T38" fmla="*/ 0 w 1382"/>
                <a:gd name="T39" fmla="*/ 1043 h 1394"/>
                <a:gd name="T40" fmla="*/ 0 w 1382"/>
                <a:gd name="T41" fmla="*/ 1165 h 1394"/>
                <a:gd name="T42" fmla="*/ 11 w 1382"/>
                <a:gd name="T43" fmla="*/ 1194 h 1394"/>
                <a:gd name="T44" fmla="*/ 37 w 1382"/>
                <a:gd name="T45" fmla="*/ 1300 h 1394"/>
                <a:gd name="T46" fmla="*/ 689 w 1382"/>
                <a:gd name="T47" fmla="*/ 1393 h 1394"/>
                <a:gd name="T48" fmla="*/ 1342 w 1382"/>
                <a:gd name="T49" fmla="*/ 1300 h 1394"/>
                <a:gd name="T50" fmla="*/ 1342 w 1382"/>
                <a:gd name="T51" fmla="*/ 1206 h 1394"/>
                <a:gd name="T52" fmla="*/ 1342 w 1382"/>
                <a:gd name="T53" fmla="*/ 1206 h 1394"/>
                <a:gd name="T54" fmla="*/ 1342 w 1382"/>
                <a:gd name="T55" fmla="*/ 1206 h 1394"/>
                <a:gd name="T56" fmla="*/ 1370 w 1382"/>
                <a:gd name="T57" fmla="*/ 1194 h 1394"/>
                <a:gd name="T58" fmla="*/ 1381 w 1382"/>
                <a:gd name="T59" fmla="*/ 1165 h 1394"/>
                <a:gd name="T60" fmla="*/ 1381 w 1382"/>
                <a:gd name="T61" fmla="*/ 921 h 1394"/>
                <a:gd name="T62" fmla="*/ 1370 w 1382"/>
                <a:gd name="T63" fmla="*/ 892 h 1394"/>
                <a:gd name="T64" fmla="*/ 1342 w 1382"/>
                <a:gd name="T65" fmla="*/ 880 h 1394"/>
                <a:gd name="T66" fmla="*/ 1342 w 1382"/>
                <a:gd name="T67" fmla="*/ 880 h 1394"/>
                <a:gd name="T68" fmla="*/ 1342 w 1382"/>
                <a:gd name="T69" fmla="*/ 880 h 1394"/>
                <a:gd name="T70" fmla="*/ 1342 w 1382"/>
                <a:gd name="T71" fmla="*/ 682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2" h="1394">
                  <a:moveTo>
                    <a:pt x="1342" y="483"/>
                  </a:moveTo>
                  <a:lnTo>
                    <a:pt x="1342" y="483"/>
                  </a:lnTo>
                  <a:lnTo>
                    <a:pt x="1342" y="483"/>
                  </a:lnTo>
                  <a:cubicBezTo>
                    <a:pt x="1353" y="483"/>
                    <a:pt x="1363" y="478"/>
                    <a:pt x="1370" y="471"/>
                  </a:cubicBezTo>
                  <a:lnTo>
                    <a:pt x="1370" y="471"/>
                  </a:lnTo>
                  <a:cubicBezTo>
                    <a:pt x="1377" y="464"/>
                    <a:pt x="1381" y="454"/>
                    <a:pt x="1381" y="442"/>
                  </a:cubicBezTo>
                  <a:lnTo>
                    <a:pt x="1381" y="320"/>
                  </a:lnTo>
                  <a:lnTo>
                    <a:pt x="1381" y="198"/>
                  </a:lnTo>
                  <a:lnTo>
                    <a:pt x="1381" y="198"/>
                  </a:lnTo>
                  <a:cubicBezTo>
                    <a:pt x="1381" y="187"/>
                    <a:pt x="1377" y="176"/>
                    <a:pt x="1370" y="169"/>
                  </a:cubicBezTo>
                  <a:lnTo>
                    <a:pt x="1370" y="169"/>
                  </a:lnTo>
                  <a:cubicBezTo>
                    <a:pt x="1363" y="162"/>
                    <a:pt x="1353" y="157"/>
                    <a:pt x="1342" y="157"/>
                  </a:cubicBezTo>
                  <a:lnTo>
                    <a:pt x="1342" y="157"/>
                  </a:lnTo>
                  <a:lnTo>
                    <a:pt x="1342" y="157"/>
                  </a:lnTo>
                  <a:lnTo>
                    <a:pt x="1342" y="157"/>
                  </a:lnTo>
                  <a:lnTo>
                    <a:pt x="1342" y="157"/>
                  </a:lnTo>
                  <a:lnTo>
                    <a:pt x="1342" y="157"/>
                  </a:lnTo>
                  <a:lnTo>
                    <a:pt x="1342" y="79"/>
                  </a:lnTo>
                  <a:lnTo>
                    <a:pt x="1342" y="0"/>
                  </a:lnTo>
                  <a:lnTo>
                    <a:pt x="689" y="0"/>
                  </a:lnTo>
                  <a:lnTo>
                    <a:pt x="37" y="0"/>
                  </a:lnTo>
                  <a:lnTo>
                    <a:pt x="37" y="79"/>
                  </a:lnTo>
                  <a:lnTo>
                    <a:pt x="37" y="157"/>
                  </a:lnTo>
                  <a:lnTo>
                    <a:pt x="37" y="157"/>
                  </a:lnTo>
                  <a:cubicBezTo>
                    <a:pt x="27" y="157"/>
                    <a:pt x="18" y="162"/>
                    <a:pt x="11" y="169"/>
                  </a:cubicBezTo>
                  <a:lnTo>
                    <a:pt x="11" y="169"/>
                  </a:lnTo>
                  <a:cubicBezTo>
                    <a:pt x="4" y="176"/>
                    <a:pt x="0" y="187"/>
                    <a:pt x="0" y="198"/>
                  </a:cubicBezTo>
                  <a:lnTo>
                    <a:pt x="0" y="320"/>
                  </a:lnTo>
                  <a:lnTo>
                    <a:pt x="0" y="442"/>
                  </a:lnTo>
                  <a:lnTo>
                    <a:pt x="0" y="442"/>
                  </a:lnTo>
                  <a:cubicBezTo>
                    <a:pt x="0" y="454"/>
                    <a:pt x="4" y="464"/>
                    <a:pt x="11" y="471"/>
                  </a:cubicBezTo>
                  <a:lnTo>
                    <a:pt x="11" y="471"/>
                  </a:lnTo>
                  <a:cubicBezTo>
                    <a:pt x="18" y="478"/>
                    <a:pt x="27" y="483"/>
                    <a:pt x="37" y="483"/>
                  </a:cubicBezTo>
                  <a:lnTo>
                    <a:pt x="37" y="682"/>
                  </a:lnTo>
                  <a:lnTo>
                    <a:pt x="37" y="880"/>
                  </a:lnTo>
                  <a:lnTo>
                    <a:pt x="37" y="880"/>
                  </a:lnTo>
                  <a:cubicBezTo>
                    <a:pt x="27" y="880"/>
                    <a:pt x="18" y="885"/>
                    <a:pt x="11" y="892"/>
                  </a:cubicBezTo>
                  <a:lnTo>
                    <a:pt x="11" y="892"/>
                  </a:lnTo>
                  <a:cubicBezTo>
                    <a:pt x="4" y="899"/>
                    <a:pt x="0" y="910"/>
                    <a:pt x="0" y="921"/>
                  </a:cubicBezTo>
                  <a:lnTo>
                    <a:pt x="0" y="1043"/>
                  </a:lnTo>
                  <a:lnTo>
                    <a:pt x="0" y="1165"/>
                  </a:lnTo>
                  <a:lnTo>
                    <a:pt x="0" y="1165"/>
                  </a:lnTo>
                  <a:cubicBezTo>
                    <a:pt x="0" y="1176"/>
                    <a:pt x="4" y="1187"/>
                    <a:pt x="11" y="1194"/>
                  </a:cubicBezTo>
                  <a:lnTo>
                    <a:pt x="11" y="1194"/>
                  </a:lnTo>
                  <a:cubicBezTo>
                    <a:pt x="18" y="1201"/>
                    <a:pt x="27" y="1206"/>
                    <a:pt x="37" y="1206"/>
                  </a:cubicBezTo>
                  <a:lnTo>
                    <a:pt x="37" y="1300"/>
                  </a:lnTo>
                  <a:lnTo>
                    <a:pt x="37" y="1393"/>
                  </a:lnTo>
                  <a:lnTo>
                    <a:pt x="689" y="1393"/>
                  </a:lnTo>
                  <a:lnTo>
                    <a:pt x="1342" y="1393"/>
                  </a:lnTo>
                  <a:lnTo>
                    <a:pt x="1342" y="1300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lnTo>
                    <a:pt x="1342" y="1206"/>
                  </a:lnTo>
                  <a:cubicBezTo>
                    <a:pt x="1353" y="1206"/>
                    <a:pt x="1363" y="1201"/>
                    <a:pt x="1370" y="1194"/>
                  </a:cubicBezTo>
                  <a:lnTo>
                    <a:pt x="1370" y="1194"/>
                  </a:lnTo>
                  <a:cubicBezTo>
                    <a:pt x="1377" y="1187"/>
                    <a:pt x="1381" y="1177"/>
                    <a:pt x="1381" y="1165"/>
                  </a:cubicBezTo>
                  <a:lnTo>
                    <a:pt x="1381" y="1043"/>
                  </a:lnTo>
                  <a:lnTo>
                    <a:pt x="1381" y="921"/>
                  </a:lnTo>
                  <a:lnTo>
                    <a:pt x="1381" y="921"/>
                  </a:lnTo>
                  <a:cubicBezTo>
                    <a:pt x="1381" y="910"/>
                    <a:pt x="1377" y="899"/>
                    <a:pt x="1370" y="892"/>
                  </a:cubicBezTo>
                  <a:lnTo>
                    <a:pt x="1370" y="892"/>
                  </a:lnTo>
                  <a:cubicBezTo>
                    <a:pt x="1363" y="885"/>
                    <a:pt x="1353" y="880"/>
                    <a:pt x="1342" y="880"/>
                  </a:cubicBezTo>
                  <a:lnTo>
                    <a:pt x="1342" y="880"/>
                  </a:lnTo>
                  <a:lnTo>
                    <a:pt x="1342" y="880"/>
                  </a:lnTo>
                  <a:lnTo>
                    <a:pt x="1342" y="880"/>
                  </a:lnTo>
                  <a:lnTo>
                    <a:pt x="1342" y="880"/>
                  </a:lnTo>
                  <a:lnTo>
                    <a:pt x="1342" y="880"/>
                  </a:lnTo>
                  <a:lnTo>
                    <a:pt x="1342" y="682"/>
                  </a:lnTo>
                  <a:lnTo>
                    <a:pt x="1342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id="{DCDB179C-C74C-CD4F-AF71-B9C3856F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5468" y="5363893"/>
              <a:ext cx="1126073" cy="1126076"/>
            </a:xfrm>
            <a:custGeom>
              <a:avLst/>
              <a:gdLst>
                <a:gd name="T0" fmla="*/ 858 w 904"/>
                <a:gd name="T1" fmla="*/ 903 h 904"/>
                <a:gd name="T2" fmla="*/ 451 w 904"/>
                <a:gd name="T3" fmla="*/ 903 h 904"/>
                <a:gd name="T4" fmla="*/ 45 w 904"/>
                <a:gd name="T5" fmla="*/ 903 h 904"/>
                <a:gd name="T6" fmla="*/ 45 w 904"/>
                <a:gd name="T7" fmla="*/ 903 h 904"/>
                <a:gd name="T8" fmla="*/ 13 w 904"/>
                <a:gd name="T9" fmla="*/ 890 h 904"/>
                <a:gd name="T10" fmla="*/ 13 w 904"/>
                <a:gd name="T11" fmla="*/ 890 h 904"/>
                <a:gd name="T12" fmla="*/ 0 w 904"/>
                <a:gd name="T13" fmla="*/ 858 h 904"/>
                <a:gd name="T14" fmla="*/ 0 w 904"/>
                <a:gd name="T15" fmla="*/ 451 h 904"/>
                <a:gd name="T16" fmla="*/ 0 w 904"/>
                <a:gd name="T17" fmla="*/ 45 h 904"/>
                <a:gd name="T18" fmla="*/ 0 w 904"/>
                <a:gd name="T19" fmla="*/ 45 h 904"/>
                <a:gd name="T20" fmla="*/ 13 w 904"/>
                <a:gd name="T21" fmla="*/ 13 h 904"/>
                <a:gd name="T22" fmla="*/ 13 w 904"/>
                <a:gd name="T23" fmla="*/ 13 h 904"/>
                <a:gd name="T24" fmla="*/ 45 w 904"/>
                <a:gd name="T25" fmla="*/ 0 h 904"/>
                <a:gd name="T26" fmla="*/ 451 w 904"/>
                <a:gd name="T27" fmla="*/ 0 h 904"/>
                <a:gd name="T28" fmla="*/ 858 w 904"/>
                <a:gd name="T29" fmla="*/ 0 h 904"/>
                <a:gd name="T30" fmla="*/ 858 w 904"/>
                <a:gd name="T31" fmla="*/ 0 h 904"/>
                <a:gd name="T32" fmla="*/ 890 w 904"/>
                <a:gd name="T33" fmla="*/ 13 h 904"/>
                <a:gd name="T34" fmla="*/ 890 w 904"/>
                <a:gd name="T35" fmla="*/ 13 h 904"/>
                <a:gd name="T36" fmla="*/ 903 w 904"/>
                <a:gd name="T37" fmla="*/ 45 h 904"/>
                <a:gd name="T38" fmla="*/ 903 w 904"/>
                <a:gd name="T39" fmla="*/ 451 h 904"/>
                <a:gd name="T40" fmla="*/ 903 w 904"/>
                <a:gd name="T41" fmla="*/ 858 h 904"/>
                <a:gd name="T42" fmla="*/ 903 w 904"/>
                <a:gd name="T43" fmla="*/ 858 h 904"/>
                <a:gd name="T44" fmla="*/ 890 w 904"/>
                <a:gd name="T45" fmla="*/ 890 h 904"/>
                <a:gd name="T46" fmla="*/ 890 w 904"/>
                <a:gd name="T47" fmla="*/ 890 h 904"/>
                <a:gd name="T48" fmla="*/ 858 w 904"/>
                <a:gd name="T49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4" h="904">
                  <a:moveTo>
                    <a:pt x="858" y="903"/>
                  </a:moveTo>
                  <a:lnTo>
                    <a:pt x="451" y="903"/>
                  </a:lnTo>
                  <a:lnTo>
                    <a:pt x="45" y="903"/>
                  </a:lnTo>
                  <a:lnTo>
                    <a:pt x="45" y="903"/>
                  </a:lnTo>
                  <a:cubicBezTo>
                    <a:pt x="33" y="903"/>
                    <a:pt x="21" y="898"/>
                    <a:pt x="13" y="890"/>
                  </a:cubicBezTo>
                  <a:lnTo>
                    <a:pt x="13" y="890"/>
                  </a:lnTo>
                  <a:cubicBezTo>
                    <a:pt x="5" y="882"/>
                    <a:pt x="0" y="870"/>
                    <a:pt x="0" y="858"/>
                  </a:cubicBezTo>
                  <a:lnTo>
                    <a:pt x="0" y="451"/>
                  </a:lnTo>
                  <a:lnTo>
                    <a:pt x="0" y="45"/>
                  </a:lnTo>
                  <a:lnTo>
                    <a:pt x="0" y="45"/>
                  </a:lnTo>
                  <a:cubicBezTo>
                    <a:pt x="0" y="32"/>
                    <a:pt x="5" y="21"/>
                    <a:pt x="13" y="13"/>
                  </a:cubicBezTo>
                  <a:lnTo>
                    <a:pt x="13" y="13"/>
                  </a:lnTo>
                  <a:cubicBezTo>
                    <a:pt x="21" y="5"/>
                    <a:pt x="33" y="0"/>
                    <a:pt x="45" y="0"/>
                  </a:cubicBezTo>
                  <a:lnTo>
                    <a:pt x="451" y="0"/>
                  </a:lnTo>
                  <a:lnTo>
                    <a:pt x="858" y="0"/>
                  </a:lnTo>
                  <a:lnTo>
                    <a:pt x="858" y="0"/>
                  </a:lnTo>
                  <a:cubicBezTo>
                    <a:pt x="871" y="0"/>
                    <a:pt x="882" y="5"/>
                    <a:pt x="890" y="13"/>
                  </a:cubicBezTo>
                  <a:lnTo>
                    <a:pt x="890" y="13"/>
                  </a:lnTo>
                  <a:cubicBezTo>
                    <a:pt x="898" y="21"/>
                    <a:pt x="903" y="32"/>
                    <a:pt x="903" y="45"/>
                  </a:cubicBezTo>
                  <a:lnTo>
                    <a:pt x="903" y="451"/>
                  </a:lnTo>
                  <a:lnTo>
                    <a:pt x="903" y="858"/>
                  </a:lnTo>
                  <a:lnTo>
                    <a:pt x="903" y="858"/>
                  </a:lnTo>
                  <a:cubicBezTo>
                    <a:pt x="903" y="870"/>
                    <a:pt x="898" y="882"/>
                    <a:pt x="890" y="890"/>
                  </a:cubicBezTo>
                  <a:lnTo>
                    <a:pt x="890" y="890"/>
                  </a:lnTo>
                  <a:cubicBezTo>
                    <a:pt x="882" y="898"/>
                    <a:pt x="871" y="903"/>
                    <a:pt x="858" y="903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id="{E8EAF99C-6819-C842-B85E-F105F2472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429" y="5490234"/>
              <a:ext cx="307611" cy="307611"/>
            </a:xfrm>
            <a:custGeom>
              <a:avLst/>
              <a:gdLst>
                <a:gd name="T0" fmla="*/ 248 w 249"/>
                <a:gd name="T1" fmla="*/ 123 h 248"/>
                <a:gd name="T2" fmla="*/ 248 w 249"/>
                <a:gd name="T3" fmla="*/ 123 h 248"/>
                <a:gd name="T4" fmla="*/ 212 w 249"/>
                <a:gd name="T5" fmla="*/ 212 h 248"/>
                <a:gd name="T6" fmla="*/ 212 w 249"/>
                <a:gd name="T7" fmla="*/ 212 h 248"/>
                <a:gd name="T8" fmla="*/ 124 w 249"/>
                <a:gd name="T9" fmla="*/ 247 h 248"/>
                <a:gd name="T10" fmla="*/ 124 w 249"/>
                <a:gd name="T11" fmla="*/ 247 h 248"/>
                <a:gd name="T12" fmla="*/ 37 w 249"/>
                <a:gd name="T13" fmla="*/ 212 h 248"/>
                <a:gd name="T14" fmla="*/ 37 w 249"/>
                <a:gd name="T15" fmla="*/ 212 h 248"/>
                <a:gd name="T16" fmla="*/ 0 w 249"/>
                <a:gd name="T17" fmla="*/ 123 h 248"/>
                <a:gd name="T18" fmla="*/ 0 w 249"/>
                <a:gd name="T19" fmla="*/ 123 h 248"/>
                <a:gd name="T20" fmla="*/ 37 w 249"/>
                <a:gd name="T21" fmla="*/ 36 h 248"/>
                <a:gd name="T22" fmla="*/ 37 w 249"/>
                <a:gd name="T23" fmla="*/ 36 h 248"/>
                <a:gd name="T24" fmla="*/ 124 w 249"/>
                <a:gd name="T25" fmla="*/ 0 h 248"/>
                <a:gd name="T26" fmla="*/ 124 w 249"/>
                <a:gd name="T27" fmla="*/ 0 h 248"/>
                <a:gd name="T28" fmla="*/ 212 w 249"/>
                <a:gd name="T29" fmla="*/ 36 h 248"/>
                <a:gd name="T30" fmla="*/ 212 w 249"/>
                <a:gd name="T31" fmla="*/ 36 h 248"/>
                <a:gd name="T32" fmla="*/ 248 w 249"/>
                <a:gd name="T33" fmla="*/ 12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8">
                  <a:moveTo>
                    <a:pt x="248" y="123"/>
                  </a:moveTo>
                  <a:lnTo>
                    <a:pt x="248" y="123"/>
                  </a:lnTo>
                  <a:cubicBezTo>
                    <a:pt x="248" y="158"/>
                    <a:pt x="234" y="189"/>
                    <a:pt x="212" y="212"/>
                  </a:cubicBezTo>
                  <a:lnTo>
                    <a:pt x="212" y="212"/>
                  </a:lnTo>
                  <a:cubicBezTo>
                    <a:pt x="190" y="234"/>
                    <a:pt x="158" y="247"/>
                    <a:pt x="124" y="247"/>
                  </a:cubicBezTo>
                  <a:lnTo>
                    <a:pt x="124" y="247"/>
                  </a:lnTo>
                  <a:cubicBezTo>
                    <a:pt x="90" y="247"/>
                    <a:pt x="59" y="234"/>
                    <a:pt x="37" y="212"/>
                  </a:cubicBezTo>
                  <a:lnTo>
                    <a:pt x="37" y="212"/>
                  </a:lnTo>
                  <a:cubicBezTo>
                    <a:pt x="14" y="189"/>
                    <a:pt x="0" y="158"/>
                    <a:pt x="0" y="123"/>
                  </a:cubicBezTo>
                  <a:lnTo>
                    <a:pt x="0" y="123"/>
                  </a:lnTo>
                  <a:cubicBezTo>
                    <a:pt x="0" y="89"/>
                    <a:pt x="14" y="58"/>
                    <a:pt x="37" y="36"/>
                  </a:cubicBezTo>
                  <a:lnTo>
                    <a:pt x="37" y="36"/>
                  </a:lnTo>
                  <a:cubicBezTo>
                    <a:pt x="59" y="13"/>
                    <a:pt x="90" y="0"/>
                    <a:pt x="124" y="0"/>
                  </a:cubicBezTo>
                  <a:lnTo>
                    <a:pt x="124" y="0"/>
                  </a:lnTo>
                  <a:cubicBezTo>
                    <a:pt x="158" y="0"/>
                    <a:pt x="190" y="13"/>
                    <a:pt x="212" y="36"/>
                  </a:cubicBezTo>
                  <a:lnTo>
                    <a:pt x="212" y="36"/>
                  </a:lnTo>
                  <a:cubicBezTo>
                    <a:pt x="234" y="58"/>
                    <a:pt x="248" y="89"/>
                    <a:pt x="248" y="1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id="{2C5DFF20-FE21-0A48-8B0F-6058FE02E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1955" y="5490234"/>
              <a:ext cx="296624" cy="307611"/>
            </a:xfrm>
            <a:custGeom>
              <a:avLst/>
              <a:gdLst>
                <a:gd name="T0" fmla="*/ 236 w 237"/>
                <a:gd name="T1" fmla="*/ 123 h 248"/>
                <a:gd name="T2" fmla="*/ 236 w 237"/>
                <a:gd name="T3" fmla="*/ 123 h 248"/>
                <a:gd name="T4" fmla="*/ 202 w 237"/>
                <a:gd name="T5" fmla="*/ 212 h 248"/>
                <a:gd name="T6" fmla="*/ 202 w 237"/>
                <a:gd name="T7" fmla="*/ 212 h 248"/>
                <a:gd name="T8" fmla="*/ 118 w 237"/>
                <a:gd name="T9" fmla="*/ 247 h 248"/>
                <a:gd name="T10" fmla="*/ 118 w 237"/>
                <a:gd name="T11" fmla="*/ 247 h 248"/>
                <a:gd name="T12" fmla="*/ 34 w 237"/>
                <a:gd name="T13" fmla="*/ 212 h 248"/>
                <a:gd name="T14" fmla="*/ 34 w 237"/>
                <a:gd name="T15" fmla="*/ 212 h 248"/>
                <a:gd name="T16" fmla="*/ 0 w 237"/>
                <a:gd name="T17" fmla="*/ 123 h 248"/>
                <a:gd name="T18" fmla="*/ 0 w 237"/>
                <a:gd name="T19" fmla="*/ 123 h 248"/>
                <a:gd name="T20" fmla="*/ 34 w 237"/>
                <a:gd name="T21" fmla="*/ 36 h 248"/>
                <a:gd name="T22" fmla="*/ 34 w 237"/>
                <a:gd name="T23" fmla="*/ 36 h 248"/>
                <a:gd name="T24" fmla="*/ 118 w 237"/>
                <a:gd name="T25" fmla="*/ 0 h 248"/>
                <a:gd name="T26" fmla="*/ 118 w 237"/>
                <a:gd name="T27" fmla="*/ 0 h 248"/>
                <a:gd name="T28" fmla="*/ 202 w 237"/>
                <a:gd name="T29" fmla="*/ 36 h 248"/>
                <a:gd name="T30" fmla="*/ 202 w 237"/>
                <a:gd name="T31" fmla="*/ 36 h 248"/>
                <a:gd name="T32" fmla="*/ 236 w 237"/>
                <a:gd name="T33" fmla="*/ 12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48">
                  <a:moveTo>
                    <a:pt x="236" y="123"/>
                  </a:moveTo>
                  <a:lnTo>
                    <a:pt x="236" y="123"/>
                  </a:lnTo>
                  <a:cubicBezTo>
                    <a:pt x="236" y="158"/>
                    <a:pt x="223" y="189"/>
                    <a:pt x="202" y="212"/>
                  </a:cubicBezTo>
                  <a:lnTo>
                    <a:pt x="202" y="212"/>
                  </a:lnTo>
                  <a:cubicBezTo>
                    <a:pt x="181" y="234"/>
                    <a:pt x="151" y="247"/>
                    <a:pt x="118" y="247"/>
                  </a:cubicBezTo>
                  <a:lnTo>
                    <a:pt x="118" y="247"/>
                  </a:lnTo>
                  <a:cubicBezTo>
                    <a:pt x="85" y="247"/>
                    <a:pt x="56" y="234"/>
                    <a:pt x="34" y="212"/>
                  </a:cubicBezTo>
                  <a:lnTo>
                    <a:pt x="34" y="212"/>
                  </a:lnTo>
                  <a:cubicBezTo>
                    <a:pt x="13" y="189"/>
                    <a:pt x="0" y="158"/>
                    <a:pt x="0" y="123"/>
                  </a:cubicBezTo>
                  <a:lnTo>
                    <a:pt x="0" y="123"/>
                  </a:lnTo>
                  <a:cubicBezTo>
                    <a:pt x="0" y="89"/>
                    <a:pt x="13" y="58"/>
                    <a:pt x="34" y="36"/>
                  </a:cubicBezTo>
                  <a:lnTo>
                    <a:pt x="34" y="36"/>
                  </a:lnTo>
                  <a:cubicBezTo>
                    <a:pt x="56" y="13"/>
                    <a:pt x="85" y="0"/>
                    <a:pt x="118" y="0"/>
                  </a:cubicBezTo>
                  <a:lnTo>
                    <a:pt x="118" y="0"/>
                  </a:lnTo>
                  <a:cubicBezTo>
                    <a:pt x="151" y="0"/>
                    <a:pt x="181" y="13"/>
                    <a:pt x="202" y="36"/>
                  </a:cubicBezTo>
                  <a:lnTo>
                    <a:pt x="202" y="36"/>
                  </a:lnTo>
                  <a:cubicBezTo>
                    <a:pt x="223" y="58"/>
                    <a:pt x="236" y="89"/>
                    <a:pt x="236" y="1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id="{0A4BB443-7802-F843-9909-957B850A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0402" y="5539670"/>
              <a:ext cx="203244" cy="203244"/>
            </a:xfrm>
            <a:custGeom>
              <a:avLst/>
              <a:gdLst>
                <a:gd name="T0" fmla="*/ 161 w 162"/>
                <a:gd name="T1" fmla="*/ 80 h 162"/>
                <a:gd name="T2" fmla="*/ 161 w 162"/>
                <a:gd name="T3" fmla="*/ 80 h 162"/>
                <a:gd name="T4" fmla="*/ 138 w 162"/>
                <a:gd name="T5" fmla="*/ 138 h 162"/>
                <a:gd name="T6" fmla="*/ 138 w 162"/>
                <a:gd name="T7" fmla="*/ 138 h 162"/>
                <a:gd name="T8" fmla="*/ 80 w 162"/>
                <a:gd name="T9" fmla="*/ 161 h 162"/>
                <a:gd name="T10" fmla="*/ 80 w 162"/>
                <a:gd name="T11" fmla="*/ 161 h 162"/>
                <a:gd name="T12" fmla="*/ 23 w 162"/>
                <a:gd name="T13" fmla="*/ 138 h 162"/>
                <a:gd name="T14" fmla="*/ 23 w 162"/>
                <a:gd name="T15" fmla="*/ 138 h 162"/>
                <a:gd name="T16" fmla="*/ 0 w 162"/>
                <a:gd name="T17" fmla="*/ 80 h 162"/>
                <a:gd name="T18" fmla="*/ 0 w 162"/>
                <a:gd name="T19" fmla="*/ 80 h 162"/>
                <a:gd name="T20" fmla="*/ 23 w 162"/>
                <a:gd name="T21" fmla="*/ 24 h 162"/>
                <a:gd name="T22" fmla="*/ 23 w 162"/>
                <a:gd name="T23" fmla="*/ 24 h 162"/>
                <a:gd name="T24" fmla="*/ 80 w 162"/>
                <a:gd name="T25" fmla="*/ 0 h 162"/>
                <a:gd name="T26" fmla="*/ 80 w 162"/>
                <a:gd name="T27" fmla="*/ 0 h 162"/>
                <a:gd name="T28" fmla="*/ 138 w 162"/>
                <a:gd name="T29" fmla="*/ 24 h 162"/>
                <a:gd name="T30" fmla="*/ 138 w 162"/>
                <a:gd name="T31" fmla="*/ 24 h 162"/>
                <a:gd name="T32" fmla="*/ 161 w 162"/>
                <a:gd name="T33" fmla="*/ 8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162">
                  <a:moveTo>
                    <a:pt x="161" y="80"/>
                  </a:moveTo>
                  <a:lnTo>
                    <a:pt x="161" y="80"/>
                  </a:lnTo>
                  <a:cubicBezTo>
                    <a:pt x="161" y="103"/>
                    <a:pt x="152" y="123"/>
                    <a:pt x="138" y="138"/>
                  </a:cubicBezTo>
                  <a:lnTo>
                    <a:pt x="138" y="138"/>
                  </a:lnTo>
                  <a:cubicBezTo>
                    <a:pt x="123" y="153"/>
                    <a:pt x="103" y="161"/>
                    <a:pt x="80" y="161"/>
                  </a:cubicBezTo>
                  <a:lnTo>
                    <a:pt x="80" y="161"/>
                  </a:lnTo>
                  <a:cubicBezTo>
                    <a:pt x="58" y="161"/>
                    <a:pt x="38" y="153"/>
                    <a:pt x="23" y="138"/>
                  </a:cubicBezTo>
                  <a:lnTo>
                    <a:pt x="23" y="138"/>
                  </a:lnTo>
                  <a:cubicBezTo>
                    <a:pt x="8" y="123"/>
                    <a:pt x="0" y="103"/>
                    <a:pt x="0" y="80"/>
                  </a:cubicBezTo>
                  <a:lnTo>
                    <a:pt x="0" y="80"/>
                  </a:lnTo>
                  <a:cubicBezTo>
                    <a:pt x="0" y="58"/>
                    <a:pt x="8" y="38"/>
                    <a:pt x="23" y="24"/>
                  </a:cubicBezTo>
                  <a:lnTo>
                    <a:pt x="23" y="24"/>
                  </a:lnTo>
                  <a:cubicBezTo>
                    <a:pt x="38" y="9"/>
                    <a:pt x="58" y="0"/>
                    <a:pt x="80" y="0"/>
                  </a:cubicBezTo>
                  <a:lnTo>
                    <a:pt x="80" y="0"/>
                  </a:lnTo>
                  <a:cubicBezTo>
                    <a:pt x="103" y="0"/>
                    <a:pt x="123" y="9"/>
                    <a:pt x="138" y="24"/>
                  </a:cubicBezTo>
                  <a:lnTo>
                    <a:pt x="138" y="24"/>
                  </a:lnTo>
                  <a:cubicBezTo>
                    <a:pt x="152" y="38"/>
                    <a:pt x="161" y="58"/>
                    <a:pt x="161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id="{F865106C-2338-FD4C-92B1-5D90A139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7870" y="5594602"/>
              <a:ext cx="98874" cy="98874"/>
            </a:xfrm>
            <a:custGeom>
              <a:avLst/>
              <a:gdLst>
                <a:gd name="T0" fmla="*/ 79 w 80"/>
                <a:gd name="T1" fmla="*/ 39 h 80"/>
                <a:gd name="T2" fmla="*/ 79 w 80"/>
                <a:gd name="T3" fmla="*/ 39 h 80"/>
                <a:gd name="T4" fmla="*/ 67 w 80"/>
                <a:gd name="T5" fmla="*/ 67 h 80"/>
                <a:gd name="T6" fmla="*/ 67 w 80"/>
                <a:gd name="T7" fmla="*/ 67 h 80"/>
                <a:gd name="T8" fmla="*/ 40 w 80"/>
                <a:gd name="T9" fmla="*/ 79 h 80"/>
                <a:gd name="T10" fmla="*/ 40 w 80"/>
                <a:gd name="T11" fmla="*/ 79 h 80"/>
                <a:gd name="T12" fmla="*/ 12 w 80"/>
                <a:gd name="T13" fmla="*/ 67 h 80"/>
                <a:gd name="T14" fmla="*/ 12 w 80"/>
                <a:gd name="T15" fmla="*/ 67 h 80"/>
                <a:gd name="T16" fmla="*/ 0 w 80"/>
                <a:gd name="T17" fmla="*/ 39 h 80"/>
                <a:gd name="T18" fmla="*/ 0 w 80"/>
                <a:gd name="T19" fmla="*/ 39 h 80"/>
                <a:gd name="T20" fmla="*/ 12 w 80"/>
                <a:gd name="T21" fmla="*/ 12 h 80"/>
                <a:gd name="T22" fmla="*/ 12 w 80"/>
                <a:gd name="T23" fmla="*/ 12 h 80"/>
                <a:gd name="T24" fmla="*/ 40 w 80"/>
                <a:gd name="T25" fmla="*/ 0 h 80"/>
                <a:gd name="T26" fmla="*/ 40 w 80"/>
                <a:gd name="T27" fmla="*/ 0 h 80"/>
                <a:gd name="T28" fmla="*/ 67 w 80"/>
                <a:gd name="T29" fmla="*/ 12 h 80"/>
                <a:gd name="T30" fmla="*/ 67 w 80"/>
                <a:gd name="T31" fmla="*/ 12 h 80"/>
                <a:gd name="T32" fmla="*/ 79 w 80"/>
                <a:gd name="T33" fmla="*/ 3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80">
                  <a:moveTo>
                    <a:pt x="79" y="39"/>
                  </a:moveTo>
                  <a:lnTo>
                    <a:pt x="79" y="39"/>
                  </a:lnTo>
                  <a:cubicBezTo>
                    <a:pt x="79" y="50"/>
                    <a:pt x="75" y="60"/>
                    <a:pt x="67" y="67"/>
                  </a:cubicBezTo>
                  <a:lnTo>
                    <a:pt x="67" y="67"/>
                  </a:lnTo>
                  <a:cubicBezTo>
                    <a:pt x="60" y="75"/>
                    <a:pt x="50" y="79"/>
                    <a:pt x="40" y="79"/>
                  </a:cubicBezTo>
                  <a:lnTo>
                    <a:pt x="40" y="79"/>
                  </a:lnTo>
                  <a:cubicBezTo>
                    <a:pt x="29" y="79"/>
                    <a:pt x="19" y="75"/>
                    <a:pt x="12" y="67"/>
                  </a:cubicBezTo>
                  <a:lnTo>
                    <a:pt x="12" y="67"/>
                  </a:lnTo>
                  <a:cubicBezTo>
                    <a:pt x="5" y="60"/>
                    <a:pt x="0" y="50"/>
                    <a:pt x="0" y="39"/>
                  </a:cubicBezTo>
                  <a:lnTo>
                    <a:pt x="0" y="39"/>
                  </a:lnTo>
                  <a:cubicBezTo>
                    <a:pt x="0" y="29"/>
                    <a:pt x="5" y="19"/>
                    <a:pt x="12" y="12"/>
                  </a:cubicBezTo>
                  <a:lnTo>
                    <a:pt x="12" y="12"/>
                  </a:lnTo>
                  <a:cubicBezTo>
                    <a:pt x="19" y="4"/>
                    <a:pt x="29" y="0"/>
                    <a:pt x="40" y="0"/>
                  </a:cubicBezTo>
                  <a:lnTo>
                    <a:pt x="40" y="0"/>
                  </a:lnTo>
                  <a:cubicBezTo>
                    <a:pt x="50" y="0"/>
                    <a:pt x="60" y="4"/>
                    <a:pt x="67" y="12"/>
                  </a:cubicBezTo>
                  <a:lnTo>
                    <a:pt x="67" y="12"/>
                  </a:lnTo>
                  <a:cubicBezTo>
                    <a:pt x="75" y="19"/>
                    <a:pt x="79" y="29"/>
                    <a:pt x="79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id="{48EDC264-7775-1A44-BAA2-2E88CF688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7722" y="6116444"/>
              <a:ext cx="225216" cy="230708"/>
            </a:xfrm>
            <a:custGeom>
              <a:avLst/>
              <a:gdLst>
                <a:gd name="T0" fmla="*/ 89 w 181"/>
                <a:gd name="T1" fmla="*/ 186 h 187"/>
                <a:gd name="T2" fmla="*/ 45 w 181"/>
                <a:gd name="T3" fmla="*/ 186 h 187"/>
                <a:gd name="T4" fmla="*/ 0 w 181"/>
                <a:gd name="T5" fmla="*/ 186 h 187"/>
                <a:gd name="T6" fmla="*/ 0 w 181"/>
                <a:gd name="T7" fmla="*/ 93 h 187"/>
                <a:gd name="T8" fmla="*/ 0 w 181"/>
                <a:gd name="T9" fmla="*/ 0 h 187"/>
                <a:gd name="T10" fmla="*/ 45 w 181"/>
                <a:gd name="T11" fmla="*/ 0 h 187"/>
                <a:gd name="T12" fmla="*/ 89 w 181"/>
                <a:gd name="T13" fmla="*/ 0 h 187"/>
                <a:gd name="T14" fmla="*/ 89 w 181"/>
                <a:gd name="T15" fmla="*/ 0 h 187"/>
                <a:gd name="T16" fmla="*/ 153 w 181"/>
                <a:gd name="T17" fmla="*/ 26 h 187"/>
                <a:gd name="T18" fmla="*/ 153 w 181"/>
                <a:gd name="T19" fmla="*/ 26 h 187"/>
                <a:gd name="T20" fmla="*/ 180 w 181"/>
                <a:gd name="T21" fmla="*/ 91 h 187"/>
                <a:gd name="T22" fmla="*/ 180 w 181"/>
                <a:gd name="T23" fmla="*/ 93 h 187"/>
                <a:gd name="T24" fmla="*/ 180 w 181"/>
                <a:gd name="T25" fmla="*/ 95 h 187"/>
                <a:gd name="T26" fmla="*/ 180 w 181"/>
                <a:gd name="T27" fmla="*/ 95 h 187"/>
                <a:gd name="T28" fmla="*/ 153 w 181"/>
                <a:gd name="T29" fmla="*/ 159 h 187"/>
                <a:gd name="T30" fmla="*/ 153 w 181"/>
                <a:gd name="T31" fmla="*/ 159 h 187"/>
                <a:gd name="T32" fmla="*/ 89 w 181"/>
                <a:gd name="T33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87">
                  <a:moveTo>
                    <a:pt x="89" y="186"/>
                  </a:moveTo>
                  <a:lnTo>
                    <a:pt x="45" y="186"/>
                  </a:lnTo>
                  <a:lnTo>
                    <a:pt x="0" y="186"/>
                  </a:lnTo>
                  <a:lnTo>
                    <a:pt x="0" y="9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89" y="0"/>
                  </a:lnTo>
                  <a:lnTo>
                    <a:pt x="89" y="0"/>
                  </a:lnTo>
                  <a:cubicBezTo>
                    <a:pt x="114" y="0"/>
                    <a:pt x="137" y="10"/>
                    <a:pt x="153" y="26"/>
                  </a:cubicBezTo>
                  <a:lnTo>
                    <a:pt x="153" y="26"/>
                  </a:lnTo>
                  <a:cubicBezTo>
                    <a:pt x="170" y="43"/>
                    <a:pt x="180" y="66"/>
                    <a:pt x="180" y="91"/>
                  </a:cubicBezTo>
                  <a:lnTo>
                    <a:pt x="180" y="93"/>
                  </a:lnTo>
                  <a:lnTo>
                    <a:pt x="180" y="95"/>
                  </a:lnTo>
                  <a:lnTo>
                    <a:pt x="180" y="95"/>
                  </a:lnTo>
                  <a:cubicBezTo>
                    <a:pt x="180" y="120"/>
                    <a:pt x="170" y="143"/>
                    <a:pt x="153" y="159"/>
                  </a:cubicBezTo>
                  <a:lnTo>
                    <a:pt x="153" y="159"/>
                  </a:lnTo>
                  <a:cubicBezTo>
                    <a:pt x="137" y="175"/>
                    <a:pt x="114" y="186"/>
                    <a:pt x="89" y="1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id="{6B8943F7-6D5E-5744-B02F-4B18623FC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8705" y="5841792"/>
              <a:ext cx="758041" cy="626206"/>
            </a:xfrm>
            <a:custGeom>
              <a:avLst/>
              <a:gdLst>
                <a:gd name="T0" fmla="*/ 487 w 610"/>
                <a:gd name="T1" fmla="*/ 322 h 501"/>
                <a:gd name="T2" fmla="*/ 405 w 610"/>
                <a:gd name="T3" fmla="*/ 304 h 501"/>
                <a:gd name="T4" fmla="*/ 374 w 610"/>
                <a:gd name="T5" fmla="*/ 245 h 501"/>
                <a:gd name="T6" fmla="*/ 312 w 610"/>
                <a:gd name="T7" fmla="*/ 221 h 501"/>
                <a:gd name="T8" fmla="*/ 308 w 610"/>
                <a:gd name="T9" fmla="*/ 221 h 501"/>
                <a:gd name="T10" fmla="*/ 257 w 610"/>
                <a:gd name="T11" fmla="*/ 125 h 501"/>
                <a:gd name="T12" fmla="*/ 210 w 610"/>
                <a:gd name="T13" fmla="*/ 29 h 501"/>
                <a:gd name="T14" fmla="*/ 209 w 610"/>
                <a:gd name="T15" fmla="*/ 27 h 501"/>
                <a:gd name="T16" fmla="*/ 207 w 610"/>
                <a:gd name="T17" fmla="*/ 24 h 501"/>
                <a:gd name="T18" fmla="*/ 177 w 610"/>
                <a:gd name="T19" fmla="*/ 3 h 501"/>
                <a:gd name="T20" fmla="*/ 139 w 610"/>
                <a:gd name="T21" fmla="*/ 10 h 501"/>
                <a:gd name="T22" fmla="*/ 117 w 610"/>
                <a:gd name="T23" fmla="*/ 40 h 501"/>
                <a:gd name="T24" fmla="*/ 182 w 610"/>
                <a:gd name="T25" fmla="*/ 167 h 501"/>
                <a:gd name="T26" fmla="*/ 239 w 610"/>
                <a:gd name="T27" fmla="*/ 257 h 501"/>
                <a:gd name="T28" fmla="*/ 224 w 610"/>
                <a:gd name="T29" fmla="*/ 283 h 501"/>
                <a:gd name="T30" fmla="*/ 219 w 610"/>
                <a:gd name="T31" fmla="*/ 314 h 501"/>
                <a:gd name="T32" fmla="*/ 219 w 610"/>
                <a:gd name="T33" fmla="*/ 318 h 501"/>
                <a:gd name="T34" fmla="*/ 127 w 610"/>
                <a:gd name="T35" fmla="*/ 359 h 501"/>
                <a:gd name="T36" fmla="*/ 35 w 610"/>
                <a:gd name="T37" fmla="*/ 397 h 501"/>
                <a:gd name="T38" fmla="*/ 32 w 610"/>
                <a:gd name="T39" fmla="*/ 398 h 501"/>
                <a:gd name="T40" fmla="*/ 28 w 610"/>
                <a:gd name="T41" fmla="*/ 400 h 501"/>
                <a:gd name="T42" fmla="*/ 4 w 610"/>
                <a:gd name="T43" fmla="*/ 431 h 501"/>
                <a:gd name="T44" fmla="*/ 9 w 610"/>
                <a:gd name="T45" fmla="*/ 472 h 501"/>
                <a:gd name="T46" fmla="*/ 41 w 610"/>
                <a:gd name="T47" fmla="*/ 496 h 501"/>
                <a:gd name="T48" fmla="*/ 169 w 610"/>
                <a:gd name="T49" fmla="*/ 440 h 501"/>
                <a:gd name="T50" fmla="*/ 258 w 610"/>
                <a:gd name="T51" fmla="*/ 389 h 501"/>
                <a:gd name="T52" fmla="*/ 283 w 610"/>
                <a:gd name="T53" fmla="*/ 402 h 501"/>
                <a:gd name="T54" fmla="*/ 312 w 610"/>
                <a:gd name="T55" fmla="*/ 407 h 501"/>
                <a:gd name="T56" fmla="*/ 351 w 610"/>
                <a:gd name="T57" fmla="*/ 398 h 501"/>
                <a:gd name="T58" fmla="*/ 463 w 610"/>
                <a:gd name="T59" fmla="*/ 403 h 501"/>
                <a:gd name="T60" fmla="*/ 545 w 610"/>
                <a:gd name="T61" fmla="*/ 431 h 501"/>
                <a:gd name="T62" fmla="*/ 548 w 610"/>
                <a:gd name="T63" fmla="*/ 431 h 501"/>
                <a:gd name="T64" fmla="*/ 550 w 610"/>
                <a:gd name="T65" fmla="*/ 432 h 501"/>
                <a:gd name="T66" fmla="*/ 586 w 610"/>
                <a:gd name="T67" fmla="*/ 426 h 501"/>
                <a:gd name="T68" fmla="*/ 607 w 610"/>
                <a:gd name="T69" fmla="*/ 396 h 501"/>
                <a:gd name="T70" fmla="*/ 600 w 610"/>
                <a:gd name="T71" fmla="*/ 36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0" h="501">
                  <a:moveTo>
                    <a:pt x="570" y="340"/>
                  </a:moveTo>
                  <a:lnTo>
                    <a:pt x="487" y="322"/>
                  </a:lnTo>
                  <a:lnTo>
                    <a:pt x="405" y="304"/>
                  </a:lnTo>
                  <a:lnTo>
                    <a:pt x="405" y="304"/>
                  </a:lnTo>
                  <a:cubicBezTo>
                    <a:pt x="402" y="281"/>
                    <a:pt x="390" y="260"/>
                    <a:pt x="374" y="245"/>
                  </a:cubicBezTo>
                  <a:lnTo>
                    <a:pt x="374" y="245"/>
                  </a:lnTo>
                  <a:cubicBezTo>
                    <a:pt x="358" y="230"/>
                    <a:pt x="336" y="221"/>
                    <a:pt x="312" y="221"/>
                  </a:cubicBezTo>
                  <a:lnTo>
                    <a:pt x="312" y="221"/>
                  </a:lnTo>
                  <a:cubicBezTo>
                    <a:pt x="310" y="221"/>
                    <a:pt x="309" y="221"/>
                    <a:pt x="308" y="221"/>
                  </a:cubicBezTo>
                  <a:lnTo>
                    <a:pt x="308" y="221"/>
                  </a:lnTo>
                  <a:cubicBezTo>
                    <a:pt x="307" y="221"/>
                    <a:pt x="306" y="221"/>
                    <a:pt x="305" y="221"/>
                  </a:cubicBezTo>
                  <a:lnTo>
                    <a:pt x="257" y="125"/>
                  </a:lnTo>
                  <a:lnTo>
                    <a:pt x="210" y="29"/>
                  </a:lnTo>
                  <a:lnTo>
                    <a:pt x="210" y="29"/>
                  </a:lnTo>
                  <a:lnTo>
                    <a:pt x="209" y="27"/>
                  </a:lnTo>
                  <a:lnTo>
                    <a:pt x="209" y="27"/>
                  </a:lnTo>
                  <a:cubicBezTo>
                    <a:pt x="208" y="26"/>
                    <a:pt x="208" y="25"/>
                    <a:pt x="207" y="24"/>
                  </a:cubicBezTo>
                  <a:lnTo>
                    <a:pt x="207" y="24"/>
                  </a:lnTo>
                  <a:cubicBezTo>
                    <a:pt x="200" y="12"/>
                    <a:pt x="189" y="5"/>
                    <a:pt x="177" y="3"/>
                  </a:cubicBezTo>
                  <a:lnTo>
                    <a:pt x="177" y="3"/>
                  </a:lnTo>
                  <a:cubicBezTo>
                    <a:pt x="164" y="0"/>
                    <a:pt x="150" y="2"/>
                    <a:pt x="139" y="10"/>
                  </a:cubicBezTo>
                  <a:lnTo>
                    <a:pt x="139" y="10"/>
                  </a:lnTo>
                  <a:cubicBezTo>
                    <a:pt x="128" y="17"/>
                    <a:pt x="120" y="28"/>
                    <a:pt x="117" y="40"/>
                  </a:cubicBezTo>
                  <a:lnTo>
                    <a:pt x="117" y="40"/>
                  </a:lnTo>
                  <a:cubicBezTo>
                    <a:pt x="115" y="53"/>
                    <a:pt x="117" y="66"/>
                    <a:pt x="124" y="77"/>
                  </a:cubicBezTo>
                  <a:lnTo>
                    <a:pt x="182" y="167"/>
                  </a:lnTo>
                  <a:lnTo>
                    <a:pt x="239" y="257"/>
                  </a:lnTo>
                  <a:lnTo>
                    <a:pt x="239" y="257"/>
                  </a:lnTo>
                  <a:cubicBezTo>
                    <a:pt x="233" y="265"/>
                    <a:pt x="227" y="274"/>
                    <a:pt x="224" y="283"/>
                  </a:cubicBezTo>
                  <a:lnTo>
                    <a:pt x="224" y="283"/>
                  </a:lnTo>
                  <a:cubicBezTo>
                    <a:pt x="221" y="293"/>
                    <a:pt x="219" y="303"/>
                    <a:pt x="219" y="314"/>
                  </a:cubicBezTo>
                  <a:lnTo>
                    <a:pt x="219" y="314"/>
                  </a:lnTo>
                  <a:cubicBezTo>
                    <a:pt x="219" y="315"/>
                    <a:pt x="219" y="316"/>
                    <a:pt x="219" y="318"/>
                  </a:cubicBezTo>
                  <a:lnTo>
                    <a:pt x="219" y="318"/>
                  </a:lnTo>
                  <a:cubicBezTo>
                    <a:pt x="219" y="320"/>
                    <a:pt x="219" y="321"/>
                    <a:pt x="219" y="322"/>
                  </a:cubicBezTo>
                  <a:lnTo>
                    <a:pt x="127" y="359"/>
                  </a:lnTo>
                  <a:lnTo>
                    <a:pt x="35" y="397"/>
                  </a:lnTo>
                  <a:lnTo>
                    <a:pt x="35" y="397"/>
                  </a:lnTo>
                  <a:cubicBezTo>
                    <a:pt x="34" y="397"/>
                    <a:pt x="33" y="397"/>
                    <a:pt x="32" y="398"/>
                  </a:cubicBezTo>
                  <a:lnTo>
                    <a:pt x="32" y="398"/>
                  </a:lnTo>
                  <a:cubicBezTo>
                    <a:pt x="30" y="398"/>
                    <a:pt x="29" y="399"/>
                    <a:pt x="28" y="400"/>
                  </a:cubicBezTo>
                  <a:lnTo>
                    <a:pt x="28" y="400"/>
                  </a:lnTo>
                  <a:cubicBezTo>
                    <a:pt x="16" y="407"/>
                    <a:pt x="7" y="419"/>
                    <a:pt x="4" y="431"/>
                  </a:cubicBezTo>
                  <a:lnTo>
                    <a:pt x="4" y="431"/>
                  </a:lnTo>
                  <a:cubicBezTo>
                    <a:pt x="0" y="445"/>
                    <a:pt x="2" y="459"/>
                    <a:pt x="9" y="472"/>
                  </a:cubicBezTo>
                  <a:lnTo>
                    <a:pt x="9" y="472"/>
                  </a:lnTo>
                  <a:cubicBezTo>
                    <a:pt x="16" y="485"/>
                    <a:pt x="28" y="493"/>
                    <a:pt x="41" y="496"/>
                  </a:cubicBezTo>
                  <a:lnTo>
                    <a:pt x="41" y="496"/>
                  </a:lnTo>
                  <a:cubicBezTo>
                    <a:pt x="54" y="500"/>
                    <a:pt x="68" y="498"/>
                    <a:pt x="81" y="492"/>
                  </a:cubicBezTo>
                  <a:lnTo>
                    <a:pt x="169" y="440"/>
                  </a:lnTo>
                  <a:lnTo>
                    <a:pt x="258" y="389"/>
                  </a:lnTo>
                  <a:lnTo>
                    <a:pt x="258" y="389"/>
                  </a:lnTo>
                  <a:cubicBezTo>
                    <a:pt x="265" y="395"/>
                    <a:pt x="274" y="399"/>
                    <a:pt x="283" y="402"/>
                  </a:cubicBezTo>
                  <a:lnTo>
                    <a:pt x="283" y="402"/>
                  </a:lnTo>
                  <a:cubicBezTo>
                    <a:pt x="292" y="405"/>
                    <a:pt x="302" y="407"/>
                    <a:pt x="312" y="407"/>
                  </a:cubicBezTo>
                  <a:lnTo>
                    <a:pt x="312" y="407"/>
                  </a:lnTo>
                  <a:cubicBezTo>
                    <a:pt x="326" y="407"/>
                    <a:pt x="339" y="404"/>
                    <a:pt x="351" y="398"/>
                  </a:cubicBezTo>
                  <a:lnTo>
                    <a:pt x="351" y="398"/>
                  </a:lnTo>
                  <a:cubicBezTo>
                    <a:pt x="363" y="393"/>
                    <a:pt x="373" y="384"/>
                    <a:pt x="382" y="375"/>
                  </a:cubicBezTo>
                  <a:lnTo>
                    <a:pt x="463" y="403"/>
                  </a:lnTo>
                  <a:lnTo>
                    <a:pt x="545" y="431"/>
                  </a:lnTo>
                  <a:lnTo>
                    <a:pt x="545" y="431"/>
                  </a:lnTo>
                  <a:cubicBezTo>
                    <a:pt x="546" y="431"/>
                    <a:pt x="547" y="431"/>
                    <a:pt x="548" y="431"/>
                  </a:cubicBezTo>
                  <a:lnTo>
                    <a:pt x="548" y="431"/>
                  </a:lnTo>
                  <a:cubicBezTo>
                    <a:pt x="549" y="432"/>
                    <a:pt x="550" y="432"/>
                    <a:pt x="550" y="432"/>
                  </a:cubicBezTo>
                  <a:lnTo>
                    <a:pt x="550" y="432"/>
                  </a:lnTo>
                  <a:cubicBezTo>
                    <a:pt x="563" y="435"/>
                    <a:pt x="576" y="433"/>
                    <a:pt x="586" y="426"/>
                  </a:cubicBezTo>
                  <a:lnTo>
                    <a:pt x="586" y="426"/>
                  </a:lnTo>
                  <a:cubicBezTo>
                    <a:pt x="596" y="419"/>
                    <a:pt x="604" y="409"/>
                    <a:pt x="607" y="396"/>
                  </a:cubicBezTo>
                  <a:lnTo>
                    <a:pt x="607" y="396"/>
                  </a:lnTo>
                  <a:cubicBezTo>
                    <a:pt x="609" y="383"/>
                    <a:pt x="607" y="370"/>
                    <a:pt x="600" y="361"/>
                  </a:cubicBezTo>
                  <a:lnTo>
                    <a:pt x="600" y="361"/>
                  </a:lnTo>
                  <a:cubicBezTo>
                    <a:pt x="594" y="350"/>
                    <a:pt x="583" y="343"/>
                    <a:pt x="570" y="3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id="{2AB67503-ECF9-B04A-BF3D-0FB7BD7CD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2794" y="6182357"/>
              <a:ext cx="82397" cy="82395"/>
            </a:xfrm>
            <a:custGeom>
              <a:avLst/>
              <a:gdLst>
                <a:gd name="T0" fmla="*/ 66 w 67"/>
                <a:gd name="T1" fmla="*/ 33 h 66"/>
                <a:gd name="T2" fmla="*/ 66 w 67"/>
                <a:gd name="T3" fmla="*/ 33 h 66"/>
                <a:gd name="T4" fmla="*/ 56 w 67"/>
                <a:gd name="T5" fmla="*/ 56 h 66"/>
                <a:gd name="T6" fmla="*/ 56 w 67"/>
                <a:gd name="T7" fmla="*/ 56 h 66"/>
                <a:gd name="T8" fmla="*/ 33 w 67"/>
                <a:gd name="T9" fmla="*/ 65 h 66"/>
                <a:gd name="T10" fmla="*/ 33 w 67"/>
                <a:gd name="T11" fmla="*/ 65 h 66"/>
                <a:gd name="T12" fmla="*/ 10 w 67"/>
                <a:gd name="T13" fmla="*/ 56 h 66"/>
                <a:gd name="T14" fmla="*/ 10 w 67"/>
                <a:gd name="T15" fmla="*/ 56 h 66"/>
                <a:gd name="T16" fmla="*/ 0 w 67"/>
                <a:gd name="T17" fmla="*/ 33 h 66"/>
                <a:gd name="T18" fmla="*/ 0 w 67"/>
                <a:gd name="T19" fmla="*/ 33 h 66"/>
                <a:gd name="T20" fmla="*/ 10 w 67"/>
                <a:gd name="T21" fmla="*/ 9 h 66"/>
                <a:gd name="T22" fmla="*/ 10 w 67"/>
                <a:gd name="T23" fmla="*/ 9 h 66"/>
                <a:gd name="T24" fmla="*/ 33 w 67"/>
                <a:gd name="T25" fmla="*/ 0 h 66"/>
                <a:gd name="T26" fmla="*/ 33 w 67"/>
                <a:gd name="T27" fmla="*/ 0 h 66"/>
                <a:gd name="T28" fmla="*/ 56 w 67"/>
                <a:gd name="T29" fmla="*/ 9 h 66"/>
                <a:gd name="T30" fmla="*/ 56 w 67"/>
                <a:gd name="T31" fmla="*/ 9 h 66"/>
                <a:gd name="T32" fmla="*/ 66 w 67"/>
                <a:gd name="T33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6">
                  <a:moveTo>
                    <a:pt x="66" y="33"/>
                  </a:moveTo>
                  <a:lnTo>
                    <a:pt x="66" y="33"/>
                  </a:lnTo>
                  <a:cubicBezTo>
                    <a:pt x="66" y="42"/>
                    <a:pt x="62" y="50"/>
                    <a:pt x="56" y="56"/>
                  </a:cubicBezTo>
                  <a:lnTo>
                    <a:pt x="56" y="56"/>
                  </a:lnTo>
                  <a:cubicBezTo>
                    <a:pt x="50" y="61"/>
                    <a:pt x="42" y="65"/>
                    <a:pt x="33" y="65"/>
                  </a:cubicBezTo>
                  <a:lnTo>
                    <a:pt x="33" y="65"/>
                  </a:lnTo>
                  <a:cubicBezTo>
                    <a:pt x="24" y="65"/>
                    <a:pt x="16" y="61"/>
                    <a:pt x="10" y="56"/>
                  </a:cubicBezTo>
                  <a:lnTo>
                    <a:pt x="10" y="56"/>
                  </a:lnTo>
                  <a:cubicBezTo>
                    <a:pt x="4" y="50"/>
                    <a:pt x="0" y="42"/>
                    <a:pt x="0" y="33"/>
                  </a:cubicBezTo>
                  <a:lnTo>
                    <a:pt x="0" y="33"/>
                  </a:lnTo>
                  <a:cubicBezTo>
                    <a:pt x="0" y="24"/>
                    <a:pt x="4" y="15"/>
                    <a:pt x="10" y="9"/>
                  </a:cubicBezTo>
                  <a:lnTo>
                    <a:pt x="10" y="9"/>
                  </a:lnTo>
                  <a:cubicBezTo>
                    <a:pt x="16" y="3"/>
                    <a:pt x="24" y="0"/>
                    <a:pt x="33" y="0"/>
                  </a:cubicBezTo>
                  <a:lnTo>
                    <a:pt x="33" y="0"/>
                  </a:lnTo>
                  <a:cubicBezTo>
                    <a:pt x="42" y="0"/>
                    <a:pt x="50" y="3"/>
                    <a:pt x="56" y="9"/>
                  </a:cubicBezTo>
                  <a:lnTo>
                    <a:pt x="56" y="9"/>
                  </a:lnTo>
                  <a:cubicBezTo>
                    <a:pt x="62" y="15"/>
                    <a:pt x="66" y="24"/>
                    <a:pt x="66" y="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9" name="Freeform 237">
            <a:extLst>
              <a:ext uri="{FF2B5EF4-FFF2-40B4-BE49-F238E27FC236}">
                <a16:creationId xmlns:a16="http://schemas.microsoft.com/office/drawing/2014/main" id="{EEC8CE44-EDEE-C345-B032-491D833C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649" y="4040073"/>
            <a:ext cx="3987953" cy="3982456"/>
          </a:xfrm>
          <a:custGeom>
            <a:avLst/>
            <a:gdLst>
              <a:gd name="T0" fmla="*/ 3199 w 3200"/>
              <a:gd name="T1" fmla="*/ 1600 h 3199"/>
              <a:gd name="T2" fmla="*/ 3199 w 3200"/>
              <a:gd name="T3" fmla="*/ 1600 h 3199"/>
              <a:gd name="T4" fmla="*/ 1599 w 3200"/>
              <a:gd name="T5" fmla="*/ 3198 h 3199"/>
              <a:gd name="T6" fmla="*/ 1599 w 3200"/>
              <a:gd name="T7" fmla="*/ 3198 h 3199"/>
              <a:gd name="T8" fmla="*/ 0 w 3200"/>
              <a:gd name="T9" fmla="*/ 1600 h 3199"/>
              <a:gd name="T10" fmla="*/ 0 w 3200"/>
              <a:gd name="T11" fmla="*/ 1600 h 3199"/>
              <a:gd name="T12" fmla="*/ 1599 w 3200"/>
              <a:gd name="T13" fmla="*/ 0 h 3199"/>
              <a:gd name="T14" fmla="*/ 1599 w 3200"/>
              <a:gd name="T15" fmla="*/ 0 h 3199"/>
              <a:gd name="T16" fmla="*/ 3199 w 3200"/>
              <a:gd name="T17" fmla="*/ 1600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0" h="3199">
                <a:moveTo>
                  <a:pt x="3199" y="1600"/>
                </a:moveTo>
                <a:lnTo>
                  <a:pt x="3199" y="1600"/>
                </a:lnTo>
                <a:cubicBezTo>
                  <a:pt x="3199" y="2482"/>
                  <a:pt x="2482" y="3198"/>
                  <a:pt x="1599" y="3198"/>
                </a:cubicBezTo>
                <a:lnTo>
                  <a:pt x="1599" y="3198"/>
                </a:lnTo>
                <a:cubicBezTo>
                  <a:pt x="716" y="3198"/>
                  <a:pt x="0" y="2482"/>
                  <a:pt x="0" y="1600"/>
                </a:cubicBezTo>
                <a:lnTo>
                  <a:pt x="0" y="1600"/>
                </a:lnTo>
                <a:cubicBezTo>
                  <a:pt x="0" y="716"/>
                  <a:pt x="716" y="0"/>
                  <a:pt x="1599" y="0"/>
                </a:cubicBezTo>
                <a:lnTo>
                  <a:pt x="1599" y="0"/>
                </a:lnTo>
                <a:cubicBezTo>
                  <a:pt x="2482" y="0"/>
                  <a:pt x="3199" y="716"/>
                  <a:pt x="3199" y="160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238">
            <a:extLst>
              <a:ext uri="{FF2B5EF4-FFF2-40B4-BE49-F238E27FC236}">
                <a16:creationId xmlns:a16="http://schemas.microsoft.com/office/drawing/2014/main" id="{EEE09A1F-014E-8C49-887C-8A55A327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747" y="8879442"/>
            <a:ext cx="4136263" cy="1098608"/>
          </a:xfrm>
          <a:custGeom>
            <a:avLst/>
            <a:gdLst>
              <a:gd name="T0" fmla="*/ 3065 w 3321"/>
              <a:gd name="T1" fmla="*/ 0 h 884"/>
              <a:gd name="T2" fmla="*/ 2627 w 3321"/>
              <a:gd name="T3" fmla="*/ 0 h 884"/>
              <a:gd name="T4" fmla="*/ 2556 w 3321"/>
              <a:gd name="T5" fmla="*/ 0 h 884"/>
              <a:gd name="T6" fmla="*/ 2189 w 3321"/>
              <a:gd name="T7" fmla="*/ 0 h 884"/>
              <a:gd name="T8" fmla="*/ 2118 w 3321"/>
              <a:gd name="T9" fmla="*/ 0 h 884"/>
              <a:gd name="T10" fmla="*/ 1751 w 3321"/>
              <a:gd name="T11" fmla="*/ 0 h 884"/>
              <a:gd name="T12" fmla="*/ 1680 w 3321"/>
              <a:gd name="T13" fmla="*/ 0 h 884"/>
              <a:gd name="T14" fmla="*/ 1314 w 3321"/>
              <a:gd name="T15" fmla="*/ 0 h 884"/>
              <a:gd name="T16" fmla="*/ 1242 w 3321"/>
              <a:gd name="T17" fmla="*/ 0 h 884"/>
              <a:gd name="T18" fmla="*/ 876 w 3321"/>
              <a:gd name="T19" fmla="*/ 0 h 884"/>
              <a:gd name="T20" fmla="*/ 804 w 3321"/>
              <a:gd name="T21" fmla="*/ 0 h 884"/>
              <a:gd name="T22" fmla="*/ 438 w 3321"/>
              <a:gd name="T23" fmla="*/ 0 h 884"/>
              <a:gd name="T24" fmla="*/ 366 w 3321"/>
              <a:gd name="T25" fmla="*/ 0 h 884"/>
              <a:gd name="T26" fmla="*/ 0 w 3321"/>
              <a:gd name="T27" fmla="*/ 0 h 884"/>
              <a:gd name="T28" fmla="*/ 183 w 3321"/>
              <a:gd name="T29" fmla="*/ 317 h 884"/>
              <a:gd name="T30" fmla="*/ 255 w 3321"/>
              <a:gd name="T31" fmla="*/ 442 h 884"/>
              <a:gd name="T32" fmla="*/ 183 w 3321"/>
              <a:gd name="T33" fmla="*/ 566 h 884"/>
              <a:gd name="T34" fmla="*/ 0 w 3321"/>
              <a:gd name="T35" fmla="*/ 883 h 884"/>
              <a:gd name="T36" fmla="*/ 366 w 3321"/>
              <a:gd name="T37" fmla="*/ 883 h 884"/>
              <a:gd name="T38" fmla="*/ 438 w 3321"/>
              <a:gd name="T39" fmla="*/ 883 h 884"/>
              <a:gd name="T40" fmla="*/ 804 w 3321"/>
              <a:gd name="T41" fmla="*/ 883 h 884"/>
              <a:gd name="T42" fmla="*/ 876 w 3321"/>
              <a:gd name="T43" fmla="*/ 883 h 884"/>
              <a:gd name="T44" fmla="*/ 1242 w 3321"/>
              <a:gd name="T45" fmla="*/ 883 h 884"/>
              <a:gd name="T46" fmla="*/ 1314 w 3321"/>
              <a:gd name="T47" fmla="*/ 883 h 884"/>
              <a:gd name="T48" fmla="*/ 1680 w 3321"/>
              <a:gd name="T49" fmla="*/ 883 h 884"/>
              <a:gd name="T50" fmla="*/ 1751 w 3321"/>
              <a:gd name="T51" fmla="*/ 883 h 884"/>
              <a:gd name="T52" fmla="*/ 2118 w 3321"/>
              <a:gd name="T53" fmla="*/ 883 h 884"/>
              <a:gd name="T54" fmla="*/ 2189 w 3321"/>
              <a:gd name="T55" fmla="*/ 883 h 884"/>
              <a:gd name="T56" fmla="*/ 2556 w 3321"/>
              <a:gd name="T57" fmla="*/ 883 h 884"/>
              <a:gd name="T58" fmla="*/ 2627 w 3321"/>
              <a:gd name="T59" fmla="*/ 883 h 884"/>
              <a:gd name="T60" fmla="*/ 3065 w 3321"/>
              <a:gd name="T61" fmla="*/ 883 h 884"/>
              <a:gd name="T62" fmla="*/ 3320 w 3321"/>
              <a:gd name="T63" fmla="*/ 442 h 884"/>
              <a:gd name="T64" fmla="*/ 3065 w 3321"/>
              <a:gd name="T65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21" h="884">
                <a:moveTo>
                  <a:pt x="3065" y="0"/>
                </a:moveTo>
                <a:lnTo>
                  <a:pt x="2627" y="0"/>
                </a:lnTo>
                <a:lnTo>
                  <a:pt x="2556" y="0"/>
                </a:lnTo>
                <a:lnTo>
                  <a:pt x="2189" y="0"/>
                </a:lnTo>
                <a:lnTo>
                  <a:pt x="2118" y="0"/>
                </a:lnTo>
                <a:lnTo>
                  <a:pt x="1751" y="0"/>
                </a:lnTo>
                <a:lnTo>
                  <a:pt x="1680" y="0"/>
                </a:lnTo>
                <a:lnTo>
                  <a:pt x="1314" y="0"/>
                </a:lnTo>
                <a:lnTo>
                  <a:pt x="1242" y="0"/>
                </a:lnTo>
                <a:lnTo>
                  <a:pt x="876" y="0"/>
                </a:lnTo>
                <a:lnTo>
                  <a:pt x="804" y="0"/>
                </a:lnTo>
                <a:lnTo>
                  <a:pt x="438" y="0"/>
                </a:lnTo>
                <a:lnTo>
                  <a:pt x="366" y="0"/>
                </a:lnTo>
                <a:lnTo>
                  <a:pt x="0" y="0"/>
                </a:lnTo>
                <a:lnTo>
                  <a:pt x="183" y="317"/>
                </a:lnTo>
                <a:lnTo>
                  <a:pt x="255" y="442"/>
                </a:lnTo>
                <a:lnTo>
                  <a:pt x="183" y="566"/>
                </a:lnTo>
                <a:lnTo>
                  <a:pt x="0" y="883"/>
                </a:lnTo>
                <a:lnTo>
                  <a:pt x="366" y="883"/>
                </a:lnTo>
                <a:lnTo>
                  <a:pt x="438" y="883"/>
                </a:lnTo>
                <a:lnTo>
                  <a:pt x="804" y="883"/>
                </a:lnTo>
                <a:lnTo>
                  <a:pt x="876" y="883"/>
                </a:lnTo>
                <a:lnTo>
                  <a:pt x="1242" y="883"/>
                </a:lnTo>
                <a:lnTo>
                  <a:pt x="1314" y="883"/>
                </a:lnTo>
                <a:lnTo>
                  <a:pt x="1680" y="883"/>
                </a:lnTo>
                <a:lnTo>
                  <a:pt x="1751" y="883"/>
                </a:lnTo>
                <a:lnTo>
                  <a:pt x="2118" y="883"/>
                </a:lnTo>
                <a:lnTo>
                  <a:pt x="2189" y="883"/>
                </a:lnTo>
                <a:lnTo>
                  <a:pt x="2556" y="883"/>
                </a:lnTo>
                <a:lnTo>
                  <a:pt x="2627" y="883"/>
                </a:lnTo>
                <a:lnTo>
                  <a:pt x="3065" y="883"/>
                </a:lnTo>
                <a:lnTo>
                  <a:pt x="3320" y="442"/>
                </a:lnTo>
                <a:lnTo>
                  <a:pt x="306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310">
            <a:extLst>
              <a:ext uri="{FF2B5EF4-FFF2-40B4-BE49-F238E27FC236}">
                <a16:creationId xmlns:a16="http://schemas.microsoft.com/office/drawing/2014/main" id="{20601722-1B00-A14C-BB35-707100536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5254" y="4040073"/>
            <a:ext cx="3987953" cy="3982456"/>
          </a:xfrm>
          <a:custGeom>
            <a:avLst/>
            <a:gdLst>
              <a:gd name="T0" fmla="*/ 3199 w 3200"/>
              <a:gd name="T1" fmla="*/ 1600 h 3199"/>
              <a:gd name="T2" fmla="*/ 3199 w 3200"/>
              <a:gd name="T3" fmla="*/ 1600 h 3199"/>
              <a:gd name="T4" fmla="*/ 1599 w 3200"/>
              <a:gd name="T5" fmla="*/ 3198 h 3199"/>
              <a:gd name="T6" fmla="*/ 1599 w 3200"/>
              <a:gd name="T7" fmla="*/ 3198 h 3199"/>
              <a:gd name="T8" fmla="*/ 0 w 3200"/>
              <a:gd name="T9" fmla="*/ 1600 h 3199"/>
              <a:gd name="T10" fmla="*/ 0 w 3200"/>
              <a:gd name="T11" fmla="*/ 1600 h 3199"/>
              <a:gd name="T12" fmla="*/ 1599 w 3200"/>
              <a:gd name="T13" fmla="*/ 0 h 3199"/>
              <a:gd name="T14" fmla="*/ 1599 w 3200"/>
              <a:gd name="T15" fmla="*/ 0 h 3199"/>
              <a:gd name="T16" fmla="*/ 3199 w 3200"/>
              <a:gd name="T17" fmla="*/ 1600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0" h="3199">
                <a:moveTo>
                  <a:pt x="3199" y="1600"/>
                </a:moveTo>
                <a:lnTo>
                  <a:pt x="3199" y="1600"/>
                </a:lnTo>
                <a:cubicBezTo>
                  <a:pt x="3199" y="2482"/>
                  <a:pt x="2483" y="3198"/>
                  <a:pt x="1599" y="3198"/>
                </a:cubicBezTo>
                <a:lnTo>
                  <a:pt x="1599" y="3198"/>
                </a:lnTo>
                <a:cubicBezTo>
                  <a:pt x="716" y="3198"/>
                  <a:pt x="0" y="2482"/>
                  <a:pt x="0" y="1600"/>
                </a:cubicBezTo>
                <a:lnTo>
                  <a:pt x="0" y="1600"/>
                </a:lnTo>
                <a:cubicBezTo>
                  <a:pt x="0" y="716"/>
                  <a:pt x="716" y="0"/>
                  <a:pt x="1599" y="0"/>
                </a:cubicBezTo>
                <a:lnTo>
                  <a:pt x="1599" y="0"/>
                </a:lnTo>
                <a:cubicBezTo>
                  <a:pt x="2483" y="0"/>
                  <a:pt x="3199" y="716"/>
                  <a:pt x="3199" y="160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32BBA32-3D47-1349-BF68-1F3D6D544613}"/>
              </a:ext>
            </a:extLst>
          </p:cNvPr>
          <p:cNvGrpSpPr/>
          <p:nvPr/>
        </p:nvGrpSpPr>
        <p:grpSpPr>
          <a:xfrm>
            <a:off x="18082863" y="4578387"/>
            <a:ext cx="3378222" cy="2741029"/>
            <a:chOff x="18082863" y="4578387"/>
            <a:chExt cx="3378222" cy="2741029"/>
          </a:xfrm>
        </p:grpSpPr>
        <p:sp>
          <p:nvSpPr>
            <p:cNvPr id="53" name="Freeform 311">
              <a:extLst>
                <a:ext uri="{FF2B5EF4-FFF2-40B4-BE49-F238E27FC236}">
                  <a16:creationId xmlns:a16="http://schemas.microsoft.com/office/drawing/2014/main" id="{2EB9B6E4-2412-AC46-B6F5-E4579D9C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9631" y="5819818"/>
              <a:ext cx="532827" cy="142819"/>
            </a:xfrm>
            <a:custGeom>
              <a:avLst/>
              <a:gdLst>
                <a:gd name="T0" fmla="*/ 411 w 429"/>
                <a:gd name="T1" fmla="*/ 115 h 116"/>
                <a:gd name="T2" fmla="*/ 411 w 429"/>
                <a:gd name="T3" fmla="*/ 115 h 116"/>
                <a:gd name="T4" fmla="*/ 402 w 429"/>
                <a:gd name="T5" fmla="*/ 112 h 116"/>
                <a:gd name="T6" fmla="*/ 337 w 429"/>
                <a:gd name="T7" fmla="*/ 72 h 116"/>
                <a:gd name="T8" fmla="*/ 337 w 429"/>
                <a:gd name="T9" fmla="*/ 72 h 116"/>
                <a:gd name="T10" fmla="*/ 222 w 429"/>
                <a:gd name="T11" fmla="*/ 72 h 116"/>
                <a:gd name="T12" fmla="*/ 222 w 429"/>
                <a:gd name="T13" fmla="*/ 72 h 116"/>
                <a:gd name="T14" fmla="*/ 75 w 429"/>
                <a:gd name="T15" fmla="*/ 72 h 116"/>
                <a:gd name="T16" fmla="*/ 10 w 429"/>
                <a:gd name="T17" fmla="*/ 31 h 116"/>
                <a:gd name="T18" fmla="*/ 10 w 429"/>
                <a:gd name="T19" fmla="*/ 31 h 116"/>
                <a:gd name="T20" fmla="*/ 5 w 429"/>
                <a:gd name="T21" fmla="*/ 9 h 116"/>
                <a:gd name="T22" fmla="*/ 5 w 429"/>
                <a:gd name="T23" fmla="*/ 9 h 116"/>
                <a:gd name="T24" fmla="*/ 27 w 429"/>
                <a:gd name="T25" fmla="*/ 4 h 116"/>
                <a:gd name="T26" fmla="*/ 92 w 429"/>
                <a:gd name="T27" fmla="*/ 45 h 116"/>
                <a:gd name="T28" fmla="*/ 92 w 429"/>
                <a:gd name="T29" fmla="*/ 45 h 116"/>
                <a:gd name="T30" fmla="*/ 206 w 429"/>
                <a:gd name="T31" fmla="*/ 45 h 116"/>
                <a:gd name="T32" fmla="*/ 206 w 429"/>
                <a:gd name="T33" fmla="*/ 45 h 116"/>
                <a:gd name="T34" fmla="*/ 353 w 429"/>
                <a:gd name="T35" fmla="*/ 45 h 116"/>
                <a:gd name="T36" fmla="*/ 418 w 429"/>
                <a:gd name="T37" fmla="*/ 86 h 116"/>
                <a:gd name="T38" fmla="*/ 418 w 429"/>
                <a:gd name="T39" fmla="*/ 86 h 116"/>
                <a:gd name="T40" fmla="*/ 423 w 429"/>
                <a:gd name="T41" fmla="*/ 108 h 116"/>
                <a:gd name="T42" fmla="*/ 423 w 429"/>
                <a:gd name="T43" fmla="*/ 108 h 116"/>
                <a:gd name="T44" fmla="*/ 411 w 429"/>
                <a:gd name="T45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9" h="116">
                  <a:moveTo>
                    <a:pt x="411" y="115"/>
                  </a:moveTo>
                  <a:lnTo>
                    <a:pt x="411" y="115"/>
                  </a:lnTo>
                  <a:cubicBezTo>
                    <a:pt x="407" y="115"/>
                    <a:pt x="405" y="114"/>
                    <a:pt x="402" y="112"/>
                  </a:cubicBezTo>
                  <a:lnTo>
                    <a:pt x="337" y="72"/>
                  </a:lnTo>
                  <a:lnTo>
                    <a:pt x="337" y="72"/>
                  </a:lnTo>
                  <a:cubicBezTo>
                    <a:pt x="302" y="50"/>
                    <a:pt x="257" y="50"/>
                    <a:pt x="222" y="72"/>
                  </a:cubicBezTo>
                  <a:lnTo>
                    <a:pt x="222" y="72"/>
                  </a:lnTo>
                  <a:cubicBezTo>
                    <a:pt x="178" y="100"/>
                    <a:pt x="120" y="100"/>
                    <a:pt x="75" y="72"/>
                  </a:cubicBezTo>
                  <a:lnTo>
                    <a:pt x="10" y="31"/>
                  </a:lnTo>
                  <a:lnTo>
                    <a:pt x="10" y="31"/>
                  </a:lnTo>
                  <a:cubicBezTo>
                    <a:pt x="3" y="26"/>
                    <a:pt x="0" y="16"/>
                    <a:pt x="5" y="9"/>
                  </a:cubicBezTo>
                  <a:lnTo>
                    <a:pt x="5" y="9"/>
                  </a:lnTo>
                  <a:cubicBezTo>
                    <a:pt x="9" y="2"/>
                    <a:pt x="19" y="0"/>
                    <a:pt x="27" y="4"/>
                  </a:cubicBezTo>
                  <a:lnTo>
                    <a:pt x="92" y="45"/>
                  </a:lnTo>
                  <a:lnTo>
                    <a:pt x="92" y="45"/>
                  </a:lnTo>
                  <a:cubicBezTo>
                    <a:pt x="126" y="67"/>
                    <a:pt x="171" y="67"/>
                    <a:pt x="206" y="45"/>
                  </a:cubicBezTo>
                  <a:lnTo>
                    <a:pt x="206" y="45"/>
                  </a:lnTo>
                  <a:cubicBezTo>
                    <a:pt x="251" y="17"/>
                    <a:pt x="308" y="17"/>
                    <a:pt x="353" y="45"/>
                  </a:cubicBezTo>
                  <a:lnTo>
                    <a:pt x="418" y="86"/>
                  </a:lnTo>
                  <a:lnTo>
                    <a:pt x="418" y="86"/>
                  </a:lnTo>
                  <a:cubicBezTo>
                    <a:pt x="426" y="90"/>
                    <a:pt x="428" y="100"/>
                    <a:pt x="423" y="108"/>
                  </a:cubicBezTo>
                  <a:lnTo>
                    <a:pt x="423" y="108"/>
                  </a:lnTo>
                  <a:cubicBezTo>
                    <a:pt x="421" y="112"/>
                    <a:pt x="416" y="115"/>
                    <a:pt x="411" y="1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312">
              <a:extLst>
                <a:ext uri="{FF2B5EF4-FFF2-40B4-BE49-F238E27FC236}">
                  <a16:creationId xmlns:a16="http://schemas.microsoft.com/office/drawing/2014/main" id="{AD7894B8-4D2F-5748-BC42-F97F9031D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6821" y="4902478"/>
              <a:ext cx="620712" cy="1796228"/>
            </a:xfrm>
            <a:custGeom>
              <a:avLst/>
              <a:gdLst>
                <a:gd name="T0" fmla="*/ 498 w 499"/>
                <a:gd name="T1" fmla="*/ 1443 h 1444"/>
                <a:gd name="T2" fmla="*/ 0 w 499"/>
                <a:gd name="T3" fmla="*/ 1443 h 1444"/>
                <a:gd name="T4" fmla="*/ 0 w 499"/>
                <a:gd name="T5" fmla="*/ 0 h 1444"/>
                <a:gd name="T6" fmla="*/ 498 w 499"/>
                <a:gd name="T7" fmla="*/ 0 h 1444"/>
                <a:gd name="T8" fmla="*/ 498 w 499"/>
                <a:gd name="T9" fmla="*/ 1443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1444">
                  <a:moveTo>
                    <a:pt x="498" y="1443"/>
                  </a:moveTo>
                  <a:lnTo>
                    <a:pt x="0" y="1443"/>
                  </a:lnTo>
                  <a:lnTo>
                    <a:pt x="0" y="0"/>
                  </a:lnTo>
                  <a:lnTo>
                    <a:pt x="498" y="0"/>
                  </a:lnTo>
                  <a:lnTo>
                    <a:pt x="498" y="144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313">
              <a:extLst>
                <a:ext uri="{FF2B5EF4-FFF2-40B4-BE49-F238E27FC236}">
                  <a16:creationId xmlns:a16="http://schemas.microsoft.com/office/drawing/2014/main" id="{8B07A5BC-D944-2748-BBB5-F6DC5F9A9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5695" y="5149666"/>
              <a:ext cx="521838" cy="1554531"/>
            </a:xfrm>
            <a:custGeom>
              <a:avLst/>
              <a:gdLst>
                <a:gd name="T0" fmla="*/ 0 w 417"/>
                <a:gd name="T1" fmla="*/ 1245 h 1246"/>
                <a:gd name="T2" fmla="*/ 416 w 417"/>
                <a:gd name="T3" fmla="*/ 1245 h 1246"/>
                <a:gd name="T4" fmla="*/ 416 w 417"/>
                <a:gd name="T5" fmla="*/ 0 h 1246"/>
                <a:gd name="T6" fmla="*/ 0 w 417"/>
                <a:gd name="T7" fmla="*/ 0 h 1246"/>
                <a:gd name="T8" fmla="*/ 0 w 417"/>
                <a:gd name="T9" fmla="*/ 1245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1246">
                  <a:moveTo>
                    <a:pt x="0" y="1245"/>
                  </a:moveTo>
                  <a:lnTo>
                    <a:pt x="416" y="1245"/>
                  </a:lnTo>
                  <a:lnTo>
                    <a:pt x="416" y="0"/>
                  </a:lnTo>
                  <a:lnTo>
                    <a:pt x="0" y="0"/>
                  </a:lnTo>
                  <a:lnTo>
                    <a:pt x="0" y="1245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314">
              <a:extLst>
                <a:ext uri="{FF2B5EF4-FFF2-40B4-BE49-F238E27FC236}">
                  <a16:creationId xmlns:a16="http://schemas.microsoft.com/office/drawing/2014/main" id="{95127644-E077-1A4D-879D-942CDB16D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6821" y="6704195"/>
              <a:ext cx="620712" cy="65917"/>
            </a:xfrm>
            <a:custGeom>
              <a:avLst/>
              <a:gdLst>
                <a:gd name="T0" fmla="*/ 0 w 499"/>
                <a:gd name="T1" fmla="*/ 0 h 54"/>
                <a:gd name="T2" fmla="*/ 250 w 499"/>
                <a:gd name="T3" fmla="*/ 0 h 54"/>
                <a:gd name="T4" fmla="*/ 498 w 499"/>
                <a:gd name="T5" fmla="*/ 0 h 54"/>
                <a:gd name="T6" fmla="*/ 498 w 499"/>
                <a:gd name="T7" fmla="*/ 0 h 54"/>
                <a:gd name="T8" fmla="*/ 482 w 499"/>
                <a:gd name="T9" fmla="*/ 37 h 54"/>
                <a:gd name="T10" fmla="*/ 482 w 499"/>
                <a:gd name="T11" fmla="*/ 37 h 54"/>
                <a:gd name="T12" fmla="*/ 445 w 499"/>
                <a:gd name="T13" fmla="*/ 53 h 54"/>
                <a:gd name="T14" fmla="*/ 250 w 499"/>
                <a:gd name="T15" fmla="*/ 53 h 54"/>
                <a:gd name="T16" fmla="*/ 54 w 499"/>
                <a:gd name="T17" fmla="*/ 53 h 54"/>
                <a:gd name="T18" fmla="*/ 54 w 499"/>
                <a:gd name="T19" fmla="*/ 53 h 54"/>
                <a:gd name="T20" fmla="*/ 16 w 499"/>
                <a:gd name="T21" fmla="*/ 37 h 54"/>
                <a:gd name="T22" fmla="*/ 16 w 499"/>
                <a:gd name="T23" fmla="*/ 37 h 54"/>
                <a:gd name="T24" fmla="*/ 0 w 499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9" h="54">
                  <a:moveTo>
                    <a:pt x="0" y="0"/>
                  </a:moveTo>
                  <a:lnTo>
                    <a:pt x="250" y="0"/>
                  </a:lnTo>
                  <a:lnTo>
                    <a:pt x="498" y="0"/>
                  </a:lnTo>
                  <a:lnTo>
                    <a:pt x="498" y="0"/>
                  </a:lnTo>
                  <a:cubicBezTo>
                    <a:pt x="498" y="15"/>
                    <a:pt x="492" y="28"/>
                    <a:pt x="482" y="37"/>
                  </a:cubicBezTo>
                  <a:lnTo>
                    <a:pt x="482" y="37"/>
                  </a:lnTo>
                  <a:cubicBezTo>
                    <a:pt x="473" y="47"/>
                    <a:pt x="460" y="53"/>
                    <a:pt x="445" y="53"/>
                  </a:cubicBezTo>
                  <a:lnTo>
                    <a:pt x="250" y="53"/>
                  </a:lnTo>
                  <a:lnTo>
                    <a:pt x="54" y="53"/>
                  </a:lnTo>
                  <a:lnTo>
                    <a:pt x="54" y="53"/>
                  </a:lnTo>
                  <a:cubicBezTo>
                    <a:pt x="39" y="53"/>
                    <a:pt x="26" y="47"/>
                    <a:pt x="16" y="37"/>
                  </a:cubicBezTo>
                  <a:lnTo>
                    <a:pt x="16" y="37"/>
                  </a:lnTo>
                  <a:cubicBezTo>
                    <a:pt x="7" y="28"/>
                    <a:pt x="0" y="15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315">
              <a:extLst>
                <a:ext uri="{FF2B5EF4-FFF2-40B4-BE49-F238E27FC236}">
                  <a16:creationId xmlns:a16="http://schemas.microsoft.com/office/drawing/2014/main" id="{D0C02B73-C38D-524F-B9BC-FD73791C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5695" y="5149666"/>
              <a:ext cx="521838" cy="1554531"/>
            </a:xfrm>
            <a:custGeom>
              <a:avLst/>
              <a:gdLst>
                <a:gd name="T0" fmla="*/ 416 w 417"/>
                <a:gd name="T1" fmla="*/ 1245 h 1246"/>
                <a:gd name="T2" fmla="*/ 416 w 417"/>
                <a:gd name="T3" fmla="*/ 0 h 1246"/>
                <a:gd name="T4" fmla="*/ 0 w 417"/>
                <a:gd name="T5" fmla="*/ 0 h 1246"/>
                <a:gd name="T6" fmla="*/ 416 w 417"/>
                <a:gd name="T7" fmla="*/ 1245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1246">
                  <a:moveTo>
                    <a:pt x="416" y="1245"/>
                  </a:moveTo>
                  <a:lnTo>
                    <a:pt x="416" y="0"/>
                  </a:lnTo>
                  <a:lnTo>
                    <a:pt x="0" y="0"/>
                  </a:lnTo>
                  <a:lnTo>
                    <a:pt x="416" y="1245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316">
              <a:extLst>
                <a:ext uri="{FF2B5EF4-FFF2-40B4-BE49-F238E27FC236}">
                  <a16:creationId xmlns:a16="http://schemas.microsoft.com/office/drawing/2014/main" id="{8CCBB0DF-9FA8-DF43-8C02-7B942D468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4853" y="5819818"/>
              <a:ext cx="532827" cy="142819"/>
            </a:xfrm>
            <a:custGeom>
              <a:avLst/>
              <a:gdLst>
                <a:gd name="T0" fmla="*/ 410 w 429"/>
                <a:gd name="T1" fmla="*/ 115 h 116"/>
                <a:gd name="T2" fmla="*/ 410 w 429"/>
                <a:gd name="T3" fmla="*/ 115 h 116"/>
                <a:gd name="T4" fmla="*/ 402 w 429"/>
                <a:gd name="T5" fmla="*/ 112 h 116"/>
                <a:gd name="T6" fmla="*/ 336 w 429"/>
                <a:gd name="T7" fmla="*/ 72 h 116"/>
                <a:gd name="T8" fmla="*/ 336 w 429"/>
                <a:gd name="T9" fmla="*/ 72 h 116"/>
                <a:gd name="T10" fmla="*/ 222 w 429"/>
                <a:gd name="T11" fmla="*/ 72 h 116"/>
                <a:gd name="T12" fmla="*/ 222 w 429"/>
                <a:gd name="T13" fmla="*/ 72 h 116"/>
                <a:gd name="T14" fmla="*/ 75 w 429"/>
                <a:gd name="T15" fmla="*/ 72 h 116"/>
                <a:gd name="T16" fmla="*/ 9 w 429"/>
                <a:gd name="T17" fmla="*/ 31 h 116"/>
                <a:gd name="T18" fmla="*/ 9 w 429"/>
                <a:gd name="T19" fmla="*/ 31 h 116"/>
                <a:gd name="T20" fmla="*/ 4 w 429"/>
                <a:gd name="T21" fmla="*/ 9 h 116"/>
                <a:gd name="T22" fmla="*/ 4 w 429"/>
                <a:gd name="T23" fmla="*/ 9 h 116"/>
                <a:gd name="T24" fmla="*/ 26 w 429"/>
                <a:gd name="T25" fmla="*/ 4 h 116"/>
                <a:gd name="T26" fmla="*/ 91 w 429"/>
                <a:gd name="T27" fmla="*/ 45 h 116"/>
                <a:gd name="T28" fmla="*/ 91 w 429"/>
                <a:gd name="T29" fmla="*/ 45 h 116"/>
                <a:gd name="T30" fmla="*/ 206 w 429"/>
                <a:gd name="T31" fmla="*/ 45 h 116"/>
                <a:gd name="T32" fmla="*/ 206 w 429"/>
                <a:gd name="T33" fmla="*/ 45 h 116"/>
                <a:gd name="T34" fmla="*/ 353 w 429"/>
                <a:gd name="T35" fmla="*/ 45 h 116"/>
                <a:gd name="T36" fmla="*/ 418 w 429"/>
                <a:gd name="T37" fmla="*/ 86 h 116"/>
                <a:gd name="T38" fmla="*/ 418 w 429"/>
                <a:gd name="T39" fmla="*/ 86 h 116"/>
                <a:gd name="T40" fmla="*/ 423 w 429"/>
                <a:gd name="T41" fmla="*/ 108 h 116"/>
                <a:gd name="T42" fmla="*/ 423 w 429"/>
                <a:gd name="T43" fmla="*/ 108 h 116"/>
                <a:gd name="T44" fmla="*/ 410 w 429"/>
                <a:gd name="T45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9" h="116">
                  <a:moveTo>
                    <a:pt x="410" y="115"/>
                  </a:moveTo>
                  <a:lnTo>
                    <a:pt x="410" y="115"/>
                  </a:lnTo>
                  <a:cubicBezTo>
                    <a:pt x="407" y="115"/>
                    <a:pt x="404" y="114"/>
                    <a:pt x="402" y="112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01" y="50"/>
                    <a:pt x="257" y="50"/>
                    <a:pt x="222" y="72"/>
                  </a:cubicBezTo>
                  <a:lnTo>
                    <a:pt x="222" y="72"/>
                  </a:lnTo>
                  <a:cubicBezTo>
                    <a:pt x="177" y="100"/>
                    <a:pt x="120" y="100"/>
                    <a:pt x="75" y="72"/>
                  </a:cubicBezTo>
                  <a:lnTo>
                    <a:pt x="9" y="31"/>
                  </a:lnTo>
                  <a:lnTo>
                    <a:pt x="9" y="31"/>
                  </a:lnTo>
                  <a:cubicBezTo>
                    <a:pt x="2" y="26"/>
                    <a:pt x="0" y="16"/>
                    <a:pt x="4" y="9"/>
                  </a:cubicBezTo>
                  <a:lnTo>
                    <a:pt x="4" y="9"/>
                  </a:lnTo>
                  <a:cubicBezTo>
                    <a:pt x="9" y="2"/>
                    <a:pt x="18" y="0"/>
                    <a:pt x="26" y="4"/>
                  </a:cubicBezTo>
                  <a:lnTo>
                    <a:pt x="91" y="45"/>
                  </a:lnTo>
                  <a:lnTo>
                    <a:pt x="91" y="45"/>
                  </a:lnTo>
                  <a:cubicBezTo>
                    <a:pt x="126" y="67"/>
                    <a:pt x="171" y="67"/>
                    <a:pt x="206" y="45"/>
                  </a:cubicBezTo>
                  <a:lnTo>
                    <a:pt x="206" y="45"/>
                  </a:lnTo>
                  <a:cubicBezTo>
                    <a:pt x="250" y="17"/>
                    <a:pt x="308" y="17"/>
                    <a:pt x="353" y="45"/>
                  </a:cubicBezTo>
                  <a:lnTo>
                    <a:pt x="418" y="86"/>
                  </a:lnTo>
                  <a:lnTo>
                    <a:pt x="418" y="86"/>
                  </a:lnTo>
                  <a:cubicBezTo>
                    <a:pt x="426" y="90"/>
                    <a:pt x="428" y="100"/>
                    <a:pt x="423" y="108"/>
                  </a:cubicBezTo>
                  <a:lnTo>
                    <a:pt x="423" y="108"/>
                  </a:lnTo>
                  <a:cubicBezTo>
                    <a:pt x="420" y="112"/>
                    <a:pt x="415" y="115"/>
                    <a:pt x="410" y="1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317">
              <a:extLst>
                <a:ext uri="{FF2B5EF4-FFF2-40B4-BE49-F238E27FC236}">
                  <a16:creationId xmlns:a16="http://schemas.microsoft.com/office/drawing/2014/main" id="{C4A9CF10-A130-424A-878A-02177E1D0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6819" y="6704195"/>
              <a:ext cx="104366" cy="65917"/>
            </a:xfrm>
            <a:custGeom>
              <a:avLst/>
              <a:gdLst>
                <a:gd name="T0" fmla="*/ 0 w 83"/>
                <a:gd name="T1" fmla="*/ 0 h 54"/>
                <a:gd name="T2" fmla="*/ 0 w 83"/>
                <a:gd name="T3" fmla="*/ 0 h 54"/>
                <a:gd name="T4" fmla="*/ 54 w 83"/>
                <a:gd name="T5" fmla="*/ 53 h 54"/>
                <a:gd name="T6" fmla="*/ 82 w 83"/>
                <a:gd name="T7" fmla="*/ 53 h 54"/>
                <a:gd name="T8" fmla="*/ 82 w 83"/>
                <a:gd name="T9" fmla="*/ 0 h 54"/>
                <a:gd name="T10" fmla="*/ 0 w 83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4">
                  <a:moveTo>
                    <a:pt x="0" y="0"/>
                  </a:moveTo>
                  <a:lnTo>
                    <a:pt x="0" y="0"/>
                  </a:lnTo>
                  <a:cubicBezTo>
                    <a:pt x="0" y="30"/>
                    <a:pt x="24" y="53"/>
                    <a:pt x="54" y="53"/>
                  </a:cubicBezTo>
                  <a:lnTo>
                    <a:pt x="82" y="53"/>
                  </a:lnTo>
                  <a:lnTo>
                    <a:pt x="82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318">
              <a:extLst>
                <a:ext uri="{FF2B5EF4-FFF2-40B4-BE49-F238E27FC236}">
                  <a16:creationId xmlns:a16="http://schemas.microsoft.com/office/drawing/2014/main" id="{4547B978-4435-C44B-A6F4-F83E5D4E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4708" y="4902478"/>
              <a:ext cx="1494108" cy="1796228"/>
            </a:xfrm>
            <a:custGeom>
              <a:avLst/>
              <a:gdLst>
                <a:gd name="T0" fmla="*/ 1092 w 1200"/>
                <a:gd name="T1" fmla="*/ 0 h 1444"/>
                <a:gd name="T2" fmla="*/ 546 w 1200"/>
                <a:gd name="T3" fmla="*/ 0 h 1444"/>
                <a:gd name="T4" fmla="*/ 0 w 1200"/>
                <a:gd name="T5" fmla="*/ 0 h 1444"/>
                <a:gd name="T6" fmla="*/ 0 w 1200"/>
                <a:gd name="T7" fmla="*/ 99 h 1444"/>
                <a:gd name="T8" fmla="*/ 0 w 1200"/>
                <a:gd name="T9" fmla="*/ 198 h 1444"/>
                <a:gd name="T10" fmla="*/ 350 w 1200"/>
                <a:gd name="T11" fmla="*/ 198 h 1444"/>
                <a:gd name="T12" fmla="*/ 699 w 1200"/>
                <a:gd name="T13" fmla="*/ 198 h 1444"/>
                <a:gd name="T14" fmla="*/ 699 w 1200"/>
                <a:gd name="T15" fmla="*/ 821 h 1444"/>
                <a:gd name="T16" fmla="*/ 699 w 1200"/>
                <a:gd name="T17" fmla="*/ 1443 h 1444"/>
                <a:gd name="T18" fmla="*/ 949 w 1200"/>
                <a:gd name="T19" fmla="*/ 1443 h 1444"/>
                <a:gd name="T20" fmla="*/ 1199 w 1200"/>
                <a:gd name="T21" fmla="*/ 1443 h 1444"/>
                <a:gd name="T22" fmla="*/ 1199 w 1200"/>
                <a:gd name="T23" fmla="*/ 821 h 1444"/>
                <a:gd name="T24" fmla="*/ 1199 w 1200"/>
                <a:gd name="T25" fmla="*/ 198 h 1444"/>
                <a:gd name="T26" fmla="*/ 1199 w 1200"/>
                <a:gd name="T27" fmla="*/ 178 h 1444"/>
                <a:gd name="T28" fmla="*/ 1199 w 1200"/>
                <a:gd name="T29" fmla="*/ 158 h 1444"/>
                <a:gd name="T30" fmla="*/ 1199 w 1200"/>
                <a:gd name="T31" fmla="*/ 132 h 1444"/>
                <a:gd name="T32" fmla="*/ 1199 w 1200"/>
                <a:gd name="T33" fmla="*/ 106 h 1444"/>
                <a:gd name="T34" fmla="*/ 1199 w 1200"/>
                <a:gd name="T35" fmla="*/ 106 h 1444"/>
                <a:gd name="T36" fmla="*/ 1168 w 1200"/>
                <a:gd name="T37" fmla="*/ 31 h 1444"/>
                <a:gd name="T38" fmla="*/ 1168 w 1200"/>
                <a:gd name="T39" fmla="*/ 31 h 1444"/>
                <a:gd name="T40" fmla="*/ 1092 w 1200"/>
                <a:gd name="T41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0" h="1444">
                  <a:moveTo>
                    <a:pt x="1092" y="0"/>
                  </a:moveTo>
                  <a:lnTo>
                    <a:pt x="546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98"/>
                  </a:lnTo>
                  <a:lnTo>
                    <a:pt x="350" y="198"/>
                  </a:lnTo>
                  <a:lnTo>
                    <a:pt x="699" y="198"/>
                  </a:lnTo>
                  <a:lnTo>
                    <a:pt x="699" y="821"/>
                  </a:lnTo>
                  <a:lnTo>
                    <a:pt x="699" y="1443"/>
                  </a:lnTo>
                  <a:lnTo>
                    <a:pt x="949" y="1443"/>
                  </a:lnTo>
                  <a:lnTo>
                    <a:pt x="1199" y="1443"/>
                  </a:lnTo>
                  <a:lnTo>
                    <a:pt x="1199" y="821"/>
                  </a:lnTo>
                  <a:lnTo>
                    <a:pt x="1199" y="198"/>
                  </a:lnTo>
                  <a:lnTo>
                    <a:pt x="1199" y="178"/>
                  </a:lnTo>
                  <a:lnTo>
                    <a:pt x="1199" y="158"/>
                  </a:lnTo>
                  <a:lnTo>
                    <a:pt x="1199" y="132"/>
                  </a:lnTo>
                  <a:lnTo>
                    <a:pt x="1199" y="106"/>
                  </a:lnTo>
                  <a:lnTo>
                    <a:pt x="1199" y="106"/>
                  </a:lnTo>
                  <a:cubicBezTo>
                    <a:pt x="1199" y="77"/>
                    <a:pt x="1187" y="50"/>
                    <a:pt x="1168" y="31"/>
                  </a:cubicBezTo>
                  <a:lnTo>
                    <a:pt x="1168" y="31"/>
                  </a:lnTo>
                  <a:cubicBezTo>
                    <a:pt x="1148" y="12"/>
                    <a:pt x="1122" y="0"/>
                    <a:pt x="109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319">
              <a:extLst>
                <a:ext uri="{FF2B5EF4-FFF2-40B4-BE49-F238E27FC236}">
                  <a16:creationId xmlns:a16="http://schemas.microsoft.com/office/drawing/2014/main" id="{E99425E4-60AE-4149-A233-45D5AC8E5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2471" y="4902478"/>
              <a:ext cx="521838" cy="1796228"/>
            </a:xfrm>
            <a:custGeom>
              <a:avLst/>
              <a:gdLst>
                <a:gd name="T0" fmla="*/ 0 w 418"/>
                <a:gd name="T1" fmla="*/ 1443 h 1444"/>
                <a:gd name="T2" fmla="*/ 208 w 418"/>
                <a:gd name="T3" fmla="*/ 1443 h 1444"/>
                <a:gd name="T4" fmla="*/ 417 w 418"/>
                <a:gd name="T5" fmla="*/ 1443 h 1444"/>
                <a:gd name="T6" fmla="*/ 417 w 418"/>
                <a:gd name="T7" fmla="*/ 775 h 1444"/>
                <a:gd name="T8" fmla="*/ 417 w 418"/>
                <a:gd name="T9" fmla="*/ 106 h 1444"/>
                <a:gd name="T10" fmla="*/ 417 w 418"/>
                <a:gd name="T11" fmla="*/ 106 h 1444"/>
                <a:gd name="T12" fmla="*/ 386 w 418"/>
                <a:gd name="T13" fmla="*/ 31 h 1444"/>
                <a:gd name="T14" fmla="*/ 386 w 418"/>
                <a:gd name="T15" fmla="*/ 31 h 1444"/>
                <a:gd name="T16" fmla="*/ 310 w 418"/>
                <a:gd name="T17" fmla="*/ 0 h 1444"/>
                <a:gd name="T18" fmla="*/ 155 w 418"/>
                <a:gd name="T19" fmla="*/ 0 h 1444"/>
                <a:gd name="T20" fmla="*/ 0 w 418"/>
                <a:gd name="T21" fmla="*/ 0 h 1444"/>
                <a:gd name="T22" fmla="*/ 0 w 418"/>
                <a:gd name="T23" fmla="*/ 722 h 1444"/>
                <a:gd name="T24" fmla="*/ 0 w 418"/>
                <a:gd name="T25" fmla="*/ 1443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1444">
                  <a:moveTo>
                    <a:pt x="0" y="1443"/>
                  </a:moveTo>
                  <a:lnTo>
                    <a:pt x="208" y="1443"/>
                  </a:lnTo>
                  <a:lnTo>
                    <a:pt x="417" y="1443"/>
                  </a:lnTo>
                  <a:lnTo>
                    <a:pt x="417" y="775"/>
                  </a:lnTo>
                  <a:lnTo>
                    <a:pt x="417" y="106"/>
                  </a:lnTo>
                  <a:lnTo>
                    <a:pt x="417" y="106"/>
                  </a:lnTo>
                  <a:cubicBezTo>
                    <a:pt x="417" y="77"/>
                    <a:pt x="405" y="50"/>
                    <a:pt x="386" y="31"/>
                  </a:cubicBezTo>
                  <a:lnTo>
                    <a:pt x="386" y="31"/>
                  </a:lnTo>
                  <a:cubicBezTo>
                    <a:pt x="366" y="12"/>
                    <a:pt x="340" y="0"/>
                    <a:pt x="310" y="0"/>
                  </a:cubicBezTo>
                  <a:lnTo>
                    <a:pt x="155" y="0"/>
                  </a:lnTo>
                  <a:lnTo>
                    <a:pt x="0" y="0"/>
                  </a:lnTo>
                  <a:lnTo>
                    <a:pt x="0" y="722"/>
                  </a:lnTo>
                  <a:lnTo>
                    <a:pt x="0" y="1443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320">
              <a:extLst>
                <a:ext uri="{FF2B5EF4-FFF2-40B4-BE49-F238E27FC236}">
                  <a16:creationId xmlns:a16="http://schemas.microsoft.com/office/drawing/2014/main" id="{2893F237-2886-A040-B3BB-120EC1B80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4710" y="4968394"/>
              <a:ext cx="977763" cy="109861"/>
            </a:xfrm>
            <a:custGeom>
              <a:avLst/>
              <a:gdLst>
                <a:gd name="T0" fmla="*/ 0 w 783"/>
                <a:gd name="T1" fmla="*/ 0 h 89"/>
                <a:gd name="T2" fmla="*/ 782 w 783"/>
                <a:gd name="T3" fmla="*/ 0 h 89"/>
                <a:gd name="T4" fmla="*/ 782 w 783"/>
                <a:gd name="T5" fmla="*/ 88 h 89"/>
                <a:gd name="T6" fmla="*/ 0 w 783"/>
                <a:gd name="T7" fmla="*/ 88 h 89"/>
                <a:gd name="T8" fmla="*/ 0 w 783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89">
                  <a:moveTo>
                    <a:pt x="0" y="0"/>
                  </a:moveTo>
                  <a:lnTo>
                    <a:pt x="782" y="0"/>
                  </a:lnTo>
                  <a:lnTo>
                    <a:pt x="782" y="88"/>
                  </a:ln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321">
              <a:extLst>
                <a:ext uri="{FF2B5EF4-FFF2-40B4-BE49-F238E27FC236}">
                  <a16:creationId xmlns:a16="http://schemas.microsoft.com/office/drawing/2014/main" id="{7457FF1D-E6E0-E94E-AA1C-541B7DD38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2185" y="5001352"/>
              <a:ext cx="93383" cy="43944"/>
            </a:xfrm>
            <a:custGeom>
              <a:avLst/>
              <a:gdLst>
                <a:gd name="T0" fmla="*/ 0 w 77"/>
                <a:gd name="T1" fmla="*/ 0 h 37"/>
                <a:gd name="T2" fmla="*/ 76 w 77"/>
                <a:gd name="T3" fmla="*/ 0 h 37"/>
                <a:gd name="T4" fmla="*/ 76 w 77"/>
                <a:gd name="T5" fmla="*/ 36 h 37"/>
                <a:gd name="T6" fmla="*/ 0 w 77"/>
                <a:gd name="T7" fmla="*/ 36 h 37"/>
                <a:gd name="T8" fmla="*/ 0 w 7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7">
                  <a:moveTo>
                    <a:pt x="0" y="0"/>
                  </a:moveTo>
                  <a:lnTo>
                    <a:pt x="76" y="0"/>
                  </a:lnTo>
                  <a:lnTo>
                    <a:pt x="76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322">
              <a:extLst>
                <a:ext uri="{FF2B5EF4-FFF2-40B4-BE49-F238E27FC236}">
                  <a16:creationId xmlns:a16="http://schemas.microsoft.com/office/drawing/2014/main" id="{60E3DEBD-2CB4-9146-A8A4-E3BFEB37F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4862" y="5001352"/>
              <a:ext cx="93380" cy="43944"/>
            </a:xfrm>
            <a:custGeom>
              <a:avLst/>
              <a:gdLst>
                <a:gd name="T0" fmla="*/ 0 w 77"/>
                <a:gd name="T1" fmla="*/ 0 h 37"/>
                <a:gd name="T2" fmla="*/ 76 w 77"/>
                <a:gd name="T3" fmla="*/ 0 h 37"/>
                <a:gd name="T4" fmla="*/ 76 w 77"/>
                <a:gd name="T5" fmla="*/ 36 h 37"/>
                <a:gd name="T6" fmla="*/ 0 w 77"/>
                <a:gd name="T7" fmla="*/ 36 h 37"/>
                <a:gd name="T8" fmla="*/ 0 w 7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7">
                  <a:moveTo>
                    <a:pt x="0" y="0"/>
                  </a:moveTo>
                  <a:lnTo>
                    <a:pt x="76" y="0"/>
                  </a:lnTo>
                  <a:lnTo>
                    <a:pt x="76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323">
              <a:extLst>
                <a:ext uri="{FF2B5EF4-FFF2-40B4-BE49-F238E27FC236}">
                  <a16:creationId xmlns:a16="http://schemas.microsoft.com/office/drawing/2014/main" id="{A6941AD7-76B2-1D44-A53F-75386904C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4994" y="4984877"/>
              <a:ext cx="98874" cy="76902"/>
            </a:xfrm>
            <a:custGeom>
              <a:avLst/>
              <a:gdLst>
                <a:gd name="T0" fmla="*/ 0 w 80"/>
                <a:gd name="T1" fmla="*/ 0 h 60"/>
                <a:gd name="T2" fmla="*/ 79 w 80"/>
                <a:gd name="T3" fmla="*/ 0 h 60"/>
                <a:gd name="T4" fmla="*/ 79 w 80"/>
                <a:gd name="T5" fmla="*/ 59 h 60"/>
                <a:gd name="T6" fmla="*/ 0 w 80"/>
                <a:gd name="T7" fmla="*/ 59 h 60"/>
                <a:gd name="T8" fmla="*/ 0 w 8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0">
                  <a:moveTo>
                    <a:pt x="0" y="0"/>
                  </a:moveTo>
                  <a:lnTo>
                    <a:pt x="79" y="0"/>
                  </a:lnTo>
                  <a:lnTo>
                    <a:pt x="79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324">
              <a:extLst>
                <a:ext uri="{FF2B5EF4-FFF2-40B4-BE49-F238E27FC236}">
                  <a16:creationId xmlns:a16="http://schemas.microsoft.com/office/drawing/2014/main" id="{539C3C49-56FC-3E4A-A745-2FDD6AF66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6826" y="4984877"/>
              <a:ext cx="98874" cy="76902"/>
            </a:xfrm>
            <a:custGeom>
              <a:avLst/>
              <a:gdLst>
                <a:gd name="T0" fmla="*/ 0 w 81"/>
                <a:gd name="T1" fmla="*/ 0 h 60"/>
                <a:gd name="T2" fmla="*/ 80 w 81"/>
                <a:gd name="T3" fmla="*/ 0 h 60"/>
                <a:gd name="T4" fmla="*/ 80 w 81"/>
                <a:gd name="T5" fmla="*/ 59 h 60"/>
                <a:gd name="T6" fmla="*/ 0 w 81"/>
                <a:gd name="T7" fmla="*/ 59 h 60"/>
                <a:gd name="T8" fmla="*/ 0 w 8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0">
                  <a:moveTo>
                    <a:pt x="0" y="0"/>
                  </a:moveTo>
                  <a:lnTo>
                    <a:pt x="80" y="0"/>
                  </a:lnTo>
                  <a:lnTo>
                    <a:pt x="80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325">
              <a:extLst>
                <a:ext uri="{FF2B5EF4-FFF2-40B4-BE49-F238E27FC236}">
                  <a16:creationId xmlns:a16="http://schemas.microsoft.com/office/drawing/2014/main" id="{345E6145-BDF8-A746-8B58-3703CB0C7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3448" y="5006849"/>
              <a:ext cx="27466" cy="32959"/>
            </a:xfrm>
            <a:custGeom>
              <a:avLst/>
              <a:gdLst>
                <a:gd name="T0" fmla="*/ 23 w 24"/>
                <a:gd name="T1" fmla="*/ 12 h 25"/>
                <a:gd name="T2" fmla="*/ 23 w 24"/>
                <a:gd name="T3" fmla="*/ 12 h 25"/>
                <a:gd name="T4" fmla="*/ 12 w 24"/>
                <a:gd name="T5" fmla="*/ 24 h 25"/>
                <a:gd name="T6" fmla="*/ 12 w 24"/>
                <a:gd name="T7" fmla="*/ 24 h 25"/>
                <a:gd name="T8" fmla="*/ 0 w 24"/>
                <a:gd name="T9" fmla="*/ 12 h 25"/>
                <a:gd name="T10" fmla="*/ 0 w 24"/>
                <a:gd name="T11" fmla="*/ 12 h 25"/>
                <a:gd name="T12" fmla="*/ 12 w 24"/>
                <a:gd name="T13" fmla="*/ 0 h 25"/>
                <a:gd name="T14" fmla="*/ 12 w 24"/>
                <a:gd name="T15" fmla="*/ 0 h 25"/>
                <a:gd name="T16" fmla="*/ 23 w 24"/>
                <a:gd name="T1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3" y="12"/>
                  </a:moveTo>
                  <a:lnTo>
                    <a:pt x="23" y="12"/>
                  </a:lnTo>
                  <a:cubicBezTo>
                    <a:pt x="23" y="18"/>
                    <a:pt x="19" y="24"/>
                    <a:pt x="12" y="24"/>
                  </a:cubicBezTo>
                  <a:lnTo>
                    <a:pt x="12" y="24"/>
                  </a:lnTo>
                  <a:cubicBezTo>
                    <a:pt x="6" y="24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2" y="0"/>
                  </a:lnTo>
                  <a:cubicBezTo>
                    <a:pt x="19" y="0"/>
                    <a:pt x="23" y="5"/>
                    <a:pt x="23" y="1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326">
              <a:extLst>
                <a:ext uri="{FF2B5EF4-FFF2-40B4-BE49-F238E27FC236}">
                  <a16:creationId xmlns:a16="http://schemas.microsoft.com/office/drawing/2014/main" id="{08D3AC9D-93C7-2E49-B795-BBC54977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8102" y="6704195"/>
              <a:ext cx="626206" cy="65917"/>
            </a:xfrm>
            <a:custGeom>
              <a:avLst/>
              <a:gdLst>
                <a:gd name="T0" fmla="*/ 3 w 501"/>
                <a:gd name="T1" fmla="*/ 0 h 54"/>
                <a:gd name="T2" fmla="*/ 252 w 501"/>
                <a:gd name="T3" fmla="*/ 0 h 54"/>
                <a:gd name="T4" fmla="*/ 500 w 501"/>
                <a:gd name="T5" fmla="*/ 0 h 54"/>
                <a:gd name="T6" fmla="*/ 500 w 501"/>
                <a:gd name="T7" fmla="*/ 0 h 54"/>
                <a:gd name="T8" fmla="*/ 485 w 501"/>
                <a:gd name="T9" fmla="*/ 37 h 54"/>
                <a:gd name="T10" fmla="*/ 485 w 501"/>
                <a:gd name="T11" fmla="*/ 37 h 54"/>
                <a:gd name="T12" fmla="*/ 448 w 501"/>
                <a:gd name="T13" fmla="*/ 53 h 54"/>
                <a:gd name="T14" fmla="*/ 252 w 501"/>
                <a:gd name="T15" fmla="*/ 53 h 54"/>
                <a:gd name="T16" fmla="*/ 56 w 501"/>
                <a:gd name="T17" fmla="*/ 53 h 54"/>
                <a:gd name="T18" fmla="*/ 56 w 501"/>
                <a:gd name="T19" fmla="*/ 53 h 54"/>
                <a:gd name="T20" fmla="*/ 17 w 501"/>
                <a:gd name="T21" fmla="*/ 37 h 54"/>
                <a:gd name="T22" fmla="*/ 17 w 501"/>
                <a:gd name="T23" fmla="*/ 37 h 54"/>
                <a:gd name="T24" fmla="*/ 0 w 501"/>
                <a:gd name="T25" fmla="*/ 0 h 54"/>
                <a:gd name="T26" fmla="*/ 2 w 501"/>
                <a:gd name="T27" fmla="*/ 0 h 54"/>
                <a:gd name="T28" fmla="*/ 3 w 501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1" h="54">
                  <a:moveTo>
                    <a:pt x="3" y="0"/>
                  </a:moveTo>
                  <a:lnTo>
                    <a:pt x="252" y="0"/>
                  </a:lnTo>
                  <a:lnTo>
                    <a:pt x="500" y="0"/>
                  </a:lnTo>
                  <a:lnTo>
                    <a:pt x="500" y="0"/>
                  </a:lnTo>
                  <a:cubicBezTo>
                    <a:pt x="500" y="15"/>
                    <a:pt x="494" y="28"/>
                    <a:pt x="485" y="37"/>
                  </a:cubicBezTo>
                  <a:lnTo>
                    <a:pt x="485" y="37"/>
                  </a:lnTo>
                  <a:cubicBezTo>
                    <a:pt x="475" y="47"/>
                    <a:pt x="462" y="53"/>
                    <a:pt x="448" y="53"/>
                  </a:cubicBezTo>
                  <a:lnTo>
                    <a:pt x="252" y="53"/>
                  </a:lnTo>
                  <a:lnTo>
                    <a:pt x="56" y="53"/>
                  </a:lnTo>
                  <a:lnTo>
                    <a:pt x="56" y="53"/>
                  </a:lnTo>
                  <a:cubicBezTo>
                    <a:pt x="41" y="53"/>
                    <a:pt x="27" y="47"/>
                    <a:pt x="17" y="37"/>
                  </a:cubicBezTo>
                  <a:lnTo>
                    <a:pt x="17" y="37"/>
                  </a:lnTo>
                  <a:cubicBezTo>
                    <a:pt x="7" y="28"/>
                    <a:pt x="0" y="15"/>
                    <a:pt x="0" y="0"/>
                  </a:cubicBez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327">
              <a:extLst>
                <a:ext uri="{FF2B5EF4-FFF2-40B4-BE49-F238E27FC236}">
                  <a16:creationId xmlns:a16="http://schemas.microsoft.com/office/drawing/2014/main" id="{EC78AAD1-0209-F84F-A52C-E3C5B1935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7264" y="5819818"/>
              <a:ext cx="532823" cy="142819"/>
            </a:xfrm>
            <a:custGeom>
              <a:avLst/>
              <a:gdLst>
                <a:gd name="T0" fmla="*/ 409 w 429"/>
                <a:gd name="T1" fmla="*/ 115 h 116"/>
                <a:gd name="T2" fmla="*/ 409 w 429"/>
                <a:gd name="T3" fmla="*/ 115 h 116"/>
                <a:gd name="T4" fmla="*/ 401 w 429"/>
                <a:gd name="T5" fmla="*/ 112 h 116"/>
                <a:gd name="T6" fmla="*/ 336 w 429"/>
                <a:gd name="T7" fmla="*/ 72 h 116"/>
                <a:gd name="T8" fmla="*/ 336 w 429"/>
                <a:gd name="T9" fmla="*/ 72 h 116"/>
                <a:gd name="T10" fmla="*/ 222 w 429"/>
                <a:gd name="T11" fmla="*/ 72 h 116"/>
                <a:gd name="T12" fmla="*/ 222 w 429"/>
                <a:gd name="T13" fmla="*/ 72 h 116"/>
                <a:gd name="T14" fmla="*/ 74 w 429"/>
                <a:gd name="T15" fmla="*/ 72 h 116"/>
                <a:gd name="T16" fmla="*/ 9 w 429"/>
                <a:gd name="T17" fmla="*/ 31 h 116"/>
                <a:gd name="T18" fmla="*/ 9 w 429"/>
                <a:gd name="T19" fmla="*/ 31 h 116"/>
                <a:gd name="T20" fmla="*/ 4 w 429"/>
                <a:gd name="T21" fmla="*/ 9 h 116"/>
                <a:gd name="T22" fmla="*/ 4 w 429"/>
                <a:gd name="T23" fmla="*/ 9 h 116"/>
                <a:gd name="T24" fmla="*/ 25 w 429"/>
                <a:gd name="T25" fmla="*/ 4 h 116"/>
                <a:gd name="T26" fmla="*/ 91 w 429"/>
                <a:gd name="T27" fmla="*/ 45 h 116"/>
                <a:gd name="T28" fmla="*/ 91 w 429"/>
                <a:gd name="T29" fmla="*/ 45 h 116"/>
                <a:gd name="T30" fmla="*/ 205 w 429"/>
                <a:gd name="T31" fmla="*/ 45 h 116"/>
                <a:gd name="T32" fmla="*/ 205 w 429"/>
                <a:gd name="T33" fmla="*/ 45 h 116"/>
                <a:gd name="T34" fmla="*/ 353 w 429"/>
                <a:gd name="T35" fmla="*/ 45 h 116"/>
                <a:gd name="T36" fmla="*/ 418 w 429"/>
                <a:gd name="T37" fmla="*/ 86 h 116"/>
                <a:gd name="T38" fmla="*/ 418 w 429"/>
                <a:gd name="T39" fmla="*/ 86 h 116"/>
                <a:gd name="T40" fmla="*/ 423 w 429"/>
                <a:gd name="T41" fmla="*/ 108 h 116"/>
                <a:gd name="T42" fmla="*/ 423 w 429"/>
                <a:gd name="T43" fmla="*/ 108 h 116"/>
                <a:gd name="T44" fmla="*/ 409 w 429"/>
                <a:gd name="T45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9" h="116">
                  <a:moveTo>
                    <a:pt x="409" y="115"/>
                  </a:moveTo>
                  <a:lnTo>
                    <a:pt x="409" y="115"/>
                  </a:lnTo>
                  <a:cubicBezTo>
                    <a:pt x="407" y="115"/>
                    <a:pt x="404" y="114"/>
                    <a:pt x="401" y="112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01" y="50"/>
                    <a:pt x="256" y="50"/>
                    <a:pt x="222" y="72"/>
                  </a:cubicBezTo>
                  <a:lnTo>
                    <a:pt x="222" y="72"/>
                  </a:lnTo>
                  <a:cubicBezTo>
                    <a:pt x="177" y="100"/>
                    <a:pt x="119" y="100"/>
                    <a:pt x="74" y="72"/>
                  </a:cubicBezTo>
                  <a:lnTo>
                    <a:pt x="9" y="31"/>
                  </a:lnTo>
                  <a:lnTo>
                    <a:pt x="9" y="31"/>
                  </a:lnTo>
                  <a:cubicBezTo>
                    <a:pt x="2" y="26"/>
                    <a:pt x="0" y="16"/>
                    <a:pt x="4" y="9"/>
                  </a:cubicBezTo>
                  <a:lnTo>
                    <a:pt x="4" y="9"/>
                  </a:lnTo>
                  <a:cubicBezTo>
                    <a:pt x="9" y="2"/>
                    <a:pt x="18" y="0"/>
                    <a:pt x="25" y="4"/>
                  </a:cubicBezTo>
                  <a:lnTo>
                    <a:pt x="91" y="45"/>
                  </a:lnTo>
                  <a:lnTo>
                    <a:pt x="91" y="45"/>
                  </a:lnTo>
                  <a:cubicBezTo>
                    <a:pt x="125" y="67"/>
                    <a:pt x="170" y="67"/>
                    <a:pt x="205" y="45"/>
                  </a:cubicBezTo>
                  <a:lnTo>
                    <a:pt x="205" y="45"/>
                  </a:lnTo>
                  <a:cubicBezTo>
                    <a:pt x="250" y="17"/>
                    <a:pt x="308" y="17"/>
                    <a:pt x="353" y="45"/>
                  </a:cubicBezTo>
                  <a:lnTo>
                    <a:pt x="418" y="86"/>
                  </a:lnTo>
                  <a:lnTo>
                    <a:pt x="418" y="86"/>
                  </a:lnTo>
                  <a:cubicBezTo>
                    <a:pt x="425" y="90"/>
                    <a:pt x="428" y="100"/>
                    <a:pt x="423" y="108"/>
                  </a:cubicBezTo>
                  <a:lnTo>
                    <a:pt x="423" y="108"/>
                  </a:lnTo>
                  <a:cubicBezTo>
                    <a:pt x="420" y="112"/>
                    <a:pt x="415" y="115"/>
                    <a:pt x="409" y="1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328">
              <a:extLst>
                <a:ext uri="{FF2B5EF4-FFF2-40B4-BE49-F238E27FC236}">
                  <a16:creationId xmlns:a16="http://schemas.microsoft.com/office/drawing/2014/main" id="{674E7FC9-0ECE-8343-BB29-C6477540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8102" y="6704195"/>
              <a:ext cx="104370" cy="65917"/>
            </a:xfrm>
            <a:custGeom>
              <a:avLst/>
              <a:gdLst>
                <a:gd name="T0" fmla="*/ 0 w 85"/>
                <a:gd name="T1" fmla="*/ 0 h 54"/>
                <a:gd name="T2" fmla="*/ 0 w 85"/>
                <a:gd name="T3" fmla="*/ 0 h 54"/>
                <a:gd name="T4" fmla="*/ 56 w 85"/>
                <a:gd name="T5" fmla="*/ 53 h 54"/>
                <a:gd name="T6" fmla="*/ 84 w 85"/>
                <a:gd name="T7" fmla="*/ 53 h 54"/>
                <a:gd name="T8" fmla="*/ 84 w 85"/>
                <a:gd name="T9" fmla="*/ 0 h 54"/>
                <a:gd name="T10" fmla="*/ 0 w 8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4">
                  <a:moveTo>
                    <a:pt x="0" y="0"/>
                  </a:moveTo>
                  <a:lnTo>
                    <a:pt x="0" y="0"/>
                  </a:lnTo>
                  <a:cubicBezTo>
                    <a:pt x="0" y="30"/>
                    <a:pt x="27" y="53"/>
                    <a:pt x="56" y="53"/>
                  </a:cubicBezTo>
                  <a:lnTo>
                    <a:pt x="84" y="53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37E1C38-8E93-9743-BA6B-A3405BEDA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6971" y="4578387"/>
              <a:ext cx="262410" cy="262412"/>
            </a:xfrm>
            <a:custGeom>
              <a:avLst/>
              <a:gdLst>
                <a:gd name="connsiteX0" fmla="*/ 131210 w 262410"/>
                <a:gd name="connsiteY0" fmla="*/ 82587 h 262412"/>
                <a:gd name="connsiteX1" fmla="*/ 82776 w 262410"/>
                <a:gd name="connsiteY1" fmla="*/ 130604 h 262412"/>
                <a:gd name="connsiteX2" fmla="*/ 131210 w 262410"/>
                <a:gd name="connsiteY2" fmla="*/ 178620 h 262412"/>
                <a:gd name="connsiteX3" fmla="*/ 179644 w 262410"/>
                <a:gd name="connsiteY3" fmla="*/ 130604 h 262412"/>
                <a:gd name="connsiteX4" fmla="*/ 131210 w 262410"/>
                <a:gd name="connsiteY4" fmla="*/ 82587 h 262412"/>
                <a:gd name="connsiteX5" fmla="*/ 131210 w 262410"/>
                <a:gd name="connsiteY5" fmla="*/ 60425 h 262412"/>
                <a:gd name="connsiteX6" fmla="*/ 202000 w 262410"/>
                <a:gd name="connsiteY6" fmla="*/ 130604 h 262412"/>
                <a:gd name="connsiteX7" fmla="*/ 131210 w 262410"/>
                <a:gd name="connsiteY7" fmla="*/ 202013 h 262412"/>
                <a:gd name="connsiteX8" fmla="*/ 60422 w 262410"/>
                <a:gd name="connsiteY8" fmla="*/ 130604 h 262412"/>
                <a:gd name="connsiteX9" fmla="*/ 131210 w 262410"/>
                <a:gd name="connsiteY9" fmla="*/ 60425 h 262412"/>
                <a:gd name="connsiteX10" fmla="*/ 131832 w 262410"/>
                <a:gd name="connsiteY10" fmla="*/ 22600 h 262412"/>
                <a:gd name="connsiteX11" fmla="*/ 23854 w 262410"/>
                <a:gd name="connsiteY11" fmla="*/ 130578 h 262412"/>
                <a:gd name="connsiteX12" fmla="*/ 131832 w 262410"/>
                <a:gd name="connsiteY12" fmla="*/ 238556 h 262412"/>
                <a:gd name="connsiteX13" fmla="*/ 239810 w 262410"/>
                <a:gd name="connsiteY13" fmla="*/ 130578 h 262412"/>
                <a:gd name="connsiteX14" fmla="*/ 131832 w 262410"/>
                <a:gd name="connsiteY14" fmla="*/ 22600 h 262412"/>
                <a:gd name="connsiteX15" fmla="*/ 131832 w 262410"/>
                <a:gd name="connsiteY15" fmla="*/ 0 h 262412"/>
                <a:gd name="connsiteX16" fmla="*/ 262410 w 262410"/>
                <a:gd name="connsiteY16" fmla="*/ 130578 h 262412"/>
                <a:gd name="connsiteX17" fmla="*/ 131832 w 262410"/>
                <a:gd name="connsiteY17" fmla="*/ 262412 h 262412"/>
                <a:gd name="connsiteX18" fmla="*/ 0 w 262410"/>
                <a:gd name="connsiteY18" fmla="*/ 130578 h 262412"/>
                <a:gd name="connsiteX19" fmla="*/ 131832 w 262410"/>
                <a:gd name="connsiteY19" fmla="*/ 0 h 26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2410" h="262412">
                  <a:moveTo>
                    <a:pt x="131210" y="82587"/>
                  </a:moveTo>
                  <a:cubicBezTo>
                    <a:pt x="103888" y="82587"/>
                    <a:pt x="82776" y="104748"/>
                    <a:pt x="82776" y="130604"/>
                  </a:cubicBezTo>
                  <a:cubicBezTo>
                    <a:pt x="82776" y="157690"/>
                    <a:pt x="103888" y="178620"/>
                    <a:pt x="131210" y="178620"/>
                  </a:cubicBezTo>
                  <a:cubicBezTo>
                    <a:pt x="158532" y="178620"/>
                    <a:pt x="179644" y="157690"/>
                    <a:pt x="179644" y="130604"/>
                  </a:cubicBezTo>
                  <a:cubicBezTo>
                    <a:pt x="179644" y="104748"/>
                    <a:pt x="158532" y="82587"/>
                    <a:pt x="131210" y="82587"/>
                  </a:cubicBezTo>
                  <a:close/>
                  <a:moveTo>
                    <a:pt x="131210" y="60425"/>
                  </a:moveTo>
                  <a:cubicBezTo>
                    <a:pt x="169710" y="60425"/>
                    <a:pt x="202000" y="91205"/>
                    <a:pt x="202000" y="130604"/>
                  </a:cubicBezTo>
                  <a:cubicBezTo>
                    <a:pt x="202000" y="170002"/>
                    <a:pt x="169710" y="202013"/>
                    <a:pt x="131210" y="202013"/>
                  </a:cubicBezTo>
                  <a:cubicBezTo>
                    <a:pt x="91470" y="202013"/>
                    <a:pt x="60422" y="170002"/>
                    <a:pt x="60422" y="130604"/>
                  </a:cubicBezTo>
                  <a:cubicBezTo>
                    <a:pt x="60422" y="91205"/>
                    <a:pt x="91470" y="60425"/>
                    <a:pt x="131210" y="60425"/>
                  </a:cubicBezTo>
                  <a:close/>
                  <a:moveTo>
                    <a:pt x="131832" y="22600"/>
                  </a:moveTo>
                  <a:cubicBezTo>
                    <a:pt x="72822" y="22600"/>
                    <a:pt x="23854" y="71567"/>
                    <a:pt x="23854" y="130578"/>
                  </a:cubicBezTo>
                  <a:cubicBezTo>
                    <a:pt x="23854" y="190845"/>
                    <a:pt x="72822" y="238556"/>
                    <a:pt x="131832" y="238556"/>
                  </a:cubicBezTo>
                  <a:cubicBezTo>
                    <a:pt x="190844" y="238556"/>
                    <a:pt x="239810" y="190845"/>
                    <a:pt x="239810" y="130578"/>
                  </a:cubicBezTo>
                  <a:cubicBezTo>
                    <a:pt x="239810" y="71567"/>
                    <a:pt x="190844" y="22600"/>
                    <a:pt x="131832" y="22600"/>
                  </a:cubicBezTo>
                  <a:close/>
                  <a:moveTo>
                    <a:pt x="131832" y="0"/>
                  </a:moveTo>
                  <a:cubicBezTo>
                    <a:pt x="204654" y="0"/>
                    <a:pt x="262410" y="59011"/>
                    <a:pt x="262410" y="130578"/>
                  </a:cubicBezTo>
                  <a:cubicBezTo>
                    <a:pt x="262410" y="203400"/>
                    <a:pt x="204654" y="262412"/>
                    <a:pt x="131832" y="262412"/>
                  </a:cubicBezTo>
                  <a:cubicBezTo>
                    <a:pt x="59010" y="262412"/>
                    <a:pt x="0" y="203400"/>
                    <a:pt x="0" y="130578"/>
                  </a:cubicBezTo>
                  <a:cubicBezTo>
                    <a:pt x="0" y="59011"/>
                    <a:pt x="59010" y="0"/>
                    <a:pt x="1318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331">
              <a:extLst>
                <a:ext uri="{FF2B5EF4-FFF2-40B4-BE49-F238E27FC236}">
                  <a16:creationId xmlns:a16="http://schemas.microsoft.com/office/drawing/2014/main" id="{AE23146C-171A-C544-BDAA-04742402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7819" y="4704727"/>
              <a:ext cx="27464" cy="203244"/>
            </a:xfrm>
            <a:custGeom>
              <a:avLst/>
              <a:gdLst>
                <a:gd name="T0" fmla="*/ 19 w 20"/>
                <a:gd name="T1" fmla="*/ 160 h 161"/>
                <a:gd name="T2" fmla="*/ 0 w 20"/>
                <a:gd name="T3" fmla="*/ 160 h 161"/>
                <a:gd name="T4" fmla="*/ 0 w 20"/>
                <a:gd name="T5" fmla="*/ 9 h 161"/>
                <a:gd name="T6" fmla="*/ 0 w 20"/>
                <a:gd name="T7" fmla="*/ 9 h 161"/>
                <a:gd name="T8" fmla="*/ 10 w 20"/>
                <a:gd name="T9" fmla="*/ 0 h 161"/>
                <a:gd name="T10" fmla="*/ 10 w 20"/>
                <a:gd name="T11" fmla="*/ 0 h 161"/>
                <a:gd name="T12" fmla="*/ 19 w 20"/>
                <a:gd name="T13" fmla="*/ 9 h 161"/>
                <a:gd name="T14" fmla="*/ 19 w 20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61">
                  <a:moveTo>
                    <a:pt x="19" y="160"/>
                  </a:moveTo>
                  <a:lnTo>
                    <a:pt x="0" y="160"/>
                  </a:ln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5" y="0"/>
                    <a:pt x="10" y="0"/>
                  </a:cubicBezTo>
                  <a:lnTo>
                    <a:pt x="10" y="0"/>
                  </a:lnTo>
                  <a:cubicBezTo>
                    <a:pt x="15" y="0"/>
                    <a:pt x="19" y="4"/>
                    <a:pt x="19" y="9"/>
                  </a:cubicBezTo>
                  <a:lnTo>
                    <a:pt x="19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B62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332">
              <a:extLst>
                <a:ext uri="{FF2B5EF4-FFF2-40B4-BE49-F238E27FC236}">
                  <a16:creationId xmlns:a16="http://schemas.microsoft.com/office/drawing/2014/main" id="{60363368-085A-B848-B53C-72106821E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2863" y="6770112"/>
              <a:ext cx="3378222" cy="549304"/>
            </a:xfrm>
            <a:custGeom>
              <a:avLst/>
              <a:gdLst>
                <a:gd name="T0" fmla="*/ 2358 w 2711"/>
                <a:gd name="T1" fmla="*/ 117 h 443"/>
                <a:gd name="T2" fmla="*/ 2358 w 2711"/>
                <a:gd name="T3" fmla="*/ 0 h 443"/>
                <a:gd name="T4" fmla="*/ 299 w 2711"/>
                <a:gd name="T5" fmla="*/ 0 h 443"/>
                <a:gd name="T6" fmla="*/ 299 w 2711"/>
                <a:gd name="T7" fmla="*/ 117 h 443"/>
                <a:gd name="T8" fmla="*/ 0 w 2711"/>
                <a:gd name="T9" fmla="*/ 117 h 443"/>
                <a:gd name="T10" fmla="*/ 0 w 2711"/>
                <a:gd name="T11" fmla="*/ 442 h 443"/>
                <a:gd name="T12" fmla="*/ 651 w 2711"/>
                <a:gd name="T13" fmla="*/ 442 h 443"/>
                <a:gd name="T14" fmla="*/ 2060 w 2711"/>
                <a:gd name="T15" fmla="*/ 442 h 443"/>
                <a:gd name="T16" fmla="*/ 2710 w 2711"/>
                <a:gd name="T17" fmla="*/ 442 h 443"/>
                <a:gd name="T18" fmla="*/ 2710 w 2711"/>
                <a:gd name="T19" fmla="*/ 117 h 443"/>
                <a:gd name="T20" fmla="*/ 2358 w 2711"/>
                <a:gd name="T21" fmla="*/ 11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1" h="443">
                  <a:moveTo>
                    <a:pt x="2358" y="117"/>
                  </a:moveTo>
                  <a:lnTo>
                    <a:pt x="2358" y="0"/>
                  </a:lnTo>
                  <a:lnTo>
                    <a:pt x="299" y="0"/>
                  </a:lnTo>
                  <a:lnTo>
                    <a:pt x="299" y="117"/>
                  </a:lnTo>
                  <a:lnTo>
                    <a:pt x="0" y="117"/>
                  </a:lnTo>
                  <a:lnTo>
                    <a:pt x="0" y="442"/>
                  </a:lnTo>
                  <a:lnTo>
                    <a:pt x="651" y="442"/>
                  </a:lnTo>
                  <a:lnTo>
                    <a:pt x="2060" y="442"/>
                  </a:lnTo>
                  <a:lnTo>
                    <a:pt x="2710" y="442"/>
                  </a:lnTo>
                  <a:lnTo>
                    <a:pt x="2710" y="117"/>
                  </a:lnTo>
                  <a:lnTo>
                    <a:pt x="2358" y="1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333">
              <a:extLst>
                <a:ext uri="{FF2B5EF4-FFF2-40B4-BE49-F238E27FC236}">
                  <a16:creationId xmlns:a16="http://schemas.microsoft.com/office/drawing/2014/main" id="{2F128E25-23DE-844F-A2C9-D4492735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2471" y="6770112"/>
              <a:ext cx="1488614" cy="549304"/>
            </a:xfrm>
            <a:custGeom>
              <a:avLst/>
              <a:gdLst>
                <a:gd name="T0" fmla="*/ 842 w 1195"/>
                <a:gd name="T1" fmla="*/ 117 h 443"/>
                <a:gd name="T2" fmla="*/ 842 w 1195"/>
                <a:gd name="T3" fmla="*/ 0 h 443"/>
                <a:gd name="T4" fmla="*/ 0 w 1195"/>
                <a:gd name="T5" fmla="*/ 0 h 443"/>
                <a:gd name="T6" fmla="*/ 1 w 1195"/>
                <a:gd name="T7" fmla="*/ 117 h 443"/>
                <a:gd name="T8" fmla="*/ 353 w 1195"/>
                <a:gd name="T9" fmla="*/ 117 h 443"/>
                <a:gd name="T10" fmla="*/ 353 w 1195"/>
                <a:gd name="T11" fmla="*/ 442 h 443"/>
                <a:gd name="T12" fmla="*/ 1194 w 1195"/>
                <a:gd name="T13" fmla="*/ 442 h 443"/>
                <a:gd name="T14" fmla="*/ 1194 w 1195"/>
                <a:gd name="T15" fmla="*/ 117 h 443"/>
                <a:gd name="T16" fmla="*/ 842 w 1195"/>
                <a:gd name="T17" fmla="*/ 11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5" h="443">
                  <a:moveTo>
                    <a:pt x="842" y="117"/>
                  </a:moveTo>
                  <a:lnTo>
                    <a:pt x="842" y="0"/>
                  </a:lnTo>
                  <a:lnTo>
                    <a:pt x="0" y="0"/>
                  </a:lnTo>
                  <a:lnTo>
                    <a:pt x="1" y="117"/>
                  </a:lnTo>
                  <a:lnTo>
                    <a:pt x="353" y="117"/>
                  </a:lnTo>
                  <a:lnTo>
                    <a:pt x="353" y="442"/>
                  </a:lnTo>
                  <a:lnTo>
                    <a:pt x="1194" y="442"/>
                  </a:lnTo>
                  <a:lnTo>
                    <a:pt x="1194" y="117"/>
                  </a:lnTo>
                  <a:lnTo>
                    <a:pt x="842" y="1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75" name="Freeform 334">
            <a:extLst>
              <a:ext uri="{FF2B5EF4-FFF2-40B4-BE49-F238E27FC236}">
                <a16:creationId xmlns:a16="http://schemas.microsoft.com/office/drawing/2014/main" id="{F11CD7F0-EC93-6248-9C61-270809C0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840" y="8879442"/>
            <a:ext cx="4136267" cy="1098608"/>
          </a:xfrm>
          <a:custGeom>
            <a:avLst/>
            <a:gdLst>
              <a:gd name="T0" fmla="*/ 3065 w 3321"/>
              <a:gd name="T1" fmla="*/ 0 h 884"/>
              <a:gd name="T2" fmla="*/ 2628 w 3321"/>
              <a:gd name="T3" fmla="*/ 0 h 884"/>
              <a:gd name="T4" fmla="*/ 2555 w 3321"/>
              <a:gd name="T5" fmla="*/ 0 h 884"/>
              <a:gd name="T6" fmla="*/ 2190 w 3321"/>
              <a:gd name="T7" fmla="*/ 0 h 884"/>
              <a:gd name="T8" fmla="*/ 2118 w 3321"/>
              <a:gd name="T9" fmla="*/ 0 h 884"/>
              <a:gd name="T10" fmla="*/ 1752 w 3321"/>
              <a:gd name="T11" fmla="*/ 0 h 884"/>
              <a:gd name="T12" fmla="*/ 1680 w 3321"/>
              <a:gd name="T13" fmla="*/ 0 h 884"/>
              <a:gd name="T14" fmla="*/ 1314 w 3321"/>
              <a:gd name="T15" fmla="*/ 0 h 884"/>
              <a:gd name="T16" fmla="*/ 1242 w 3321"/>
              <a:gd name="T17" fmla="*/ 0 h 884"/>
              <a:gd name="T18" fmla="*/ 876 w 3321"/>
              <a:gd name="T19" fmla="*/ 0 h 884"/>
              <a:gd name="T20" fmla="*/ 804 w 3321"/>
              <a:gd name="T21" fmla="*/ 0 h 884"/>
              <a:gd name="T22" fmla="*/ 438 w 3321"/>
              <a:gd name="T23" fmla="*/ 0 h 884"/>
              <a:gd name="T24" fmla="*/ 366 w 3321"/>
              <a:gd name="T25" fmla="*/ 0 h 884"/>
              <a:gd name="T26" fmla="*/ 0 w 3321"/>
              <a:gd name="T27" fmla="*/ 0 h 884"/>
              <a:gd name="T28" fmla="*/ 183 w 3321"/>
              <a:gd name="T29" fmla="*/ 317 h 884"/>
              <a:gd name="T30" fmla="*/ 255 w 3321"/>
              <a:gd name="T31" fmla="*/ 442 h 884"/>
              <a:gd name="T32" fmla="*/ 183 w 3321"/>
              <a:gd name="T33" fmla="*/ 566 h 884"/>
              <a:gd name="T34" fmla="*/ 0 w 3321"/>
              <a:gd name="T35" fmla="*/ 883 h 884"/>
              <a:gd name="T36" fmla="*/ 366 w 3321"/>
              <a:gd name="T37" fmla="*/ 883 h 884"/>
              <a:gd name="T38" fmla="*/ 438 w 3321"/>
              <a:gd name="T39" fmla="*/ 883 h 884"/>
              <a:gd name="T40" fmla="*/ 804 w 3321"/>
              <a:gd name="T41" fmla="*/ 883 h 884"/>
              <a:gd name="T42" fmla="*/ 876 w 3321"/>
              <a:gd name="T43" fmla="*/ 883 h 884"/>
              <a:gd name="T44" fmla="*/ 1242 w 3321"/>
              <a:gd name="T45" fmla="*/ 883 h 884"/>
              <a:gd name="T46" fmla="*/ 1314 w 3321"/>
              <a:gd name="T47" fmla="*/ 883 h 884"/>
              <a:gd name="T48" fmla="*/ 1680 w 3321"/>
              <a:gd name="T49" fmla="*/ 883 h 884"/>
              <a:gd name="T50" fmla="*/ 1752 w 3321"/>
              <a:gd name="T51" fmla="*/ 883 h 884"/>
              <a:gd name="T52" fmla="*/ 2118 w 3321"/>
              <a:gd name="T53" fmla="*/ 883 h 884"/>
              <a:gd name="T54" fmla="*/ 2190 w 3321"/>
              <a:gd name="T55" fmla="*/ 883 h 884"/>
              <a:gd name="T56" fmla="*/ 2555 w 3321"/>
              <a:gd name="T57" fmla="*/ 883 h 884"/>
              <a:gd name="T58" fmla="*/ 2628 w 3321"/>
              <a:gd name="T59" fmla="*/ 883 h 884"/>
              <a:gd name="T60" fmla="*/ 3065 w 3321"/>
              <a:gd name="T61" fmla="*/ 883 h 884"/>
              <a:gd name="T62" fmla="*/ 3320 w 3321"/>
              <a:gd name="T63" fmla="*/ 442 h 884"/>
              <a:gd name="T64" fmla="*/ 3065 w 3321"/>
              <a:gd name="T65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21" h="884">
                <a:moveTo>
                  <a:pt x="3065" y="0"/>
                </a:moveTo>
                <a:lnTo>
                  <a:pt x="2628" y="0"/>
                </a:lnTo>
                <a:lnTo>
                  <a:pt x="2555" y="0"/>
                </a:lnTo>
                <a:lnTo>
                  <a:pt x="2190" y="0"/>
                </a:lnTo>
                <a:lnTo>
                  <a:pt x="2118" y="0"/>
                </a:lnTo>
                <a:lnTo>
                  <a:pt x="1752" y="0"/>
                </a:lnTo>
                <a:lnTo>
                  <a:pt x="1680" y="0"/>
                </a:lnTo>
                <a:lnTo>
                  <a:pt x="1314" y="0"/>
                </a:lnTo>
                <a:lnTo>
                  <a:pt x="1242" y="0"/>
                </a:lnTo>
                <a:lnTo>
                  <a:pt x="876" y="0"/>
                </a:lnTo>
                <a:lnTo>
                  <a:pt x="804" y="0"/>
                </a:lnTo>
                <a:lnTo>
                  <a:pt x="438" y="0"/>
                </a:lnTo>
                <a:lnTo>
                  <a:pt x="366" y="0"/>
                </a:lnTo>
                <a:lnTo>
                  <a:pt x="0" y="0"/>
                </a:lnTo>
                <a:lnTo>
                  <a:pt x="183" y="317"/>
                </a:lnTo>
                <a:lnTo>
                  <a:pt x="255" y="442"/>
                </a:lnTo>
                <a:lnTo>
                  <a:pt x="183" y="566"/>
                </a:lnTo>
                <a:lnTo>
                  <a:pt x="0" y="883"/>
                </a:lnTo>
                <a:lnTo>
                  <a:pt x="366" y="883"/>
                </a:lnTo>
                <a:lnTo>
                  <a:pt x="438" y="883"/>
                </a:lnTo>
                <a:lnTo>
                  <a:pt x="804" y="883"/>
                </a:lnTo>
                <a:lnTo>
                  <a:pt x="876" y="883"/>
                </a:lnTo>
                <a:lnTo>
                  <a:pt x="1242" y="883"/>
                </a:lnTo>
                <a:lnTo>
                  <a:pt x="1314" y="883"/>
                </a:lnTo>
                <a:lnTo>
                  <a:pt x="1680" y="883"/>
                </a:lnTo>
                <a:lnTo>
                  <a:pt x="1752" y="883"/>
                </a:lnTo>
                <a:lnTo>
                  <a:pt x="2118" y="883"/>
                </a:lnTo>
                <a:lnTo>
                  <a:pt x="2190" y="883"/>
                </a:lnTo>
                <a:lnTo>
                  <a:pt x="2555" y="883"/>
                </a:lnTo>
                <a:lnTo>
                  <a:pt x="2628" y="883"/>
                </a:lnTo>
                <a:lnTo>
                  <a:pt x="3065" y="883"/>
                </a:lnTo>
                <a:lnTo>
                  <a:pt x="3320" y="442"/>
                </a:lnTo>
                <a:lnTo>
                  <a:pt x="306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10D37-E405-AD4C-ADCA-6C3D06CD919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4160D-BE24-3349-804E-47ED7A1FFE8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653B6-A89B-A046-9113-18BD020A6BD4}"/>
              </a:ext>
            </a:extLst>
          </p:cNvPr>
          <p:cNvSpPr txBox="1"/>
          <p:nvPr/>
        </p:nvSpPr>
        <p:spPr>
          <a:xfrm>
            <a:off x="2865631" y="9154899"/>
            <a:ext cx="345291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B51C7-2003-7A4E-833F-C14C0CE42706}"/>
              </a:ext>
            </a:extLst>
          </p:cNvPr>
          <p:cNvSpPr txBox="1"/>
          <p:nvPr/>
        </p:nvSpPr>
        <p:spPr>
          <a:xfrm>
            <a:off x="2659892" y="10277522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E505E-CF7C-4049-B38C-D8FAC280AEF8}"/>
              </a:ext>
            </a:extLst>
          </p:cNvPr>
          <p:cNvSpPr txBox="1"/>
          <p:nvPr/>
        </p:nvSpPr>
        <p:spPr>
          <a:xfrm>
            <a:off x="7930123" y="9154899"/>
            <a:ext cx="345291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05A5B-688E-F940-8B15-39B5B296262C}"/>
              </a:ext>
            </a:extLst>
          </p:cNvPr>
          <p:cNvSpPr txBox="1"/>
          <p:nvPr/>
        </p:nvSpPr>
        <p:spPr>
          <a:xfrm>
            <a:off x="7724384" y="10277522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0798B-B867-6A4B-A828-C69FBB0C2069}"/>
              </a:ext>
            </a:extLst>
          </p:cNvPr>
          <p:cNvSpPr txBox="1"/>
          <p:nvPr/>
        </p:nvSpPr>
        <p:spPr>
          <a:xfrm>
            <a:off x="12994615" y="9154899"/>
            <a:ext cx="345291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72963-5B0C-284E-9AB1-13D27FF6BD20}"/>
              </a:ext>
            </a:extLst>
          </p:cNvPr>
          <p:cNvSpPr txBox="1"/>
          <p:nvPr/>
        </p:nvSpPr>
        <p:spPr>
          <a:xfrm>
            <a:off x="12788876" y="10277522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6561B-A5B8-7442-A872-4FA5B6042EA5}"/>
              </a:ext>
            </a:extLst>
          </p:cNvPr>
          <p:cNvSpPr txBox="1"/>
          <p:nvPr/>
        </p:nvSpPr>
        <p:spPr>
          <a:xfrm>
            <a:off x="18059107" y="9154899"/>
            <a:ext cx="345291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815E0-2D8B-1441-8B5C-7A8B2E7F7F42}"/>
              </a:ext>
            </a:extLst>
          </p:cNvPr>
          <p:cNvSpPr txBox="1"/>
          <p:nvPr/>
        </p:nvSpPr>
        <p:spPr>
          <a:xfrm>
            <a:off x="17853368" y="10277522"/>
            <a:ext cx="386439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0309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489">
            <a:extLst>
              <a:ext uri="{FF2B5EF4-FFF2-40B4-BE49-F238E27FC236}">
                <a16:creationId xmlns:a16="http://schemas.microsoft.com/office/drawing/2014/main" id="{67042196-6AB5-2648-92A2-211227F0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062" y="4957407"/>
            <a:ext cx="3367235" cy="3037656"/>
          </a:xfrm>
          <a:custGeom>
            <a:avLst/>
            <a:gdLst>
              <a:gd name="T0" fmla="*/ 1756 w 2703"/>
              <a:gd name="T1" fmla="*/ 0 h 2437"/>
              <a:gd name="T2" fmla="*/ 946 w 2703"/>
              <a:gd name="T3" fmla="*/ 0 h 2437"/>
              <a:gd name="T4" fmla="*/ 946 w 2703"/>
              <a:gd name="T5" fmla="*/ 0 h 2437"/>
              <a:gd name="T6" fmla="*/ 498 w 2703"/>
              <a:gd name="T7" fmla="*/ 258 h 2437"/>
              <a:gd name="T8" fmla="*/ 93 w 2703"/>
              <a:gd name="T9" fmla="*/ 960 h 2437"/>
              <a:gd name="T10" fmla="*/ 93 w 2703"/>
              <a:gd name="T11" fmla="*/ 960 h 2437"/>
              <a:gd name="T12" fmla="*/ 93 w 2703"/>
              <a:gd name="T13" fmla="*/ 1477 h 2437"/>
              <a:gd name="T14" fmla="*/ 498 w 2703"/>
              <a:gd name="T15" fmla="*/ 2178 h 2437"/>
              <a:gd name="T16" fmla="*/ 498 w 2703"/>
              <a:gd name="T17" fmla="*/ 2178 h 2437"/>
              <a:gd name="T18" fmla="*/ 946 w 2703"/>
              <a:gd name="T19" fmla="*/ 2436 h 2437"/>
              <a:gd name="T20" fmla="*/ 1756 w 2703"/>
              <a:gd name="T21" fmla="*/ 2436 h 2437"/>
              <a:gd name="T22" fmla="*/ 1756 w 2703"/>
              <a:gd name="T23" fmla="*/ 2436 h 2437"/>
              <a:gd name="T24" fmla="*/ 2204 w 2703"/>
              <a:gd name="T25" fmla="*/ 2178 h 2437"/>
              <a:gd name="T26" fmla="*/ 2609 w 2703"/>
              <a:gd name="T27" fmla="*/ 1477 h 2437"/>
              <a:gd name="T28" fmla="*/ 2609 w 2703"/>
              <a:gd name="T29" fmla="*/ 1477 h 2437"/>
              <a:gd name="T30" fmla="*/ 2609 w 2703"/>
              <a:gd name="T31" fmla="*/ 960 h 2437"/>
              <a:gd name="T32" fmla="*/ 2204 w 2703"/>
              <a:gd name="T33" fmla="*/ 258 h 2437"/>
              <a:gd name="T34" fmla="*/ 2204 w 2703"/>
              <a:gd name="T35" fmla="*/ 258 h 2437"/>
              <a:gd name="T36" fmla="*/ 1756 w 2703"/>
              <a:gd name="T37" fmla="*/ 0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3" h="2437">
                <a:moveTo>
                  <a:pt x="1756" y="0"/>
                </a:moveTo>
                <a:lnTo>
                  <a:pt x="946" y="0"/>
                </a:lnTo>
                <a:lnTo>
                  <a:pt x="946" y="0"/>
                </a:lnTo>
                <a:cubicBezTo>
                  <a:pt x="761" y="0"/>
                  <a:pt x="590" y="99"/>
                  <a:pt x="498" y="258"/>
                </a:cubicBezTo>
                <a:lnTo>
                  <a:pt x="93" y="960"/>
                </a:lnTo>
                <a:lnTo>
                  <a:pt x="93" y="960"/>
                </a:lnTo>
                <a:cubicBezTo>
                  <a:pt x="0" y="1120"/>
                  <a:pt x="0" y="1317"/>
                  <a:pt x="93" y="1477"/>
                </a:cubicBezTo>
                <a:lnTo>
                  <a:pt x="498" y="2178"/>
                </a:lnTo>
                <a:lnTo>
                  <a:pt x="498" y="2178"/>
                </a:lnTo>
                <a:cubicBezTo>
                  <a:pt x="590" y="2338"/>
                  <a:pt x="761" y="2436"/>
                  <a:pt x="946" y="2436"/>
                </a:cubicBezTo>
                <a:lnTo>
                  <a:pt x="1756" y="2436"/>
                </a:lnTo>
                <a:lnTo>
                  <a:pt x="1756" y="2436"/>
                </a:lnTo>
                <a:cubicBezTo>
                  <a:pt x="1941" y="2436"/>
                  <a:pt x="2111" y="2338"/>
                  <a:pt x="2204" y="2178"/>
                </a:cubicBezTo>
                <a:lnTo>
                  <a:pt x="2609" y="1477"/>
                </a:lnTo>
                <a:lnTo>
                  <a:pt x="2609" y="1477"/>
                </a:lnTo>
                <a:cubicBezTo>
                  <a:pt x="2702" y="1317"/>
                  <a:pt x="2702" y="1120"/>
                  <a:pt x="2609" y="960"/>
                </a:cubicBezTo>
                <a:lnTo>
                  <a:pt x="2204" y="258"/>
                </a:lnTo>
                <a:lnTo>
                  <a:pt x="2204" y="258"/>
                </a:lnTo>
                <a:cubicBezTo>
                  <a:pt x="2111" y="99"/>
                  <a:pt x="1941" y="0"/>
                  <a:pt x="1756" y="0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90">
            <a:extLst>
              <a:ext uri="{FF2B5EF4-FFF2-40B4-BE49-F238E27FC236}">
                <a16:creationId xmlns:a16="http://schemas.microsoft.com/office/drawing/2014/main" id="{616944CF-F29C-7E46-B966-22C3B3A7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949" y="3287521"/>
            <a:ext cx="3361744" cy="3037656"/>
          </a:xfrm>
          <a:custGeom>
            <a:avLst/>
            <a:gdLst>
              <a:gd name="T0" fmla="*/ 1754 w 2700"/>
              <a:gd name="T1" fmla="*/ 0 h 2438"/>
              <a:gd name="T2" fmla="*/ 944 w 2700"/>
              <a:gd name="T3" fmla="*/ 0 h 2438"/>
              <a:gd name="T4" fmla="*/ 944 w 2700"/>
              <a:gd name="T5" fmla="*/ 0 h 2438"/>
              <a:gd name="T6" fmla="*/ 497 w 2700"/>
              <a:gd name="T7" fmla="*/ 258 h 2438"/>
              <a:gd name="T8" fmla="*/ 91 w 2700"/>
              <a:gd name="T9" fmla="*/ 960 h 2438"/>
              <a:gd name="T10" fmla="*/ 91 w 2700"/>
              <a:gd name="T11" fmla="*/ 960 h 2438"/>
              <a:gd name="T12" fmla="*/ 91 w 2700"/>
              <a:gd name="T13" fmla="*/ 1477 h 2438"/>
              <a:gd name="T14" fmla="*/ 497 w 2700"/>
              <a:gd name="T15" fmla="*/ 2179 h 2438"/>
              <a:gd name="T16" fmla="*/ 497 w 2700"/>
              <a:gd name="T17" fmla="*/ 2179 h 2438"/>
              <a:gd name="T18" fmla="*/ 944 w 2700"/>
              <a:gd name="T19" fmla="*/ 2437 h 2438"/>
              <a:gd name="T20" fmla="*/ 1754 w 2700"/>
              <a:gd name="T21" fmla="*/ 2437 h 2438"/>
              <a:gd name="T22" fmla="*/ 1754 w 2700"/>
              <a:gd name="T23" fmla="*/ 2437 h 2438"/>
              <a:gd name="T24" fmla="*/ 2201 w 2700"/>
              <a:gd name="T25" fmla="*/ 2179 h 2438"/>
              <a:gd name="T26" fmla="*/ 2607 w 2700"/>
              <a:gd name="T27" fmla="*/ 1477 h 2438"/>
              <a:gd name="T28" fmla="*/ 2607 w 2700"/>
              <a:gd name="T29" fmla="*/ 1477 h 2438"/>
              <a:gd name="T30" fmla="*/ 2607 w 2700"/>
              <a:gd name="T31" fmla="*/ 960 h 2438"/>
              <a:gd name="T32" fmla="*/ 2201 w 2700"/>
              <a:gd name="T33" fmla="*/ 258 h 2438"/>
              <a:gd name="T34" fmla="*/ 2201 w 2700"/>
              <a:gd name="T35" fmla="*/ 258 h 2438"/>
              <a:gd name="T36" fmla="*/ 1754 w 2700"/>
              <a:gd name="T37" fmla="*/ 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0" h="2438">
                <a:moveTo>
                  <a:pt x="1754" y="0"/>
                </a:moveTo>
                <a:lnTo>
                  <a:pt x="944" y="0"/>
                </a:lnTo>
                <a:lnTo>
                  <a:pt x="944" y="0"/>
                </a:lnTo>
                <a:cubicBezTo>
                  <a:pt x="760" y="0"/>
                  <a:pt x="589" y="99"/>
                  <a:pt x="497" y="258"/>
                </a:cubicBezTo>
                <a:lnTo>
                  <a:pt x="91" y="960"/>
                </a:lnTo>
                <a:lnTo>
                  <a:pt x="91" y="960"/>
                </a:lnTo>
                <a:cubicBezTo>
                  <a:pt x="0" y="1120"/>
                  <a:pt x="0" y="1317"/>
                  <a:pt x="91" y="1477"/>
                </a:cubicBezTo>
                <a:lnTo>
                  <a:pt x="497" y="2179"/>
                </a:lnTo>
                <a:lnTo>
                  <a:pt x="497" y="2179"/>
                </a:lnTo>
                <a:cubicBezTo>
                  <a:pt x="589" y="2339"/>
                  <a:pt x="760" y="2437"/>
                  <a:pt x="944" y="2437"/>
                </a:cubicBezTo>
                <a:lnTo>
                  <a:pt x="1754" y="2437"/>
                </a:lnTo>
                <a:lnTo>
                  <a:pt x="1754" y="2437"/>
                </a:lnTo>
                <a:cubicBezTo>
                  <a:pt x="1938" y="2437"/>
                  <a:pt x="2109" y="2339"/>
                  <a:pt x="2201" y="2179"/>
                </a:cubicBezTo>
                <a:lnTo>
                  <a:pt x="2607" y="1477"/>
                </a:lnTo>
                <a:lnTo>
                  <a:pt x="2607" y="1477"/>
                </a:lnTo>
                <a:cubicBezTo>
                  <a:pt x="2699" y="1317"/>
                  <a:pt x="2699" y="1120"/>
                  <a:pt x="2607" y="960"/>
                </a:cubicBezTo>
                <a:lnTo>
                  <a:pt x="2201" y="258"/>
                </a:lnTo>
                <a:lnTo>
                  <a:pt x="2201" y="258"/>
                </a:lnTo>
                <a:cubicBezTo>
                  <a:pt x="2109" y="99"/>
                  <a:pt x="1938" y="0"/>
                  <a:pt x="1754" y="0"/>
                </a:cubicBezTo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91">
            <a:extLst>
              <a:ext uri="{FF2B5EF4-FFF2-40B4-BE49-F238E27FC236}">
                <a16:creationId xmlns:a16="http://schemas.microsoft.com/office/drawing/2014/main" id="{21342EFE-51B7-D949-B8F0-F6E9A55A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5886" y="4957407"/>
            <a:ext cx="3367235" cy="3037656"/>
          </a:xfrm>
          <a:custGeom>
            <a:avLst/>
            <a:gdLst>
              <a:gd name="T0" fmla="*/ 1756 w 2702"/>
              <a:gd name="T1" fmla="*/ 0 h 2437"/>
              <a:gd name="T2" fmla="*/ 945 w 2702"/>
              <a:gd name="T3" fmla="*/ 0 h 2437"/>
              <a:gd name="T4" fmla="*/ 945 w 2702"/>
              <a:gd name="T5" fmla="*/ 0 h 2437"/>
              <a:gd name="T6" fmla="*/ 497 w 2702"/>
              <a:gd name="T7" fmla="*/ 258 h 2437"/>
              <a:gd name="T8" fmla="*/ 92 w 2702"/>
              <a:gd name="T9" fmla="*/ 960 h 2437"/>
              <a:gd name="T10" fmla="*/ 92 w 2702"/>
              <a:gd name="T11" fmla="*/ 960 h 2437"/>
              <a:gd name="T12" fmla="*/ 92 w 2702"/>
              <a:gd name="T13" fmla="*/ 1477 h 2437"/>
              <a:gd name="T14" fmla="*/ 497 w 2702"/>
              <a:gd name="T15" fmla="*/ 2178 h 2437"/>
              <a:gd name="T16" fmla="*/ 497 w 2702"/>
              <a:gd name="T17" fmla="*/ 2178 h 2437"/>
              <a:gd name="T18" fmla="*/ 945 w 2702"/>
              <a:gd name="T19" fmla="*/ 2436 h 2437"/>
              <a:gd name="T20" fmla="*/ 1756 w 2702"/>
              <a:gd name="T21" fmla="*/ 2436 h 2437"/>
              <a:gd name="T22" fmla="*/ 1756 w 2702"/>
              <a:gd name="T23" fmla="*/ 2436 h 2437"/>
              <a:gd name="T24" fmla="*/ 2203 w 2702"/>
              <a:gd name="T25" fmla="*/ 2178 h 2437"/>
              <a:gd name="T26" fmla="*/ 2608 w 2702"/>
              <a:gd name="T27" fmla="*/ 1477 h 2437"/>
              <a:gd name="T28" fmla="*/ 2608 w 2702"/>
              <a:gd name="T29" fmla="*/ 1477 h 2437"/>
              <a:gd name="T30" fmla="*/ 2608 w 2702"/>
              <a:gd name="T31" fmla="*/ 960 h 2437"/>
              <a:gd name="T32" fmla="*/ 2203 w 2702"/>
              <a:gd name="T33" fmla="*/ 258 h 2437"/>
              <a:gd name="T34" fmla="*/ 2203 w 2702"/>
              <a:gd name="T35" fmla="*/ 258 h 2437"/>
              <a:gd name="T36" fmla="*/ 1756 w 2702"/>
              <a:gd name="T37" fmla="*/ 0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2" h="2437">
                <a:moveTo>
                  <a:pt x="1756" y="0"/>
                </a:moveTo>
                <a:lnTo>
                  <a:pt x="945" y="0"/>
                </a:lnTo>
                <a:lnTo>
                  <a:pt x="945" y="0"/>
                </a:lnTo>
                <a:cubicBezTo>
                  <a:pt x="760" y="0"/>
                  <a:pt x="589" y="99"/>
                  <a:pt x="497" y="258"/>
                </a:cubicBezTo>
                <a:lnTo>
                  <a:pt x="92" y="960"/>
                </a:lnTo>
                <a:lnTo>
                  <a:pt x="92" y="960"/>
                </a:lnTo>
                <a:cubicBezTo>
                  <a:pt x="0" y="1120"/>
                  <a:pt x="0" y="1317"/>
                  <a:pt x="92" y="1477"/>
                </a:cubicBezTo>
                <a:lnTo>
                  <a:pt x="497" y="2178"/>
                </a:lnTo>
                <a:lnTo>
                  <a:pt x="497" y="2178"/>
                </a:lnTo>
                <a:cubicBezTo>
                  <a:pt x="589" y="2338"/>
                  <a:pt x="760" y="2436"/>
                  <a:pt x="945" y="2436"/>
                </a:cubicBezTo>
                <a:lnTo>
                  <a:pt x="1756" y="2436"/>
                </a:lnTo>
                <a:lnTo>
                  <a:pt x="1756" y="2436"/>
                </a:lnTo>
                <a:cubicBezTo>
                  <a:pt x="1940" y="2436"/>
                  <a:pt x="2110" y="2338"/>
                  <a:pt x="2203" y="2178"/>
                </a:cubicBezTo>
                <a:lnTo>
                  <a:pt x="2608" y="1477"/>
                </a:lnTo>
                <a:lnTo>
                  <a:pt x="2608" y="1477"/>
                </a:lnTo>
                <a:cubicBezTo>
                  <a:pt x="2701" y="1317"/>
                  <a:pt x="2701" y="1120"/>
                  <a:pt x="2608" y="960"/>
                </a:cubicBezTo>
                <a:lnTo>
                  <a:pt x="2203" y="258"/>
                </a:lnTo>
                <a:lnTo>
                  <a:pt x="2203" y="258"/>
                </a:lnTo>
                <a:cubicBezTo>
                  <a:pt x="2110" y="99"/>
                  <a:pt x="1940" y="0"/>
                  <a:pt x="1756" y="0"/>
                </a:cubicBezTo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92">
            <a:extLst>
              <a:ext uri="{FF2B5EF4-FFF2-40B4-BE49-F238E27FC236}">
                <a16:creationId xmlns:a16="http://schemas.microsoft.com/office/drawing/2014/main" id="{0088A892-568F-CA4B-BE79-F3A0E0AB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348" y="8253235"/>
            <a:ext cx="3367239" cy="3037656"/>
          </a:xfrm>
          <a:custGeom>
            <a:avLst/>
            <a:gdLst>
              <a:gd name="T0" fmla="*/ 945 w 2702"/>
              <a:gd name="T1" fmla="*/ 2437 h 2438"/>
              <a:gd name="T2" fmla="*/ 1756 w 2702"/>
              <a:gd name="T3" fmla="*/ 2437 h 2438"/>
              <a:gd name="T4" fmla="*/ 1756 w 2702"/>
              <a:gd name="T5" fmla="*/ 2437 h 2438"/>
              <a:gd name="T6" fmla="*/ 2203 w 2702"/>
              <a:gd name="T7" fmla="*/ 2179 h 2438"/>
              <a:gd name="T8" fmla="*/ 2608 w 2702"/>
              <a:gd name="T9" fmla="*/ 1477 h 2438"/>
              <a:gd name="T10" fmla="*/ 2608 w 2702"/>
              <a:gd name="T11" fmla="*/ 1477 h 2438"/>
              <a:gd name="T12" fmla="*/ 2608 w 2702"/>
              <a:gd name="T13" fmla="*/ 960 h 2438"/>
              <a:gd name="T14" fmla="*/ 2203 w 2702"/>
              <a:gd name="T15" fmla="*/ 258 h 2438"/>
              <a:gd name="T16" fmla="*/ 2203 w 2702"/>
              <a:gd name="T17" fmla="*/ 258 h 2438"/>
              <a:gd name="T18" fmla="*/ 1756 w 2702"/>
              <a:gd name="T19" fmla="*/ 0 h 2438"/>
              <a:gd name="T20" fmla="*/ 945 w 2702"/>
              <a:gd name="T21" fmla="*/ 0 h 2438"/>
              <a:gd name="T22" fmla="*/ 945 w 2702"/>
              <a:gd name="T23" fmla="*/ 0 h 2438"/>
              <a:gd name="T24" fmla="*/ 497 w 2702"/>
              <a:gd name="T25" fmla="*/ 258 h 2438"/>
              <a:gd name="T26" fmla="*/ 93 w 2702"/>
              <a:gd name="T27" fmla="*/ 960 h 2438"/>
              <a:gd name="T28" fmla="*/ 93 w 2702"/>
              <a:gd name="T29" fmla="*/ 960 h 2438"/>
              <a:gd name="T30" fmla="*/ 93 w 2702"/>
              <a:gd name="T31" fmla="*/ 1477 h 2438"/>
              <a:gd name="T32" fmla="*/ 497 w 2702"/>
              <a:gd name="T33" fmla="*/ 2179 h 2438"/>
              <a:gd name="T34" fmla="*/ 497 w 2702"/>
              <a:gd name="T35" fmla="*/ 2179 h 2438"/>
              <a:gd name="T36" fmla="*/ 945 w 2702"/>
              <a:gd name="T37" fmla="*/ 243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2" h="2438">
                <a:moveTo>
                  <a:pt x="945" y="2437"/>
                </a:moveTo>
                <a:lnTo>
                  <a:pt x="1756" y="2437"/>
                </a:lnTo>
                <a:lnTo>
                  <a:pt x="1756" y="2437"/>
                </a:lnTo>
                <a:cubicBezTo>
                  <a:pt x="1940" y="2437"/>
                  <a:pt x="2111" y="2339"/>
                  <a:pt x="2203" y="2179"/>
                </a:cubicBezTo>
                <a:lnTo>
                  <a:pt x="2608" y="1477"/>
                </a:lnTo>
                <a:lnTo>
                  <a:pt x="2608" y="1477"/>
                </a:lnTo>
                <a:cubicBezTo>
                  <a:pt x="2701" y="1317"/>
                  <a:pt x="2701" y="1120"/>
                  <a:pt x="2608" y="960"/>
                </a:cubicBezTo>
                <a:lnTo>
                  <a:pt x="2203" y="258"/>
                </a:lnTo>
                <a:lnTo>
                  <a:pt x="2203" y="258"/>
                </a:lnTo>
                <a:cubicBezTo>
                  <a:pt x="2111" y="99"/>
                  <a:pt x="1940" y="0"/>
                  <a:pt x="1756" y="0"/>
                </a:cubicBezTo>
                <a:lnTo>
                  <a:pt x="945" y="0"/>
                </a:lnTo>
                <a:lnTo>
                  <a:pt x="945" y="0"/>
                </a:lnTo>
                <a:cubicBezTo>
                  <a:pt x="760" y="0"/>
                  <a:pt x="590" y="99"/>
                  <a:pt x="497" y="258"/>
                </a:cubicBezTo>
                <a:lnTo>
                  <a:pt x="93" y="960"/>
                </a:lnTo>
                <a:lnTo>
                  <a:pt x="93" y="960"/>
                </a:lnTo>
                <a:cubicBezTo>
                  <a:pt x="0" y="1120"/>
                  <a:pt x="0" y="1317"/>
                  <a:pt x="93" y="1477"/>
                </a:cubicBezTo>
                <a:lnTo>
                  <a:pt x="497" y="2179"/>
                </a:lnTo>
                <a:lnTo>
                  <a:pt x="497" y="2179"/>
                </a:lnTo>
                <a:cubicBezTo>
                  <a:pt x="590" y="2339"/>
                  <a:pt x="760" y="2437"/>
                  <a:pt x="945" y="2437"/>
                </a:cubicBezTo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493">
            <a:extLst>
              <a:ext uri="{FF2B5EF4-FFF2-40B4-BE49-F238E27FC236}">
                <a16:creationId xmlns:a16="http://schemas.microsoft.com/office/drawing/2014/main" id="{055C60E6-FFEF-4B45-8AEA-AA6EAABB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949" y="9923122"/>
            <a:ext cx="3361744" cy="3037656"/>
          </a:xfrm>
          <a:custGeom>
            <a:avLst/>
            <a:gdLst>
              <a:gd name="T0" fmla="*/ 944 w 2700"/>
              <a:gd name="T1" fmla="*/ 2437 h 2438"/>
              <a:gd name="T2" fmla="*/ 1754 w 2700"/>
              <a:gd name="T3" fmla="*/ 2437 h 2438"/>
              <a:gd name="T4" fmla="*/ 1754 w 2700"/>
              <a:gd name="T5" fmla="*/ 2437 h 2438"/>
              <a:gd name="T6" fmla="*/ 2201 w 2700"/>
              <a:gd name="T7" fmla="*/ 2179 h 2438"/>
              <a:gd name="T8" fmla="*/ 2607 w 2700"/>
              <a:gd name="T9" fmla="*/ 1477 h 2438"/>
              <a:gd name="T10" fmla="*/ 2607 w 2700"/>
              <a:gd name="T11" fmla="*/ 1477 h 2438"/>
              <a:gd name="T12" fmla="*/ 2607 w 2700"/>
              <a:gd name="T13" fmla="*/ 960 h 2438"/>
              <a:gd name="T14" fmla="*/ 2201 w 2700"/>
              <a:gd name="T15" fmla="*/ 258 h 2438"/>
              <a:gd name="T16" fmla="*/ 2201 w 2700"/>
              <a:gd name="T17" fmla="*/ 258 h 2438"/>
              <a:gd name="T18" fmla="*/ 1754 w 2700"/>
              <a:gd name="T19" fmla="*/ 0 h 2438"/>
              <a:gd name="T20" fmla="*/ 944 w 2700"/>
              <a:gd name="T21" fmla="*/ 0 h 2438"/>
              <a:gd name="T22" fmla="*/ 944 w 2700"/>
              <a:gd name="T23" fmla="*/ 0 h 2438"/>
              <a:gd name="T24" fmla="*/ 497 w 2700"/>
              <a:gd name="T25" fmla="*/ 258 h 2438"/>
              <a:gd name="T26" fmla="*/ 91 w 2700"/>
              <a:gd name="T27" fmla="*/ 960 h 2438"/>
              <a:gd name="T28" fmla="*/ 91 w 2700"/>
              <a:gd name="T29" fmla="*/ 960 h 2438"/>
              <a:gd name="T30" fmla="*/ 91 w 2700"/>
              <a:gd name="T31" fmla="*/ 1477 h 2438"/>
              <a:gd name="T32" fmla="*/ 497 w 2700"/>
              <a:gd name="T33" fmla="*/ 2179 h 2438"/>
              <a:gd name="T34" fmla="*/ 497 w 2700"/>
              <a:gd name="T35" fmla="*/ 2179 h 2438"/>
              <a:gd name="T36" fmla="*/ 944 w 2700"/>
              <a:gd name="T37" fmla="*/ 243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0" h="2438">
                <a:moveTo>
                  <a:pt x="944" y="2437"/>
                </a:moveTo>
                <a:lnTo>
                  <a:pt x="1754" y="2437"/>
                </a:lnTo>
                <a:lnTo>
                  <a:pt x="1754" y="2437"/>
                </a:lnTo>
                <a:cubicBezTo>
                  <a:pt x="1938" y="2437"/>
                  <a:pt x="2109" y="2339"/>
                  <a:pt x="2201" y="2179"/>
                </a:cubicBezTo>
                <a:lnTo>
                  <a:pt x="2607" y="1477"/>
                </a:lnTo>
                <a:lnTo>
                  <a:pt x="2607" y="1477"/>
                </a:lnTo>
                <a:cubicBezTo>
                  <a:pt x="2699" y="1317"/>
                  <a:pt x="2699" y="1120"/>
                  <a:pt x="2607" y="960"/>
                </a:cubicBezTo>
                <a:lnTo>
                  <a:pt x="2201" y="258"/>
                </a:lnTo>
                <a:lnTo>
                  <a:pt x="2201" y="258"/>
                </a:lnTo>
                <a:cubicBezTo>
                  <a:pt x="2109" y="99"/>
                  <a:pt x="1938" y="0"/>
                  <a:pt x="1754" y="0"/>
                </a:cubicBezTo>
                <a:lnTo>
                  <a:pt x="944" y="0"/>
                </a:lnTo>
                <a:lnTo>
                  <a:pt x="944" y="0"/>
                </a:lnTo>
                <a:cubicBezTo>
                  <a:pt x="760" y="0"/>
                  <a:pt x="589" y="99"/>
                  <a:pt x="497" y="258"/>
                </a:cubicBezTo>
                <a:lnTo>
                  <a:pt x="91" y="960"/>
                </a:lnTo>
                <a:lnTo>
                  <a:pt x="91" y="960"/>
                </a:lnTo>
                <a:cubicBezTo>
                  <a:pt x="0" y="1120"/>
                  <a:pt x="0" y="1317"/>
                  <a:pt x="91" y="1477"/>
                </a:cubicBezTo>
                <a:lnTo>
                  <a:pt x="497" y="2179"/>
                </a:lnTo>
                <a:lnTo>
                  <a:pt x="497" y="2179"/>
                </a:lnTo>
                <a:cubicBezTo>
                  <a:pt x="589" y="2339"/>
                  <a:pt x="760" y="2437"/>
                  <a:pt x="944" y="2437"/>
                </a:cubicBezTo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494">
            <a:extLst>
              <a:ext uri="{FF2B5EF4-FFF2-40B4-BE49-F238E27FC236}">
                <a16:creationId xmlns:a16="http://schemas.microsoft.com/office/drawing/2014/main" id="{FB5D3AB9-E05B-564E-9442-3D55F01F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524" y="8253235"/>
            <a:ext cx="3367239" cy="3037656"/>
          </a:xfrm>
          <a:custGeom>
            <a:avLst/>
            <a:gdLst>
              <a:gd name="T0" fmla="*/ 945 w 2702"/>
              <a:gd name="T1" fmla="*/ 2437 h 2438"/>
              <a:gd name="T2" fmla="*/ 1756 w 2702"/>
              <a:gd name="T3" fmla="*/ 2437 h 2438"/>
              <a:gd name="T4" fmla="*/ 1756 w 2702"/>
              <a:gd name="T5" fmla="*/ 2437 h 2438"/>
              <a:gd name="T6" fmla="*/ 2203 w 2702"/>
              <a:gd name="T7" fmla="*/ 2179 h 2438"/>
              <a:gd name="T8" fmla="*/ 2608 w 2702"/>
              <a:gd name="T9" fmla="*/ 1477 h 2438"/>
              <a:gd name="T10" fmla="*/ 2608 w 2702"/>
              <a:gd name="T11" fmla="*/ 1477 h 2438"/>
              <a:gd name="T12" fmla="*/ 2608 w 2702"/>
              <a:gd name="T13" fmla="*/ 960 h 2438"/>
              <a:gd name="T14" fmla="*/ 2203 w 2702"/>
              <a:gd name="T15" fmla="*/ 258 h 2438"/>
              <a:gd name="T16" fmla="*/ 2203 w 2702"/>
              <a:gd name="T17" fmla="*/ 258 h 2438"/>
              <a:gd name="T18" fmla="*/ 1756 w 2702"/>
              <a:gd name="T19" fmla="*/ 0 h 2438"/>
              <a:gd name="T20" fmla="*/ 945 w 2702"/>
              <a:gd name="T21" fmla="*/ 0 h 2438"/>
              <a:gd name="T22" fmla="*/ 945 w 2702"/>
              <a:gd name="T23" fmla="*/ 0 h 2438"/>
              <a:gd name="T24" fmla="*/ 498 w 2702"/>
              <a:gd name="T25" fmla="*/ 258 h 2438"/>
              <a:gd name="T26" fmla="*/ 92 w 2702"/>
              <a:gd name="T27" fmla="*/ 960 h 2438"/>
              <a:gd name="T28" fmla="*/ 92 w 2702"/>
              <a:gd name="T29" fmla="*/ 960 h 2438"/>
              <a:gd name="T30" fmla="*/ 92 w 2702"/>
              <a:gd name="T31" fmla="*/ 1477 h 2438"/>
              <a:gd name="T32" fmla="*/ 498 w 2702"/>
              <a:gd name="T33" fmla="*/ 2179 h 2438"/>
              <a:gd name="T34" fmla="*/ 498 w 2702"/>
              <a:gd name="T35" fmla="*/ 2179 h 2438"/>
              <a:gd name="T36" fmla="*/ 945 w 2702"/>
              <a:gd name="T37" fmla="*/ 243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2" h="2438">
                <a:moveTo>
                  <a:pt x="945" y="2437"/>
                </a:moveTo>
                <a:lnTo>
                  <a:pt x="1756" y="2437"/>
                </a:lnTo>
                <a:lnTo>
                  <a:pt x="1756" y="2437"/>
                </a:lnTo>
                <a:cubicBezTo>
                  <a:pt x="1940" y="2437"/>
                  <a:pt x="2111" y="2339"/>
                  <a:pt x="2203" y="2179"/>
                </a:cubicBezTo>
                <a:lnTo>
                  <a:pt x="2608" y="1477"/>
                </a:lnTo>
                <a:lnTo>
                  <a:pt x="2608" y="1477"/>
                </a:lnTo>
                <a:cubicBezTo>
                  <a:pt x="2701" y="1317"/>
                  <a:pt x="2701" y="1120"/>
                  <a:pt x="2608" y="960"/>
                </a:cubicBezTo>
                <a:lnTo>
                  <a:pt x="2203" y="258"/>
                </a:lnTo>
                <a:lnTo>
                  <a:pt x="2203" y="258"/>
                </a:lnTo>
                <a:cubicBezTo>
                  <a:pt x="2111" y="99"/>
                  <a:pt x="1940" y="0"/>
                  <a:pt x="1756" y="0"/>
                </a:cubicBezTo>
                <a:lnTo>
                  <a:pt x="945" y="0"/>
                </a:lnTo>
                <a:lnTo>
                  <a:pt x="945" y="0"/>
                </a:lnTo>
                <a:cubicBezTo>
                  <a:pt x="760" y="0"/>
                  <a:pt x="590" y="99"/>
                  <a:pt x="498" y="258"/>
                </a:cubicBezTo>
                <a:lnTo>
                  <a:pt x="92" y="960"/>
                </a:lnTo>
                <a:lnTo>
                  <a:pt x="92" y="960"/>
                </a:lnTo>
                <a:cubicBezTo>
                  <a:pt x="0" y="1120"/>
                  <a:pt x="0" y="1317"/>
                  <a:pt x="92" y="1477"/>
                </a:cubicBezTo>
                <a:lnTo>
                  <a:pt x="498" y="2179"/>
                </a:lnTo>
                <a:lnTo>
                  <a:pt x="498" y="2179"/>
                </a:lnTo>
                <a:cubicBezTo>
                  <a:pt x="590" y="2339"/>
                  <a:pt x="760" y="2437"/>
                  <a:pt x="945" y="2437"/>
                </a:cubicBezTo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916903-1BB7-5647-BADD-4CAA3E036D60}"/>
              </a:ext>
            </a:extLst>
          </p:cNvPr>
          <p:cNvGrpSpPr/>
          <p:nvPr/>
        </p:nvGrpSpPr>
        <p:grpSpPr>
          <a:xfrm>
            <a:off x="11513180" y="3831336"/>
            <a:ext cx="1351289" cy="1950029"/>
            <a:chOff x="11513180" y="3831336"/>
            <a:chExt cx="1351289" cy="1950029"/>
          </a:xfrm>
        </p:grpSpPr>
        <p:sp>
          <p:nvSpPr>
            <p:cNvPr id="25" name="Freeform 495">
              <a:extLst>
                <a:ext uri="{FF2B5EF4-FFF2-40B4-BE49-F238E27FC236}">
                  <a16:creationId xmlns:a16="http://schemas.microsoft.com/office/drawing/2014/main" id="{F84CBACC-5994-F842-B09E-14BFE45A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3180" y="5188115"/>
              <a:ext cx="1351289" cy="510855"/>
            </a:xfrm>
            <a:custGeom>
              <a:avLst/>
              <a:gdLst>
                <a:gd name="T0" fmla="*/ 1082 w 1083"/>
                <a:gd name="T1" fmla="*/ 410 h 411"/>
                <a:gd name="T2" fmla="*/ 542 w 1083"/>
                <a:gd name="T3" fmla="*/ 410 h 411"/>
                <a:gd name="T4" fmla="*/ 0 w 1083"/>
                <a:gd name="T5" fmla="*/ 410 h 411"/>
                <a:gd name="T6" fmla="*/ 0 w 1083"/>
                <a:gd name="T7" fmla="*/ 265 h 411"/>
                <a:gd name="T8" fmla="*/ 0 w 1083"/>
                <a:gd name="T9" fmla="*/ 119 h 411"/>
                <a:gd name="T10" fmla="*/ 0 w 1083"/>
                <a:gd name="T11" fmla="*/ 119 h 411"/>
                <a:gd name="T12" fmla="*/ 35 w 1083"/>
                <a:gd name="T13" fmla="*/ 35 h 411"/>
                <a:gd name="T14" fmla="*/ 35 w 1083"/>
                <a:gd name="T15" fmla="*/ 35 h 411"/>
                <a:gd name="T16" fmla="*/ 119 w 1083"/>
                <a:gd name="T17" fmla="*/ 0 h 411"/>
                <a:gd name="T18" fmla="*/ 542 w 1083"/>
                <a:gd name="T19" fmla="*/ 0 h 411"/>
                <a:gd name="T20" fmla="*/ 963 w 1083"/>
                <a:gd name="T21" fmla="*/ 0 h 411"/>
                <a:gd name="T22" fmla="*/ 963 w 1083"/>
                <a:gd name="T23" fmla="*/ 0 h 411"/>
                <a:gd name="T24" fmla="*/ 1047 w 1083"/>
                <a:gd name="T25" fmla="*/ 35 h 411"/>
                <a:gd name="T26" fmla="*/ 1047 w 1083"/>
                <a:gd name="T27" fmla="*/ 35 h 411"/>
                <a:gd name="T28" fmla="*/ 1082 w 1083"/>
                <a:gd name="T29" fmla="*/ 119 h 411"/>
                <a:gd name="T30" fmla="*/ 1082 w 1083"/>
                <a:gd name="T31" fmla="*/ 265 h 411"/>
                <a:gd name="T32" fmla="*/ 1082 w 1083"/>
                <a:gd name="T33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3" h="411">
                  <a:moveTo>
                    <a:pt x="1082" y="410"/>
                  </a:moveTo>
                  <a:lnTo>
                    <a:pt x="542" y="410"/>
                  </a:lnTo>
                  <a:lnTo>
                    <a:pt x="0" y="410"/>
                  </a:lnTo>
                  <a:lnTo>
                    <a:pt x="0" y="265"/>
                  </a:lnTo>
                  <a:lnTo>
                    <a:pt x="0" y="119"/>
                  </a:lnTo>
                  <a:lnTo>
                    <a:pt x="0" y="119"/>
                  </a:lnTo>
                  <a:cubicBezTo>
                    <a:pt x="0" y="86"/>
                    <a:pt x="14" y="56"/>
                    <a:pt x="35" y="35"/>
                  </a:cubicBezTo>
                  <a:lnTo>
                    <a:pt x="35" y="35"/>
                  </a:lnTo>
                  <a:cubicBezTo>
                    <a:pt x="56" y="13"/>
                    <a:pt x="86" y="0"/>
                    <a:pt x="119" y="0"/>
                  </a:cubicBezTo>
                  <a:lnTo>
                    <a:pt x="542" y="0"/>
                  </a:lnTo>
                  <a:lnTo>
                    <a:pt x="963" y="0"/>
                  </a:lnTo>
                  <a:lnTo>
                    <a:pt x="963" y="0"/>
                  </a:lnTo>
                  <a:cubicBezTo>
                    <a:pt x="996" y="0"/>
                    <a:pt x="1026" y="13"/>
                    <a:pt x="1047" y="35"/>
                  </a:cubicBezTo>
                  <a:lnTo>
                    <a:pt x="1047" y="35"/>
                  </a:lnTo>
                  <a:cubicBezTo>
                    <a:pt x="1069" y="56"/>
                    <a:pt x="1082" y="86"/>
                    <a:pt x="1082" y="119"/>
                  </a:cubicBezTo>
                  <a:lnTo>
                    <a:pt x="1082" y="265"/>
                  </a:lnTo>
                  <a:lnTo>
                    <a:pt x="1082" y="4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496">
              <a:extLst>
                <a:ext uri="{FF2B5EF4-FFF2-40B4-BE49-F238E27FC236}">
                  <a16:creationId xmlns:a16="http://schemas.microsoft.com/office/drawing/2014/main" id="{ED063051-D80B-1A45-A990-86936D498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3180" y="5698970"/>
              <a:ext cx="1351289" cy="82395"/>
            </a:xfrm>
            <a:custGeom>
              <a:avLst/>
              <a:gdLst>
                <a:gd name="T0" fmla="*/ 1082 w 1083"/>
                <a:gd name="T1" fmla="*/ 0 h 67"/>
                <a:gd name="T2" fmla="*/ 542 w 1083"/>
                <a:gd name="T3" fmla="*/ 0 h 67"/>
                <a:gd name="T4" fmla="*/ 0 w 1083"/>
                <a:gd name="T5" fmla="*/ 0 h 67"/>
                <a:gd name="T6" fmla="*/ 0 w 1083"/>
                <a:gd name="T7" fmla="*/ 33 h 67"/>
                <a:gd name="T8" fmla="*/ 0 w 1083"/>
                <a:gd name="T9" fmla="*/ 66 h 67"/>
                <a:gd name="T10" fmla="*/ 542 w 1083"/>
                <a:gd name="T11" fmla="*/ 66 h 67"/>
                <a:gd name="T12" fmla="*/ 1082 w 1083"/>
                <a:gd name="T13" fmla="*/ 66 h 67"/>
                <a:gd name="T14" fmla="*/ 1082 w 1083"/>
                <a:gd name="T15" fmla="*/ 33 h 67"/>
                <a:gd name="T16" fmla="*/ 1082 w 1083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67">
                  <a:moveTo>
                    <a:pt x="1082" y="0"/>
                  </a:moveTo>
                  <a:lnTo>
                    <a:pt x="542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0" y="66"/>
                  </a:lnTo>
                  <a:lnTo>
                    <a:pt x="542" y="66"/>
                  </a:lnTo>
                  <a:lnTo>
                    <a:pt x="1082" y="66"/>
                  </a:lnTo>
                  <a:lnTo>
                    <a:pt x="1082" y="33"/>
                  </a:lnTo>
                  <a:lnTo>
                    <a:pt x="108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497">
              <a:extLst>
                <a:ext uri="{FF2B5EF4-FFF2-40B4-BE49-F238E27FC236}">
                  <a16:creationId xmlns:a16="http://schemas.microsoft.com/office/drawing/2014/main" id="{CA82B0EE-C2BB-E44F-8932-0D2793BDD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170" y="3831336"/>
              <a:ext cx="554799" cy="1197484"/>
            </a:xfrm>
            <a:custGeom>
              <a:avLst/>
              <a:gdLst>
                <a:gd name="T0" fmla="*/ 223 w 445"/>
                <a:gd name="T1" fmla="*/ 960 h 961"/>
                <a:gd name="T2" fmla="*/ 223 w 445"/>
                <a:gd name="T3" fmla="*/ 918 h 961"/>
                <a:gd name="T4" fmla="*/ 223 w 445"/>
                <a:gd name="T5" fmla="*/ 876 h 961"/>
                <a:gd name="T6" fmla="*/ 223 w 445"/>
                <a:gd name="T7" fmla="*/ 876 h 961"/>
                <a:gd name="T8" fmla="*/ 320 w 445"/>
                <a:gd name="T9" fmla="*/ 835 h 961"/>
                <a:gd name="T10" fmla="*/ 320 w 445"/>
                <a:gd name="T11" fmla="*/ 835 h 961"/>
                <a:gd name="T12" fmla="*/ 361 w 445"/>
                <a:gd name="T13" fmla="*/ 737 h 961"/>
                <a:gd name="T14" fmla="*/ 361 w 445"/>
                <a:gd name="T15" fmla="*/ 480 h 961"/>
                <a:gd name="T16" fmla="*/ 361 w 445"/>
                <a:gd name="T17" fmla="*/ 223 h 961"/>
                <a:gd name="T18" fmla="*/ 361 w 445"/>
                <a:gd name="T19" fmla="*/ 223 h 961"/>
                <a:gd name="T20" fmla="*/ 320 w 445"/>
                <a:gd name="T21" fmla="*/ 125 h 961"/>
                <a:gd name="T22" fmla="*/ 320 w 445"/>
                <a:gd name="T23" fmla="*/ 125 h 961"/>
                <a:gd name="T24" fmla="*/ 223 w 445"/>
                <a:gd name="T25" fmla="*/ 84 h 961"/>
                <a:gd name="T26" fmla="*/ 223 w 445"/>
                <a:gd name="T27" fmla="*/ 84 h 961"/>
                <a:gd name="T28" fmla="*/ 124 w 445"/>
                <a:gd name="T29" fmla="*/ 125 h 961"/>
                <a:gd name="T30" fmla="*/ 124 w 445"/>
                <a:gd name="T31" fmla="*/ 125 h 961"/>
                <a:gd name="T32" fmla="*/ 84 w 445"/>
                <a:gd name="T33" fmla="*/ 223 h 961"/>
                <a:gd name="T34" fmla="*/ 84 w 445"/>
                <a:gd name="T35" fmla="*/ 372 h 961"/>
                <a:gd name="T36" fmla="*/ 84 w 445"/>
                <a:gd name="T37" fmla="*/ 520 h 961"/>
                <a:gd name="T38" fmla="*/ 70 w 445"/>
                <a:gd name="T39" fmla="*/ 549 h 961"/>
                <a:gd name="T40" fmla="*/ 56 w 445"/>
                <a:gd name="T41" fmla="*/ 578 h 961"/>
                <a:gd name="T42" fmla="*/ 70 w 445"/>
                <a:gd name="T43" fmla="*/ 578 h 961"/>
                <a:gd name="T44" fmla="*/ 85 w 445"/>
                <a:gd name="T45" fmla="*/ 578 h 961"/>
                <a:gd name="T46" fmla="*/ 84 w 445"/>
                <a:gd name="T47" fmla="*/ 609 h 961"/>
                <a:gd name="T48" fmla="*/ 84 w 445"/>
                <a:gd name="T49" fmla="*/ 641 h 961"/>
                <a:gd name="T50" fmla="*/ 42 w 445"/>
                <a:gd name="T51" fmla="*/ 641 h 961"/>
                <a:gd name="T52" fmla="*/ 0 w 445"/>
                <a:gd name="T53" fmla="*/ 641 h 961"/>
                <a:gd name="T54" fmla="*/ 0 w 445"/>
                <a:gd name="T55" fmla="*/ 432 h 961"/>
                <a:gd name="T56" fmla="*/ 0 w 445"/>
                <a:gd name="T57" fmla="*/ 223 h 961"/>
                <a:gd name="T58" fmla="*/ 0 w 445"/>
                <a:gd name="T59" fmla="*/ 223 h 961"/>
                <a:gd name="T60" fmla="*/ 65 w 445"/>
                <a:gd name="T61" fmla="*/ 65 h 961"/>
                <a:gd name="T62" fmla="*/ 65 w 445"/>
                <a:gd name="T63" fmla="*/ 65 h 961"/>
                <a:gd name="T64" fmla="*/ 223 w 445"/>
                <a:gd name="T65" fmla="*/ 0 h 961"/>
                <a:gd name="T66" fmla="*/ 223 w 445"/>
                <a:gd name="T67" fmla="*/ 0 h 961"/>
                <a:gd name="T68" fmla="*/ 380 w 445"/>
                <a:gd name="T69" fmla="*/ 65 h 961"/>
                <a:gd name="T70" fmla="*/ 380 w 445"/>
                <a:gd name="T71" fmla="*/ 65 h 961"/>
                <a:gd name="T72" fmla="*/ 444 w 445"/>
                <a:gd name="T73" fmla="*/ 223 h 961"/>
                <a:gd name="T74" fmla="*/ 444 w 445"/>
                <a:gd name="T75" fmla="*/ 480 h 961"/>
                <a:gd name="T76" fmla="*/ 444 w 445"/>
                <a:gd name="T77" fmla="*/ 737 h 961"/>
                <a:gd name="T78" fmla="*/ 444 w 445"/>
                <a:gd name="T79" fmla="*/ 737 h 961"/>
                <a:gd name="T80" fmla="*/ 380 w 445"/>
                <a:gd name="T81" fmla="*/ 895 h 961"/>
                <a:gd name="T82" fmla="*/ 380 w 445"/>
                <a:gd name="T83" fmla="*/ 895 h 961"/>
                <a:gd name="T84" fmla="*/ 223 w 445"/>
                <a:gd name="T85" fmla="*/ 96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5" h="961">
                  <a:moveTo>
                    <a:pt x="223" y="960"/>
                  </a:moveTo>
                  <a:lnTo>
                    <a:pt x="223" y="918"/>
                  </a:lnTo>
                  <a:lnTo>
                    <a:pt x="223" y="876"/>
                  </a:lnTo>
                  <a:lnTo>
                    <a:pt x="223" y="876"/>
                  </a:lnTo>
                  <a:cubicBezTo>
                    <a:pt x="260" y="876"/>
                    <a:pt x="294" y="861"/>
                    <a:pt x="320" y="835"/>
                  </a:cubicBezTo>
                  <a:lnTo>
                    <a:pt x="320" y="835"/>
                  </a:lnTo>
                  <a:cubicBezTo>
                    <a:pt x="345" y="810"/>
                    <a:pt x="361" y="776"/>
                    <a:pt x="361" y="737"/>
                  </a:cubicBezTo>
                  <a:lnTo>
                    <a:pt x="361" y="480"/>
                  </a:lnTo>
                  <a:lnTo>
                    <a:pt x="361" y="223"/>
                  </a:lnTo>
                  <a:lnTo>
                    <a:pt x="361" y="223"/>
                  </a:lnTo>
                  <a:cubicBezTo>
                    <a:pt x="361" y="184"/>
                    <a:pt x="345" y="150"/>
                    <a:pt x="320" y="125"/>
                  </a:cubicBezTo>
                  <a:lnTo>
                    <a:pt x="320" y="125"/>
                  </a:lnTo>
                  <a:cubicBezTo>
                    <a:pt x="294" y="100"/>
                    <a:pt x="260" y="84"/>
                    <a:pt x="223" y="84"/>
                  </a:cubicBezTo>
                  <a:lnTo>
                    <a:pt x="223" y="84"/>
                  </a:lnTo>
                  <a:cubicBezTo>
                    <a:pt x="184" y="84"/>
                    <a:pt x="150" y="100"/>
                    <a:pt x="124" y="125"/>
                  </a:cubicBezTo>
                  <a:lnTo>
                    <a:pt x="124" y="125"/>
                  </a:lnTo>
                  <a:cubicBezTo>
                    <a:pt x="99" y="150"/>
                    <a:pt x="84" y="184"/>
                    <a:pt x="84" y="223"/>
                  </a:cubicBezTo>
                  <a:lnTo>
                    <a:pt x="84" y="372"/>
                  </a:lnTo>
                  <a:lnTo>
                    <a:pt x="84" y="520"/>
                  </a:lnTo>
                  <a:lnTo>
                    <a:pt x="70" y="549"/>
                  </a:lnTo>
                  <a:lnTo>
                    <a:pt x="56" y="578"/>
                  </a:lnTo>
                  <a:lnTo>
                    <a:pt x="70" y="578"/>
                  </a:lnTo>
                  <a:lnTo>
                    <a:pt x="85" y="578"/>
                  </a:lnTo>
                  <a:lnTo>
                    <a:pt x="84" y="609"/>
                  </a:lnTo>
                  <a:lnTo>
                    <a:pt x="84" y="641"/>
                  </a:lnTo>
                  <a:lnTo>
                    <a:pt x="42" y="641"/>
                  </a:lnTo>
                  <a:lnTo>
                    <a:pt x="0" y="641"/>
                  </a:lnTo>
                  <a:lnTo>
                    <a:pt x="0" y="432"/>
                  </a:lnTo>
                  <a:lnTo>
                    <a:pt x="0" y="223"/>
                  </a:lnTo>
                  <a:lnTo>
                    <a:pt x="0" y="223"/>
                  </a:lnTo>
                  <a:cubicBezTo>
                    <a:pt x="0" y="161"/>
                    <a:pt x="25" y="106"/>
                    <a:pt x="65" y="65"/>
                  </a:cubicBezTo>
                  <a:lnTo>
                    <a:pt x="65" y="65"/>
                  </a:lnTo>
                  <a:cubicBezTo>
                    <a:pt x="105" y="25"/>
                    <a:pt x="162" y="0"/>
                    <a:pt x="223" y="0"/>
                  </a:cubicBezTo>
                  <a:lnTo>
                    <a:pt x="223" y="0"/>
                  </a:lnTo>
                  <a:cubicBezTo>
                    <a:pt x="283" y="0"/>
                    <a:pt x="339" y="25"/>
                    <a:pt x="380" y="65"/>
                  </a:cubicBezTo>
                  <a:lnTo>
                    <a:pt x="380" y="65"/>
                  </a:lnTo>
                  <a:cubicBezTo>
                    <a:pt x="420" y="106"/>
                    <a:pt x="444" y="161"/>
                    <a:pt x="444" y="223"/>
                  </a:cubicBezTo>
                  <a:lnTo>
                    <a:pt x="444" y="480"/>
                  </a:lnTo>
                  <a:lnTo>
                    <a:pt x="444" y="737"/>
                  </a:lnTo>
                  <a:lnTo>
                    <a:pt x="444" y="737"/>
                  </a:lnTo>
                  <a:cubicBezTo>
                    <a:pt x="444" y="798"/>
                    <a:pt x="420" y="855"/>
                    <a:pt x="380" y="895"/>
                  </a:cubicBezTo>
                  <a:lnTo>
                    <a:pt x="380" y="895"/>
                  </a:lnTo>
                  <a:cubicBezTo>
                    <a:pt x="339" y="936"/>
                    <a:pt x="283" y="960"/>
                    <a:pt x="223" y="9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498">
              <a:extLst>
                <a:ext uri="{FF2B5EF4-FFF2-40B4-BE49-F238E27FC236}">
                  <a16:creationId xmlns:a16="http://schemas.microsoft.com/office/drawing/2014/main" id="{8EC13B29-F07B-F847-8522-D6C202AF3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32" y="4726698"/>
              <a:ext cx="796490" cy="796494"/>
            </a:xfrm>
            <a:custGeom>
              <a:avLst/>
              <a:gdLst>
                <a:gd name="T0" fmla="*/ 640 w 641"/>
                <a:gd name="T1" fmla="*/ 320 h 641"/>
                <a:gd name="T2" fmla="*/ 640 w 641"/>
                <a:gd name="T3" fmla="*/ 320 h 641"/>
                <a:gd name="T4" fmla="*/ 546 w 641"/>
                <a:gd name="T5" fmla="*/ 546 h 641"/>
                <a:gd name="T6" fmla="*/ 546 w 641"/>
                <a:gd name="T7" fmla="*/ 546 h 641"/>
                <a:gd name="T8" fmla="*/ 321 w 641"/>
                <a:gd name="T9" fmla="*/ 640 h 641"/>
                <a:gd name="T10" fmla="*/ 321 w 641"/>
                <a:gd name="T11" fmla="*/ 640 h 641"/>
                <a:gd name="T12" fmla="*/ 94 w 641"/>
                <a:gd name="T13" fmla="*/ 546 h 641"/>
                <a:gd name="T14" fmla="*/ 94 w 641"/>
                <a:gd name="T15" fmla="*/ 546 h 641"/>
                <a:gd name="T16" fmla="*/ 0 w 641"/>
                <a:gd name="T17" fmla="*/ 320 h 641"/>
                <a:gd name="T18" fmla="*/ 0 w 641"/>
                <a:gd name="T19" fmla="*/ 320 h 641"/>
                <a:gd name="T20" fmla="*/ 94 w 641"/>
                <a:gd name="T21" fmla="*/ 94 h 641"/>
                <a:gd name="T22" fmla="*/ 94 w 641"/>
                <a:gd name="T23" fmla="*/ 94 h 641"/>
                <a:gd name="T24" fmla="*/ 321 w 641"/>
                <a:gd name="T25" fmla="*/ 0 h 641"/>
                <a:gd name="T26" fmla="*/ 321 w 641"/>
                <a:gd name="T27" fmla="*/ 0 h 641"/>
                <a:gd name="T28" fmla="*/ 546 w 641"/>
                <a:gd name="T29" fmla="*/ 94 h 641"/>
                <a:gd name="T30" fmla="*/ 546 w 641"/>
                <a:gd name="T31" fmla="*/ 94 h 641"/>
                <a:gd name="T32" fmla="*/ 640 w 641"/>
                <a:gd name="T33" fmla="*/ 32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1" h="641">
                  <a:moveTo>
                    <a:pt x="640" y="320"/>
                  </a:moveTo>
                  <a:lnTo>
                    <a:pt x="640" y="320"/>
                  </a:lnTo>
                  <a:cubicBezTo>
                    <a:pt x="640" y="409"/>
                    <a:pt x="604" y="489"/>
                    <a:pt x="546" y="546"/>
                  </a:cubicBezTo>
                  <a:lnTo>
                    <a:pt x="546" y="546"/>
                  </a:lnTo>
                  <a:cubicBezTo>
                    <a:pt x="488" y="604"/>
                    <a:pt x="408" y="640"/>
                    <a:pt x="321" y="640"/>
                  </a:cubicBezTo>
                  <a:lnTo>
                    <a:pt x="321" y="640"/>
                  </a:lnTo>
                  <a:cubicBezTo>
                    <a:pt x="232" y="640"/>
                    <a:pt x="152" y="604"/>
                    <a:pt x="94" y="546"/>
                  </a:cubicBezTo>
                  <a:lnTo>
                    <a:pt x="94" y="546"/>
                  </a:lnTo>
                  <a:cubicBezTo>
                    <a:pt x="36" y="489"/>
                    <a:pt x="0" y="409"/>
                    <a:pt x="0" y="320"/>
                  </a:cubicBezTo>
                  <a:lnTo>
                    <a:pt x="0" y="320"/>
                  </a:lnTo>
                  <a:cubicBezTo>
                    <a:pt x="0" y="232"/>
                    <a:pt x="36" y="152"/>
                    <a:pt x="94" y="94"/>
                  </a:cubicBezTo>
                  <a:lnTo>
                    <a:pt x="94" y="94"/>
                  </a:lnTo>
                  <a:cubicBezTo>
                    <a:pt x="152" y="36"/>
                    <a:pt x="232" y="0"/>
                    <a:pt x="321" y="0"/>
                  </a:cubicBezTo>
                  <a:lnTo>
                    <a:pt x="321" y="0"/>
                  </a:lnTo>
                  <a:cubicBezTo>
                    <a:pt x="408" y="0"/>
                    <a:pt x="488" y="36"/>
                    <a:pt x="546" y="94"/>
                  </a:cubicBezTo>
                  <a:lnTo>
                    <a:pt x="546" y="94"/>
                  </a:lnTo>
                  <a:cubicBezTo>
                    <a:pt x="604" y="152"/>
                    <a:pt x="640" y="232"/>
                    <a:pt x="640" y="32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499">
              <a:extLst>
                <a:ext uri="{FF2B5EF4-FFF2-40B4-BE49-F238E27FC236}">
                  <a16:creationId xmlns:a16="http://schemas.microsoft.com/office/drawing/2014/main" id="{4E7261B2-EF5F-FF49-A41C-BC2AA543E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32" y="4726698"/>
              <a:ext cx="400990" cy="796494"/>
            </a:xfrm>
            <a:custGeom>
              <a:avLst/>
              <a:gdLst>
                <a:gd name="T0" fmla="*/ 0 w 322"/>
                <a:gd name="T1" fmla="*/ 320 h 641"/>
                <a:gd name="T2" fmla="*/ 0 w 322"/>
                <a:gd name="T3" fmla="*/ 320 h 641"/>
                <a:gd name="T4" fmla="*/ 94 w 322"/>
                <a:gd name="T5" fmla="*/ 546 h 641"/>
                <a:gd name="T6" fmla="*/ 94 w 322"/>
                <a:gd name="T7" fmla="*/ 546 h 641"/>
                <a:gd name="T8" fmla="*/ 321 w 322"/>
                <a:gd name="T9" fmla="*/ 640 h 641"/>
                <a:gd name="T10" fmla="*/ 321 w 322"/>
                <a:gd name="T11" fmla="*/ 320 h 641"/>
                <a:gd name="T12" fmla="*/ 321 w 322"/>
                <a:gd name="T13" fmla="*/ 0 h 641"/>
                <a:gd name="T14" fmla="*/ 321 w 322"/>
                <a:gd name="T15" fmla="*/ 0 h 641"/>
                <a:gd name="T16" fmla="*/ 94 w 322"/>
                <a:gd name="T17" fmla="*/ 94 h 641"/>
                <a:gd name="T18" fmla="*/ 94 w 322"/>
                <a:gd name="T19" fmla="*/ 94 h 641"/>
                <a:gd name="T20" fmla="*/ 0 w 322"/>
                <a:gd name="T21" fmla="*/ 32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641">
                  <a:moveTo>
                    <a:pt x="0" y="320"/>
                  </a:moveTo>
                  <a:lnTo>
                    <a:pt x="0" y="320"/>
                  </a:lnTo>
                  <a:cubicBezTo>
                    <a:pt x="0" y="409"/>
                    <a:pt x="36" y="489"/>
                    <a:pt x="94" y="546"/>
                  </a:cubicBezTo>
                  <a:lnTo>
                    <a:pt x="94" y="546"/>
                  </a:lnTo>
                  <a:cubicBezTo>
                    <a:pt x="152" y="604"/>
                    <a:pt x="232" y="640"/>
                    <a:pt x="321" y="640"/>
                  </a:cubicBezTo>
                  <a:lnTo>
                    <a:pt x="321" y="320"/>
                  </a:lnTo>
                  <a:lnTo>
                    <a:pt x="321" y="0"/>
                  </a:lnTo>
                  <a:lnTo>
                    <a:pt x="321" y="0"/>
                  </a:lnTo>
                  <a:cubicBezTo>
                    <a:pt x="232" y="0"/>
                    <a:pt x="152" y="36"/>
                    <a:pt x="94" y="94"/>
                  </a:cubicBezTo>
                  <a:lnTo>
                    <a:pt x="94" y="94"/>
                  </a:lnTo>
                  <a:cubicBezTo>
                    <a:pt x="36" y="152"/>
                    <a:pt x="0" y="232"/>
                    <a:pt x="0" y="320"/>
                  </a:cubicBezTo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500">
              <a:extLst>
                <a:ext uri="{FF2B5EF4-FFF2-40B4-BE49-F238E27FC236}">
                  <a16:creationId xmlns:a16="http://schemas.microsoft.com/office/drawing/2014/main" id="{3DEB06A9-531B-714F-9738-F4B087CC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9388" y="4940931"/>
              <a:ext cx="98874" cy="379019"/>
            </a:xfrm>
            <a:custGeom>
              <a:avLst/>
              <a:gdLst>
                <a:gd name="T0" fmla="*/ 77 w 78"/>
                <a:gd name="T1" fmla="*/ 303 h 304"/>
                <a:gd name="T2" fmla="*/ 39 w 78"/>
                <a:gd name="T3" fmla="*/ 303 h 304"/>
                <a:gd name="T4" fmla="*/ 0 w 78"/>
                <a:gd name="T5" fmla="*/ 303 h 304"/>
                <a:gd name="T6" fmla="*/ 0 w 78"/>
                <a:gd name="T7" fmla="*/ 151 h 304"/>
                <a:gd name="T8" fmla="*/ 0 w 78"/>
                <a:gd name="T9" fmla="*/ 0 h 304"/>
                <a:gd name="T10" fmla="*/ 39 w 78"/>
                <a:gd name="T11" fmla="*/ 0 h 304"/>
                <a:gd name="T12" fmla="*/ 77 w 78"/>
                <a:gd name="T13" fmla="*/ 0 h 304"/>
                <a:gd name="T14" fmla="*/ 77 w 78"/>
                <a:gd name="T15" fmla="*/ 151 h 304"/>
                <a:gd name="T16" fmla="*/ 77 w 78"/>
                <a:gd name="T17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04">
                  <a:moveTo>
                    <a:pt x="77" y="303"/>
                  </a:moveTo>
                  <a:lnTo>
                    <a:pt x="39" y="303"/>
                  </a:lnTo>
                  <a:lnTo>
                    <a:pt x="0" y="303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39" y="0"/>
                  </a:lnTo>
                  <a:lnTo>
                    <a:pt x="77" y="0"/>
                  </a:lnTo>
                  <a:lnTo>
                    <a:pt x="77" y="151"/>
                  </a:lnTo>
                  <a:lnTo>
                    <a:pt x="77" y="3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501">
              <a:extLst>
                <a:ext uri="{FF2B5EF4-FFF2-40B4-BE49-F238E27FC236}">
                  <a16:creationId xmlns:a16="http://schemas.microsoft.com/office/drawing/2014/main" id="{6A827788-ADF5-9647-83A0-D709C25BC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51" y="4979379"/>
              <a:ext cx="38453" cy="291133"/>
            </a:xfrm>
            <a:custGeom>
              <a:avLst/>
              <a:gdLst>
                <a:gd name="T0" fmla="*/ 28 w 29"/>
                <a:gd name="T1" fmla="*/ 234 h 235"/>
                <a:gd name="T2" fmla="*/ 15 w 29"/>
                <a:gd name="T3" fmla="*/ 234 h 235"/>
                <a:gd name="T4" fmla="*/ 0 w 29"/>
                <a:gd name="T5" fmla="*/ 234 h 235"/>
                <a:gd name="T6" fmla="*/ 0 w 29"/>
                <a:gd name="T7" fmla="*/ 149 h 235"/>
                <a:gd name="T8" fmla="*/ 0 w 29"/>
                <a:gd name="T9" fmla="*/ 63 h 235"/>
                <a:gd name="T10" fmla="*/ 7 w 29"/>
                <a:gd name="T11" fmla="*/ 53 h 235"/>
                <a:gd name="T12" fmla="*/ 14 w 29"/>
                <a:gd name="T13" fmla="*/ 43 h 235"/>
                <a:gd name="T14" fmla="*/ 7 w 29"/>
                <a:gd name="T15" fmla="*/ 39 h 235"/>
                <a:gd name="T16" fmla="*/ 0 w 29"/>
                <a:gd name="T17" fmla="*/ 35 h 235"/>
                <a:gd name="T18" fmla="*/ 0 w 29"/>
                <a:gd name="T19" fmla="*/ 17 h 235"/>
                <a:gd name="T20" fmla="*/ 0 w 29"/>
                <a:gd name="T21" fmla="*/ 0 h 235"/>
                <a:gd name="T22" fmla="*/ 15 w 29"/>
                <a:gd name="T23" fmla="*/ 0 h 235"/>
                <a:gd name="T24" fmla="*/ 28 w 29"/>
                <a:gd name="T25" fmla="*/ 0 h 235"/>
                <a:gd name="T26" fmla="*/ 28 w 29"/>
                <a:gd name="T27" fmla="*/ 117 h 235"/>
                <a:gd name="T28" fmla="*/ 28 w 29"/>
                <a:gd name="T2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35">
                  <a:moveTo>
                    <a:pt x="28" y="234"/>
                  </a:moveTo>
                  <a:lnTo>
                    <a:pt x="15" y="234"/>
                  </a:lnTo>
                  <a:lnTo>
                    <a:pt x="0" y="234"/>
                  </a:lnTo>
                  <a:lnTo>
                    <a:pt x="0" y="149"/>
                  </a:lnTo>
                  <a:lnTo>
                    <a:pt x="0" y="63"/>
                  </a:lnTo>
                  <a:lnTo>
                    <a:pt x="7" y="53"/>
                  </a:lnTo>
                  <a:lnTo>
                    <a:pt x="14" y="43"/>
                  </a:lnTo>
                  <a:lnTo>
                    <a:pt x="7" y="39"/>
                  </a:lnTo>
                  <a:lnTo>
                    <a:pt x="0" y="3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28" y="117"/>
                  </a:lnTo>
                  <a:lnTo>
                    <a:pt x="28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502">
              <a:extLst>
                <a:ext uri="{FF2B5EF4-FFF2-40B4-BE49-F238E27FC236}">
                  <a16:creationId xmlns:a16="http://schemas.microsoft.com/office/drawing/2014/main" id="{AE6CBB87-3CBC-B646-A1EE-B21242BA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6150" y="5226568"/>
              <a:ext cx="148310" cy="170282"/>
            </a:xfrm>
            <a:custGeom>
              <a:avLst/>
              <a:gdLst>
                <a:gd name="T0" fmla="*/ 97 w 119"/>
                <a:gd name="T1" fmla="*/ 98 h 136"/>
                <a:gd name="T2" fmla="*/ 97 w 119"/>
                <a:gd name="T3" fmla="*/ 98 h 136"/>
                <a:gd name="T4" fmla="*/ 53 w 119"/>
                <a:gd name="T5" fmla="*/ 130 h 136"/>
                <a:gd name="T6" fmla="*/ 53 w 119"/>
                <a:gd name="T7" fmla="*/ 130 h 136"/>
                <a:gd name="T8" fmla="*/ 12 w 119"/>
                <a:gd name="T9" fmla="*/ 126 h 136"/>
                <a:gd name="T10" fmla="*/ 12 w 119"/>
                <a:gd name="T11" fmla="*/ 126 h 136"/>
                <a:gd name="T12" fmla="*/ 5 w 119"/>
                <a:gd name="T13" fmla="*/ 91 h 136"/>
                <a:gd name="T14" fmla="*/ 5 w 119"/>
                <a:gd name="T15" fmla="*/ 91 h 136"/>
                <a:gd name="T16" fmla="*/ 34 w 119"/>
                <a:gd name="T17" fmla="*/ 44 h 136"/>
                <a:gd name="T18" fmla="*/ 34 w 119"/>
                <a:gd name="T19" fmla="*/ 44 h 136"/>
                <a:gd name="T20" fmla="*/ 69 w 119"/>
                <a:gd name="T21" fmla="*/ 8 h 136"/>
                <a:gd name="T22" fmla="*/ 69 w 119"/>
                <a:gd name="T23" fmla="*/ 8 h 136"/>
                <a:gd name="T24" fmla="*/ 102 w 119"/>
                <a:gd name="T25" fmla="*/ 8 h 136"/>
                <a:gd name="T26" fmla="*/ 102 w 119"/>
                <a:gd name="T27" fmla="*/ 8 h 136"/>
                <a:gd name="T28" fmla="*/ 117 w 119"/>
                <a:gd name="T29" fmla="*/ 47 h 136"/>
                <a:gd name="T30" fmla="*/ 117 w 119"/>
                <a:gd name="T31" fmla="*/ 47 h 136"/>
                <a:gd name="T32" fmla="*/ 97 w 119"/>
                <a:gd name="T33" fmla="*/ 9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97" y="98"/>
                  </a:moveTo>
                  <a:lnTo>
                    <a:pt x="97" y="98"/>
                  </a:lnTo>
                  <a:cubicBezTo>
                    <a:pt x="84" y="114"/>
                    <a:pt x="69" y="125"/>
                    <a:pt x="53" y="130"/>
                  </a:cubicBezTo>
                  <a:lnTo>
                    <a:pt x="53" y="130"/>
                  </a:lnTo>
                  <a:cubicBezTo>
                    <a:pt x="38" y="135"/>
                    <a:pt x="23" y="134"/>
                    <a:pt x="12" y="126"/>
                  </a:cubicBezTo>
                  <a:lnTo>
                    <a:pt x="12" y="126"/>
                  </a:lnTo>
                  <a:cubicBezTo>
                    <a:pt x="1" y="117"/>
                    <a:pt x="0" y="105"/>
                    <a:pt x="5" y="91"/>
                  </a:cubicBezTo>
                  <a:lnTo>
                    <a:pt x="5" y="91"/>
                  </a:lnTo>
                  <a:cubicBezTo>
                    <a:pt x="11" y="76"/>
                    <a:pt x="22" y="60"/>
                    <a:pt x="34" y="44"/>
                  </a:cubicBezTo>
                  <a:lnTo>
                    <a:pt x="34" y="44"/>
                  </a:lnTo>
                  <a:cubicBezTo>
                    <a:pt x="47" y="28"/>
                    <a:pt x="58" y="14"/>
                    <a:pt x="69" y="8"/>
                  </a:cubicBezTo>
                  <a:lnTo>
                    <a:pt x="69" y="8"/>
                  </a:lnTo>
                  <a:cubicBezTo>
                    <a:pt x="80" y="0"/>
                    <a:pt x="91" y="0"/>
                    <a:pt x="102" y="8"/>
                  </a:cubicBezTo>
                  <a:lnTo>
                    <a:pt x="102" y="8"/>
                  </a:lnTo>
                  <a:cubicBezTo>
                    <a:pt x="113" y="17"/>
                    <a:pt x="118" y="31"/>
                    <a:pt x="117" y="47"/>
                  </a:cubicBezTo>
                  <a:lnTo>
                    <a:pt x="117" y="47"/>
                  </a:lnTo>
                  <a:cubicBezTo>
                    <a:pt x="116" y="63"/>
                    <a:pt x="109" y="81"/>
                    <a:pt x="97" y="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6F8378-C52D-6B49-95F4-42D45FD790C1}"/>
              </a:ext>
            </a:extLst>
          </p:cNvPr>
          <p:cNvGrpSpPr/>
          <p:nvPr/>
        </p:nvGrpSpPr>
        <p:grpSpPr>
          <a:xfrm>
            <a:off x="14160829" y="5594602"/>
            <a:ext cx="1697351" cy="1757775"/>
            <a:chOff x="14160829" y="5594602"/>
            <a:chExt cx="1697351" cy="1757775"/>
          </a:xfrm>
        </p:grpSpPr>
        <p:sp>
          <p:nvSpPr>
            <p:cNvPr id="34" name="Freeform 503">
              <a:extLst>
                <a:ext uri="{FF2B5EF4-FFF2-40B4-BE49-F238E27FC236}">
                  <a16:creationId xmlns:a16="http://schemas.microsoft.com/office/drawing/2014/main" id="{3572AF48-75F7-9545-8DDB-61342C6C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381" y="6132919"/>
              <a:ext cx="988748" cy="988747"/>
            </a:xfrm>
            <a:custGeom>
              <a:avLst/>
              <a:gdLst>
                <a:gd name="T0" fmla="*/ 792 w 793"/>
                <a:gd name="T1" fmla="*/ 396 h 792"/>
                <a:gd name="T2" fmla="*/ 792 w 793"/>
                <a:gd name="T3" fmla="*/ 396 h 792"/>
                <a:gd name="T4" fmla="*/ 396 w 793"/>
                <a:gd name="T5" fmla="*/ 791 h 792"/>
                <a:gd name="T6" fmla="*/ 396 w 793"/>
                <a:gd name="T7" fmla="*/ 791 h 792"/>
                <a:gd name="T8" fmla="*/ 0 w 793"/>
                <a:gd name="T9" fmla="*/ 396 h 792"/>
                <a:gd name="T10" fmla="*/ 0 w 793"/>
                <a:gd name="T11" fmla="*/ 396 h 792"/>
                <a:gd name="T12" fmla="*/ 396 w 793"/>
                <a:gd name="T13" fmla="*/ 0 h 792"/>
                <a:gd name="T14" fmla="*/ 396 w 793"/>
                <a:gd name="T15" fmla="*/ 0 h 792"/>
                <a:gd name="T16" fmla="*/ 792 w 793"/>
                <a:gd name="T17" fmla="*/ 396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3" h="792">
                  <a:moveTo>
                    <a:pt x="792" y="396"/>
                  </a:moveTo>
                  <a:lnTo>
                    <a:pt x="792" y="396"/>
                  </a:lnTo>
                  <a:cubicBezTo>
                    <a:pt x="792" y="613"/>
                    <a:pt x="615" y="791"/>
                    <a:pt x="396" y="791"/>
                  </a:cubicBezTo>
                  <a:lnTo>
                    <a:pt x="396" y="791"/>
                  </a:lnTo>
                  <a:cubicBezTo>
                    <a:pt x="177" y="791"/>
                    <a:pt x="0" y="613"/>
                    <a:pt x="0" y="396"/>
                  </a:cubicBezTo>
                  <a:lnTo>
                    <a:pt x="0" y="396"/>
                  </a:lnTo>
                  <a:cubicBezTo>
                    <a:pt x="0" y="177"/>
                    <a:pt x="177" y="0"/>
                    <a:pt x="396" y="0"/>
                  </a:cubicBezTo>
                  <a:lnTo>
                    <a:pt x="396" y="0"/>
                  </a:lnTo>
                  <a:cubicBezTo>
                    <a:pt x="615" y="0"/>
                    <a:pt x="792" y="177"/>
                    <a:pt x="792" y="39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504">
              <a:extLst>
                <a:ext uri="{FF2B5EF4-FFF2-40B4-BE49-F238E27FC236}">
                  <a16:creationId xmlns:a16="http://schemas.microsoft.com/office/drawing/2014/main" id="{2BE2B4A8-F170-DB46-9FF2-B51AA23C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291" y="5633055"/>
              <a:ext cx="1636928" cy="928323"/>
            </a:xfrm>
            <a:custGeom>
              <a:avLst/>
              <a:gdLst>
                <a:gd name="T0" fmla="*/ 0 w 1314"/>
                <a:gd name="T1" fmla="*/ 0 h 747"/>
                <a:gd name="T2" fmla="*/ 0 w 1314"/>
                <a:gd name="T3" fmla="*/ 226 h 747"/>
                <a:gd name="T4" fmla="*/ 0 w 1314"/>
                <a:gd name="T5" fmla="*/ 453 h 747"/>
                <a:gd name="T6" fmla="*/ 0 w 1314"/>
                <a:gd name="T7" fmla="*/ 453 h 747"/>
                <a:gd name="T8" fmla="*/ 29 w 1314"/>
                <a:gd name="T9" fmla="*/ 522 h 747"/>
                <a:gd name="T10" fmla="*/ 29 w 1314"/>
                <a:gd name="T11" fmla="*/ 522 h 747"/>
                <a:gd name="T12" fmla="*/ 99 w 1314"/>
                <a:gd name="T13" fmla="*/ 551 h 747"/>
                <a:gd name="T14" fmla="*/ 161 w 1314"/>
                <a:gd name="T15" fmla="*/ 551 h 747"/>
                <a:gd name="T16" fmla="*/ 223 w 1314"/>
                <a:gd name="T17" fmla="*/ 551 h 747"/>
                <a:gd name="T18" fmla="*/ 223 w 1314"/>
                <a:gd name="T19" fmla="*/ 649 h 747"/>
                <a:gd name="T20" fmla="*/ 223 w 1314"/>
                <a:gd name="T21" fmla="*/ 746 h 747"/>
                <a:gd name="T22" fmla="*/ 657 w 1314"/>
                <a:gd name="T23" fmla="*/ 746 h 747"/>
                <a:gd name="T24" fmla="*/ 1091 w 1314"/>
                <a:gd name="T25" fmla="*/ 746 h 747"/>
                <a:gd name="T26" fmla="*/ 1091 w 1314"/>
                <a:gd name="T27" fmla="*/ 649 h 747"/>
                <a:gd name="T28" fmla="*/ 1091 w 1314"/>
                <a:gd name="T29" fmla="*/ 551 h 747"/>
                <a:gd name="T30" fmla="*/ 1153 w 1314"/>
                <a:gd name="T31" fmla="*/ 551 h 747"/>
                <a:gd name="T32" fmla="*/ 1216 w 1314"/>
                <a:gd name="T33" fmla="*/ 551 h 747"/>
                <a:gd name="T34" fmla="*/ 1216 w 1314"/>
                <a:gd name="T35" fmla="*/ 551 h 747"/>
                <a:gd name="T36" fmla="*/ 1285 w 1314"/>
                <a:gd name="T37" fmla="*/ 522 h 747"/>
                <a:gd name="T38" fmla="*/ 1285 w 1314"/>
                <a:gd name="T39" fmla="*/ 522 h 747"/>
                <a:gd name="T40" fmla="*/ 1313 w 1314"/>
                <a:gd name="T41" fmla="*/ 453 h 747"/>
                <a:gd name="T42" fmla="*/ 1313 w 1314"/>
                <a:gd name="T43" fmla="*/ 226 h 747"/>
                <a:gd name="T44" fmla="*/ 1313 w 1314"/>
                <a:gd name="T45" fmla="*/ 0 h 747"/>
                <a:gd name="T46" fmla="*/ 657 w 1314"/>
                <a:gd name="T47" fmla="*/ 0 h 747"/>
                <a:gd name="T48" fmla="*/ 0 w 1314"/>
                <a:gd name="T4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4" h="747">
                  <a:moveTo>
                    <a:pt x="0" y="0"/>
                  </a:moveTo>
                  <a:lnTo>
                    <a:pt x="0" y="226"/>
                  </a:lnTo>
                  <a:lnTo>
                    <a:pt x="0" y="453"/>
                  </a:lnTo>
                  <a:lnTo>
                    <a:pt x="0" y="453"/>
                  </a:lnTo>
                  <a:cubicBezTo>
                    <a:pt x="0" y="480"/>
                    <a:pt x="11" y="505"/>
                    <a:pt x="29" y="522"/>
                  </a:cubicBezTo>
                  <a:lnTo>
                    <a:pt x="29" y="522"/>
                  </a:lnTo>
                  <a:cubicBezTo>
                    <a:pt x="47" y="540"/>
                    <a:pt x="72" y="551"/>
                    <a:pt x="99" y="551"/>
                  </a:cubicBezTo>
                  <a:lnTo>
                    <a:pt x="161" y="551"/>
                  </a:lnTo>
                  <a:lnTo>
                    <a:pt x="223" y="551"/>
                  </a:lnTo>
                  <a:lnTo>
                    <a:pt x="223" y="649"/>
                  </a:lnTo>
                  <a:lnTo>
                    <a:pt x="223" y="746"/>
                  </a:lnTo>
                  <a:lnTo>
                    <a:pt x="657" y="746"/>
                  </a:lnTo>
                  <a:lnTo>
                    <a:pt x="1091" y="746"/>
                  </a:lnTo>
                  <a:lnTo>
                    <a:pt x="1091" y="649"/>
                  </a:lnTo>
                  <a:lnTo>
                    <a:pt x="1091" y="551"/>
                  </a:lnTo>
                  <a:lnTo>
                    <a:pt x="1153" y="551"/>
                  </a:lnTo>
                  <a:lnTo>
                    <a:pt x="1216" y="551"/>
                  </a:lnTo>
                  <a:lnTo>
                    <a:pt x="1216" y="551"/>
                  </a:lnTo>
                  <a:cubicBezTo>
                    <a:pt x="1242" y="551"/>
                    <a:pt x="1267" y="540"/>
                    <a:pt x="1285" y="522"/>
                  </a:cubicBezTo>
                  <a:lnTo>
                    <a:pt x="1285" y="522"/>
                  </a:lnTo>
                  <a:cubicBezTo>
                    <a:pt x="1302" y="505"/>
                    <a:pt x="1313" y="480"/>
                    <a:pt x="1313" y="453"/>
                  </a:cubicBezTo>
                  <a:lnTo>
                    <a:pt x="1313" y="226"/>
                  </a:lnTo>
                  <a:lnTo>
                    <a:pt x="1313" y="0"/>
                  </a:lnTo>
                  <a:lnTo>
                    <a:pt x="657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505">
              <a:extLst>
                <a:ext uri="{FF2B5EF4-FFF2-40B4-BE49-F238E27FC236}">
                  <a16:creationId xmlns:a16="http://schemas.microsoft.com/office/drawing/2014/main" id="{16ADF321-A3AE-AE46-A2B4-EE249D898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291" y="5633055"/>
              <a:ext cx="818466" cy="928323"/>
            </a:xfrm>
            <a:custGeom>
              <a:avLst/>
              <a:gdLst>
                <a:gd name="T0" fmla="*/ 0 w 658"/>
                <a:gd name="T1" fmla="*/ 0 h 747"/>
                <a:gd name="T2" fmla="*/ 0 w 658"/>
                <a:gd name="T3" fmla="*/ 226 h 747"/>
                <a:gd name="T4" fmla="*/ 0 w 658"/>
                <a:gd name="T5" fmla="*/ 453 h 747"/>
                <a:gd name="T6" fmla="*/ 0 w 658"/>
                <a:gd name="T7" fmla="*/ 453 h 747"/>
                <a:gd name="T8" fmla="*/ 29 w 658"/>
                <a:gd name="T9" fmla="*/ 522 h 747"/>
                <a:gd name="T10" fmla="*/ 29 w 658"/>
                <a:gd name="T11" fmla="*/ 522 h 747"/>
                <a:gd name="T12" fmla="*/ 99 w 658"/>
                <a:gd name="T13" fmla="*/ 551 h 747"/>
                <a:gd name="T14" fmla="*/ 161 w 658"/>
                <a:gd name="T15" fmla="*/ 551 h 747"/>
                <a:gd name="T16" fmla="*/ 223 w 658"/>
                <a:gd name="T17" fmla="*/ 551 h 747"/>
                <a:gd name="T18" fmla="*/ 223 w 658"/>
                <a:gd name="T19" fmla="*/ 649 h 747"/>
                <a:gd name="T20" fmla="*/ 223 w 658"/>
                <a:gd name="T21" fmla="*/ 746 h 747"/>
                <a:gd name="T22" fmla="*/ 440 w 658"/>
                <a:gd name="T23" fmla="*/ 746 h 747"/>
                <a:gd name="T24" fmla="*/ 657 w 658"/>
                <a:gd name="T25" fmla="*/ 746 h 747"/>
                <a:gd name="T26" fmla="*/ 657 w 658"/>
                <a:gd name="T27" fmla="*/ 373 h 747"/>
                <a:gd name="T28" fmla="*/ 657 w 658"/>
                <a:gd name="T29" fmla="*/ 0 h 747"/>
                <a:gd name="T30" fmla="*/ 329 w 658"/>
                <a:gd name="T31" fmla="*/ 0 h 747"/>
                <a:gd name="T32" fmla="*/ 0 w 658"/>
                <a:gd name="T33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8" h="747">
                  <a:moveTo>
                    <a:pt x="0" y="0"/>
                  </a:moveTo>
                  <a:lnTo>
                    <a:pt x="0" y="226"/>
                  </a:lnTo>
                  <a:lnTo>
                    <a:pt x="0" y="453"/>
                  </a:lnTo>
                  <a:lnTo>
                    <a:pt x="0" y="453"/>
                  </a:lnTo>
                  <a:cubicBezTo>
                    <a:pt x="0" y="480"/>
                    <a:pt x="11" y="505"/>
                    <a:pt x="29" y="522"/>
                  </a:cubicBezTo>
                  <a:lnTo>
                    <a:pt x="29" y="522"/>
                  </a:lnTo>
                  <a:cubicBezTo>
                    <a:pt x="47" y="540"/>
                    <a:pt x="72" y="551"/>
                    <a:pt x="99" y="551"/>
                  </a:cubicBezTo>
                  <a:lnTo>
                    <a:pt x="161" y="551"/>
                  </a:lnTo>
                  <a:lnTo>
                    <a:pt x="223" y="551"/>
                  </a:lnTo>
                  <a:lnTo>
                    <a:pt x="223" y="649"/>
                  </a:lnTo>
                  <a:lnTo>
                    <a:pt x="223" y="746"/>
                  </a:lnTo>
                  <a:lnTo>
                    <a:pt x="440" y="746"/>
                  </a:lnTo>
                  <a:lnTo>
                    <a:pt x="657" y="746"/>
                  </a:lnTo>
                  <a:lnTo>
                    <a:pt x="657" y="373"/>
                  </a:lnTo>
                  <a:lnTo>
                    <a:pt x="657" y="0"/>
                  </a:lnTo>
                  <a:lnTo>
                    <a:pt x="329" y="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506">
              <a:extLst>
                <a:ext uri="{FF2B5EF4-FFF2-40B4-BE49-F238E27FC236}">
                  <a16:creationId xmlns:a16="http://schemas.microsoft.com/office/drawing/2014/main" id="{D323B3C4-97DE-0248-B51A-896D4150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20" y="6336165"/>
              <a:ext cx="576768" cy="576768"/>
            </a:xfrm>
            <a:custGeom>
              <a:avLst/>
              <a:gdLst>
                <a:gd name="T0" fmla="*/ 462 w 463"/>
                <a:gd name="T1" fmla="*/ 231 h 462"/>
                <a:gd name="T2" fmla="*/ 462 w 463"/>
                <a:gd name="T3" fmla="*/ 231 h 462"/>
                <a:gd name="T4" fmla="*/ 231 w 463"/>
                <a:gd name="T5" fmla="*/ 461 h 462"/>
                <a:gd name="T6" fmla="*/ 231 w 463"/>
                <a:gd name="T7" fmla="*/ 461 h 462"/>
                <a:gd name="T8" fmla="*/ 0 w 463"/>
                <a:gd name="T9" fmla="*/ 231 h 462"/>
                <a:gd name="T10" fmla="*/ 0 w 463"/>
                <a:gd name="T11" fmla="*/ 231 h 462"/>
                <a:gd name="T12" fmla="*/ 231 w 463"/>
                <a:gd name="T13" fmla="*/ 0 h 462"/>
                <a:gd name="T14" fmla="*/ 231 w 463"/>
                <a:gd name="T15" fmla="*/ 0 h 462"/>
                <a:gd name="T16" fmla="*/ 462 w 463"/>
                <a:gd name="T17" fmla="*/ 23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3" h="462">
                  <a:moveTo>
                    <a:pt x="462" y="231"/>
                  </a:moveTo>
                  <a:lnTo>
                    <a:pt x="462" y="231"/>
                  </a:lnTo>
                  <a:cubicBezTo>
                    <a:pt x="462" y="358"/>
                    <a:pt x="358" y="461"/>
                    <a:pt x="231" y="461"/>
                  </a:cubicBezTo>
                  <a:lnTo>
                    <a:pt x="231" y="461"/>
                  </a:lnTo>
                  <a:cubicBezTo>
                    <a:pt x="104" y="461"/>
                    <a:pt x="0" y="358"/>
                    <a:pt x="0" y="231"/>
                  </a:cubicBezTo>
                  <a:lnTo>
                    <a:pt x="0" y="231"/>
                  </a:lnTo>
                  <a:cubicBezTo>
                    <a:pt x="0" y="103"/>
                    <a:pt x="104" y="0"/>
                    <a:pt x="231" y="0"/>
                  </a:cubicBezTo>
                  <a:lnTo>
                    <a:pt x="231" y="0"/>
                  </a:lnTo>
                  <a:cubicBezTo>
                    <a:pt x="358" y="0"/>
                    <a:pt x="462" y="103"/>
                    <a:pt x="462" y="23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507">
              <a:extLst>
                <a:ext uri="{FF2B5EF4-FFF2-40B4-BE49-F238E27FC236}">
                  <a16:creationId xmlns:a16="http://schemas.microsoft.com/office/drawing/2014/main" id="{D6C84646-CD63-0F4B-A45C-D0F744688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120" y="6336165"/>
              <a:ext cx="576768" cy="576768"/>
            </a:xfrm>
            <a:custGeom>
              <a:avLst/>
              <a:gdLst>
                <a:gd name="T0" fmla="*/ 462 w 463"/>
                <a:gd name="T1" fmla="*/ 231 h 462"/>
                <a:gd name="T2" fmla="*/ 462 w 463"/>
                <a:gd name="T3" fmla="*/ 231 h 462"/>
                <a:gd name="T4" fmla="*/ 231 w 463"/>
                <a:gd name="T5" fmla="*/ 461 h 462"/>
                <a:gd name="T6" fmla="*/ 231 w 463"/>
                <a:gd name="T7" fmla="*/ 461 h 462"/>
                <a:gd name="T8" fmla="*/ 0 w 463"/>
                <a:gd name="T9" fmla="*/ 231 h 462"/>
                <a:gd name="T10" fmla="*/ 0 w 463"/>
                <a:gd name="T11" fmla="*/ 231 h 462"/>
                <a:gd name="T12" fmla="*/ 231 w 463"/>
                <a:gd name="T13" fmla="*/ 0 h 462"/>
                <a:gd name="T14" fmla="*/ 231 w 463"/>
                <a:gd name="T15" fmla="*/ 0 h 462"/>
                <a:gd name="T16" fmla="*/ 462 w 463"/>
                <a:gd name="T17" fmla="*/ 23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3" h="462">
                  <a:moveTo>
                    <a:pt x="462" y="231"/>
                  </a:moveTo>
                  <a:lnTo>
                    <a:pt x="462" y="231"/>
                  </a:lnTo>
                  <a:cubicBezTo>
                    <a:pt x="462" y="358"/>
                    <a:pt x="358" y="461"/>
                    <a:pt x="231" y="461"/>
                  </a:cubicBezTo>
                  <a:lnTo>
                    <a:pt x="231" y="461"/>
                  </a:lnTo>
                  <a:cubicBezTo>
                    <a:pt x="104" y="461"/>
                    <a:pt x="0" y="358"/>
                    <a:pt x="0" y="231"/>
                  </a:cubicBezTo>
                  <a:lnTo>
                    <a:pt x="0" y="231"/>
                  </a:lnTo>
                  <a:cubicBezTo>
                    <a:pt x="0" y="103"/>
                    <a:pt x="104" y="0"/>
                    <a:pt x="231" y="0"/>
                  </a:cubicBezTo>
                  <a:lnTo>
                    <a:pt x="231" y="0"/>
                  </a:lnTo>
                  <a:cubicBezTo>
                    <a:pt x="358" y="0"/>
                    <a:pt x="462" y="103"/>
                    <a:pt x="462" y="231"/>
                  </a:cubicBez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508">
              <a:extLst>
                <a:ext uri="{FF2B5EF4-FFF2-40B4-BE49-F238E27FC236}">
                  <a16:creationId xmlns:a16="http://schemas.microsoft.com/office/drawing/2014/main" id="{3F8330E3-6383-C840-BC59-F8FCAEA2C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9430" y="6484475"/>
              <a:ext cx="280146" cy="280146"/>
            </a:xfrm>
            <a:custGeom>
              <a:avLst/>
              <a:gdLst>
                <a:gd name="T0" fmla="*/ 224 w 225"/>
                <a:gd name="T1" fmla="*/ 112 h 225"/>
                <a:gd name="T2" fmla="*/ 224 w 225"/>
                <a:gd name="T3" fmla="*/ 112 h 225"/>
                <a:gd name="T4" fmla="*/ 112 w 225"/>
                <a:gd name="T5" fmla="*/ 224 h 225"/>
                <a:gd name="T6" fmla="*/ 112 w 225"/>
                <a:gd name="T7" fmla="*/ 224 h 225"/>
                <a:gd name="T8" fmla="*/ 0 w 225"/>
                <a:gd name="T9" fmla="*/ 112 h 225"/>
                <a:gd name="T10" fmla="*/ 0 w 225"/>
                <a:gd name="T11" fmla="*/ 112 h 225"/>
                <a:gd name="T12" fmla="*/ 112 w 225"/>
                <a:gd name="T13" fmla="*/ 0 h 225"/>
                <a:gd name="T14" fmla="*/ 112 w 225"/>
                <a:gd name="T15" fmla="*/ 0 h 225"/>
                <a:gd name="T16" fmla="*/ 224 w 225"/>
                <a:gd name="T17" fmla="*/ 11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224" y="112"/>
                  </a:moveTo>
                  <a:lnTo>
                    <a:pt x="224" y="112"/>
                  </a:lnTo>
                  <a:cubicBezTo>
                    <a:pt x="224" y="174"/>
                    <a:pt x="174" y="224"/>
                    <a:pt x="112" y="224"/>
                  </a:cubicBezTo>
                  <a:lnTo>
                    <a:pt x="112" y="224"/>
                  </a:lnTo>
                  <a:cubicBezTo>
                    <a:pt x="50" y="224"/>
                    <a:pt x="0" y="174"/>
                    <a:pt x="0" y="112"/>
                  </a:cubicBezTo>
                  <a:lnTo>
                    <a:pt x="0" y="112"/>
                  </a:lnTo>
                  <a:cubicBezTo>
                    <a:pt x="0" y="50"/>
                    <a:pt x="50" y="0"/>
                    <a:pt x="112" y="0"/>
                  </a:cubicBezTo>
                  <a:lnTo>
                    <a:pt x="112" y="0"/>
                  </a:lnTo>
                  <a:cubicBezTo>
                    <a:pt x="174" y="0"/>
                    <a:pt x="224" y="50"/>
                    <a:pt x="224" y="1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509">
              <a:extLst>
                <a:ext uri="{FF2B5EF4-FFF2-40B4-BE49-F238E27FC236}">
                  <a16:creationId xmlns:a16="http://schemas.microsoft.com/office/drawing/2014/main" id="{1C84B1E0-8F30-2341-998E-2B6A99E7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9994" y="6484475"/>
              <a:ext cx="120848" cy="120848"/>
            </a:xfrm>
            <a:custGeom>
              <a:avLst/>
              <a:gdLst>
                <a:gd name="T0" fmla="*/ 95 w 96"/>
                <a:gd name="T1" fmla="*/ 48 h 96"/>
                <a:gd name="T2" fmla="*/ 95 w 96"/>
                <a:gd name="T3" fmla="*/ 48 h 96"/>
                <a:gd name="T4" fmla="*/ 47 w 96"/>
                <a:gd name="T5" fmla="*/ 95 h 96"/>
                <a:gd name="T6" fmla="*/ 47 w 96"/>
                <a:gd name="T7" fmla="*/ 95 h 96"/>
                <a:gd name="T8" fmla="*/ 0 w 96"/>
                <a:gd name="T9" fmla="*/ 48 h 96"/>
                <a:gd name="T10" fmla="*/ 0 w 96"/>
                <a:gd name="T11" fmla="*/ 48 h 96"/>
                <a:gd name="T12" fmla="*/ 47 w 96"/>
                <a:gd name="T13" fmla="*/ 0 h 96"/>
                <a:gd name="T14" fmla="*/ 47 w 96"/>
                <a:gd name="T15" fmla="*/ 0 h 96"/>
                <a:gd name="T16" fmla="*/ 95 w 96"/>
                <a:gd name="T1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6">
                  <a:moveTo>
                    <a:pt x="95" y="48"/>
                  </a:moveTo>
                  <a:lnTo>
                    <a:pt x="95" y="48"/>
                  </a:lnTo>
                  <a:cubicBezTo>
                    <a:pt x="95" y="74"/>
                    <a:pt x="74" y="95"/>
                    <a:pt x="47" y="95"/>
                  </a:cubicBezTo>
                  <a:lnTo>
                    <a:pt x="47" y="95"/>
                  </a:lnTo>
                  <a:cubicBezTo>
                    <a:pt x="21" y="95"/>
                    <a:pt x="0" y="74"/>
                    <a:pt x="0" y="48"/>
                  </a:cubicBezTo>
                  <a:lnTo>
                    <a:pt x="0" y="48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4" y="0"/>
                    <a:pt x="95" y="21"/>
                    <a:pt x="95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510">
              <a:extLst>
                <a:ext uri="{FF2B5EF4-FFF2-40B4-BE49-F238E27FC236}">
                  <a16:creationId xmlns:a16="http://schemas.microsoft.com/office/drawing/2014/main" id="{B9585787-CD45-B242-B4D3-9193EBE2C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0137" y="6654763"/>
              <a:ext cx="71412" cy="71408"/>
            </a:xfrm>
            <a:custGeom>
              <a:avLst/>
              <a:gdLst>
                <a:gd name="T0" fmla="*/ 55 w 56"/>
                <a:gd name="T1" fmla="*/ 27 h 56"/>
                <a:gd name="T2" fmla="*/ 55 w 56"/>
                <a:gd name="T3" fmla="*/ 27 h 56"/>
                <a:gd name="T4" fmla="*/ 27 w 56"/>
                <a:gd name="T5" fmla="*/ 55 h 56"/>
                <a:gd name="T6" fmla="*/ 27 w 56"/>
                <a:gd name="T7" fmla="*/ 55 h 56"/>
                <a:gd name="T8" fmla="*/ 0 w 56"/>
                <a:gd name="T9" fmla="*/ 27 h 56"/>
                <a:gd name="T10" fmla="*/ 0 w 56"/>
                <a:gd name="T11" fmla="*/ 27 h 56"/>
                <a:gd name="T12" fmla="*/ 27 w 56"/>
                <a:gd name="T13" fmla="*/ 0 h 56"/>
                <a:gd name="T14" fmla="*/ 27 w 56"/>
                <a:gd name="T15" fmla="*/ 0 h 56"/>
                <a:gd name="T16" fmla="*/ 55 w 56"/>
                <a:gd name="T1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3" y="55"/>
                    <a:pt x="27" y="55"/>
                  </a:cubicBezTo>
                  <a:lnTo>
                    <a:pt x="27" y="55"/>
                  </a:lnTo>
                  <a:cubicBezTo>
                    <a:pt x="12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3" y="0"/>
                    <a:pt x="55" y="12"/>
                    <a:pt x="55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511">
              <a:extLst>
                <a:ext uri="{FF2B5EF4-FFF2-40B4-BE49-F238E27FC236}">
                  <a16:creationId xmlns:a16="http://schemas.microsoft.com/office/drawing/2014/main" id="{013DF4FB-C8E8-5446-A028-4F76D5303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6180" y="6160387"/>
              <a:ext cx="1461150" cy="1191990"/>
            </a:xfrm>
            <a:custGeom>
              <a:avLst/>
              <a:gdLst>
                <a:gd name="T0" fmla="*/ 145 w 1174"/>
                <a:gd name="T1" fmla="*/ 30 h 959"/>
                <a:gd name="T2" fmla="*/ 145 w 1174"/>
                <a:gd name="T3" fmla="*/ 30 h 959"/>
                <a:gd name="T4" fmla="*/ 46 w 1174"/>
                <a:gd name="T5" fmla="*/ 55 h 959"/>
                <a:gd name="T6" fmla="*/ 46 w 1174"/>
                <a:gd name="T7" fmla="*/ 55 h 959"/>
                <a:gd name="T8" fmla="*/ 15 w 1174"/>
                <a:gd name="T9" fmla="*/ 128 h 959"/>
                <a:gd name="T10" fmla="*/ 15 w 1174"/>
                <a:gd name="T11" fmla="*/ 128 h 959"/>
                <a:gd name="T12" fmla="*/ 14 w 1174"/>
                <a:gd name="T13" fmla="*/ 365 h 959"/>
                <a:gd name="T14" fmla="*/ 14 w 1174"/>
                <a:gd name="T15" fmla="*/ 365 h 959"/>
                <a:gd name="T16" fmla="*/ 582 w 1174"/>
                <a:gd name="T17" fmla="*/ 942 h 959"/>
                <a:gd name="T18" fmla="*/ 582 w 1174"/>
                <a:gd name="T19" fmla="*/ 942 h 959"/>
                <a:gd name="T20" fmla="*/ 586 w 1174"/>
                <a:gd name="T21" fmla="*/ 942 h 959"/>
                <a:gd name="T22" fmla="*/ 586 w 1174"/>
                <a:gd name="T23" fmla="*/ 942 h 959"/>
                <a:gd name="T24" fmla="*/ 965 w 1174"/>
                <a:gd name="T25" fmla="*/ 799 h 959"/>
                <a:gd name="T26" fmla="*/ 965 w 1174"/>
                <a:gd name="T27" fmla="*/ 799 h 959"/>
                <a:gd name="T28" fmla="*/ 1157 w 1174"/>
                <a:gd name="T29" fmla="*/ 363 h 959"/>
                <a:gd name="T30" fmla="*/ 1157 w 1174"/>
                <a:gd name="T31" fmla="*/ 363 h 959"/>
                <a:gd name="T32" fmla="*/ 1156 w 1174"/>
                <a:gd name="T33" fmla="*/ 127 h 959"/>
                <a:gd name="T34" fmla="*/ 1156 w 1174"/>
                <a:gd name="T35" fmla="*/ 127 h 959"/>
                <a:gd name="T36" fmla="*/ 1127 w 1174"/>
                <a:gd name="T37" fmla="*/ 63 h 959"/>
                <a:gd name="T38" fmla="*/ 1127 w 1174"/>
                <a:gd name="T39" fmla="*/ 63 h 959"/>
                <a:gd name="T40" fmla="*/ 877 w 1174"/>
                <a:gd name="T41" fmla="*/ 55 h 959"/>
                <a:gd name="T42" fmla="*/ 877 w 1174"/>
                <a:gd name="T43" fmla="*/ 55 h 959"/>
                <a:gd name="T44" fmla="*/ 659 w 1174"/>
                <a:gd name="T45" fmla="*/ 78 h 959"/>
                <a:gd name="T46" fmla="*/ 659 w 1174"/>
                <a:gd name="T47" fmla="*/ 78 h 959"/>
                <a:gd name="T48" fmla="*/ 527 w 1174"/>
                <a:gd name="T49" fmla="*/ 78 h 959"/>
                <a:gd name="T50" fmla="*/ 527 w 1174"/>
                <a:gd name="T51" fmla="*/ 78 h 959"/>
                <a:gd name="T52" fmla="*/ 280 w 1174"/>
                <a:gd name="T53" fmla="*/ 48 h 959"/>
                <a:gd name="T54" fmla="*/ 280 w 1174"/>
                <a:gd name="T55" fmla="*/ 48 h 959"/>
                <a:gd name="T56" fmla="*/ 145 w 1174"/>
                <a:gd name="T57" fmla="*/ 30 h 959"/>
                <a:gd name="T58" fmla="*/ 586 w 1174"/>
                <a:gd name="T59" fmla="*/ 958 h 959"/>
                <a:gd name="T60" fmla="*/ 586 w 1174"/>
                <a:gd name="T61" fmla="*/ 958 h 959"/>
                <a:gd name="T62" fmla="*/ 582 w 1174"/>
                <a:gd name="T63" fmla="*/ 958 h 959"/>
                <a:gd name="T64" fmla="*/ 582 w 1174"/>
                <a:gd name="T65" fmla="*/ 958 h 959"/>
                <a:gd name="T66" fmla="*/ 0 w 1174"/>
                <a:gd name="T67" fmla="*/ 365 h 959"/>
                <a:gd name="T68" fmla="*/ 0 w 1174"/>
                <a:gd name="T69" fmla="*/ 365 h 959"/>
                <a:gd name="T70" fmla="*/ 0 w 1174"/>
                <a:gd name="T71" fmla="*/ 128 h 959"/>
                <a:gd name="T72" fmla="*/ 0 w 1174"/>
                <a:gd name="T73" fmla="*/ 128 h 959"/>
                <a:gd name="T74" fmla="*/ 37 w 1174"/>
                <a:gd name="T75" fmla="*/ 44 h 959"/>
                <a:gd name="T76" fmla="*/ 37 w 1174"/>
                <a:gd name="T77" fmla="*/ 44 h 959"/>
                <a:gd name="T78" fmla="*/ 283 w 1174"/>
                <a:gd name="T79" fmla="*/ 35 h 959"/>
                <a:gd name="T80" fmla="*/ 283 w 1174"/>
                <a:gd name="T81" fmla="*/ 35 h 959"/>
                <a:gd name="T82" fmla="*/ 527 w 1174"/>
                <a:gd name="T83" fmla="*/ 63 h 959"/>
                <a:gd name="T84" fmla="*/ 659 w 1174"/>
                <a:gd name="T85" fmla="*/ 63 h 959"/>
                <a:gd name="T86" fmla="*/ 659 w 1174"/>
                <a:gd name="T87" fmla="*/ 63 h 959"/>
                <a:gd name="T88" fmla="*/ 659 w 1174"/>
                <a:gd name="T89" fmla="*/ 63 h 959"/>
                <a:gd name="T90" fmla="*/ 873 w 1174"/>
                <a:gd name="T91" fmla="*/ 40 h 959"/>
                <a:gd name="T92" fmla="*/ 873 w 1174"/>
                <a:gd name="T93" fmla="*/ 40 h 959"/>
                <a:gd name="T94" fmla="*/ 1136 w 1174"/>
                <a:gd name="T95" fmla="*/ 52 h 959"/>
                <a:gd name="T96" fmla="*/ 1136 w 1174"/>
                <a:gd name="T97" fmla="*/ 52 h 959"/>
                <a:gd name="T98" fmla="*/ 1171 w 1174"/>
                <a:gd name="T99" fmla="*/ 127 h 959"/>
                <a:gd name="T100" fmla="*/ 1171 w 1174"/>
                <a:gd name="T101" fmla="*/ 127 h 959"/>
                <a:gd name="T102" fmla="*/ 1173 w 1174"/>
                <a:gd name="T103" fmla="*/ 363 h 959"/>
                <a:gd name="T104" fmla="*/ 1173 w 1174"/>
                <a:gd name="T105" fmla="*/ 363 h 959"/>
                <a:gd name="T106" fmla="*/ 987 w 1174"/>
                <a:gd name="T107" fmla="*/ 799 h 959"/>
                <a:gd name="T108" fmla="*/ 987 w 1174"/>
                <a:gd name="T109" fmla="*/ 799 h 959"/>
                <a:gd name="T110" fmla="*/ 586 w 1174"/>
                <a:gd name="T111" fmla="*/ 95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4" h="959">
                  <a:moveTo>
                    <a:pt x="145" y="30"/>
                  </a:moveTo>
                  <a:lnTo>
                    <a:pt x="145" y="30"/>
                  </a:lnTo>
                  <a:cubicBezTo>
                    <a:pt x="106" y="30"/>
                    <a:pt x="70" y="36"/>
                    <a:pt x="46" y="55"/>
                  </a:cubicBezTo>
                  <a:lnTo>
                    <a:pt x="46" y="55"/>
                  </a:lnTo>
                  <a:cubicBezTo>
                    <a:pt x="25" y="71"/>
                    <a:pt x="15" y="96"/>
                    <a:pt x="15" y="128"/>
                  </a:cubicBezTo>
                  <a:lnTo>
                    <a:pt x="15" y="128"/>
                  </a:lnTo>
                  <a:cubicBezTo>
                    <a:pt x="14" y="200"/>
                    <a:pt x="14" y="280"/>
                    <a:pt x="14" y="365"/>
                  </a:cubicBezTo>
                  <a:lnTo>
                    <a:pt x="14" y="365"/>
                  </a:lnTo>
                  <a:cubicBezTo>
                    <a:pt x="14" y="680"/>
                    <a:pt x="269" y="940"/>
                    <a:pt x="582" y="942"/>
                  </a:cubicBezTo>
                  <a:lnTo>
                    <a:pt x="582" y="942"/>
                  </a:lnTo>
                  <a:cubicBezTo>
                    <a:pt x="583" y="942"/>
                    <a:pt x="585" y="942"/>
                    <a:pt x="586" y="942"/>
                  </a:cubicBezTo>
                  <a:lnTo>
                    <a:pt x="586" y="942"/>
                  </a:lnTo>
                  <a:cubicBezTo>
                    <a:pt x="727" y="942"/>
                    <a:pt x="861" y="891"/>
                    <a:pt x="965" y="799"/>
                  </a:cubicBezTo>
                  <a:lnTo>
                    <a:pt x="965" y="799"/>
                  </a:lnTo>
                  <a:cubicBezTo>
                    <a:pt x="1089" y="688"/>
                    <a:pt x="1157" y="529"/>
                    <a:pt x="1157" y="363"/>
                  </a:cubicBezTo>
                  <a:lnTo>
                    <a:pt x="1157" y="363"/>
                  </a:lnTo>
                  <a:cubicBezTo>
                    <a:pt x="1157" y="294"/>
                    <a:pt x="1157" y="214"/>
                    <a:pt x="1156" y="127"/>
                  </a:cubicBezTo>
                  <a:lnTo>
                    <a:pt x="1156" y="127"/>
                  </a:lnTo>
                  <a:cubicBezTo>
                    <a:pt x="1156" y="99"/>
                    <a:pt x="1146" y="78"/>
                    <a:pt x="1127" y="63"/>
                  </a:cubicBezTo>
                  <a:lnTo>
                    <a:pt x="1127" y="63"/>
                  </a:lnTo>
                  <a:cubicBezTo>
                    <a:pt x="1086" y="31"/>
                    <a:pt x="997" y="28"/>
                    <a:pt x="877" y="55"/>
                  </a:cubicBezTo>
                  <a:lnTo>
                    <a:pt x="877" y="55"/>
                  </a:lnTo>
                  <a:cubicBezTo>
                    <a:pt x="808" y="70"/>
                    <a:pt x="734" y="78"/>
                    <a:pt x="659" y="78"/>
                  </a:cubicBezTo>
                  <a:lnTo>
                    <a:pt x="659" y="78"/>
                  </a:lnTo>
                  <a:lnTo>
                    <a:pt x="527" y="78"/>
                  </a:lnTo>
                  <a:lnTo>
                    <a:pt x="527" y="78"/>
                  </a:lnTo>
                  <a:cubicBezTo>
                    <a:pt x="442" y="78"/>
                    <a:pt x="359" y="68"/>
                    <a:pt x="280" y="48"/>
                  </a:cubicBezTo>
                  <a:lnTo>
                    <a:pt x="280" y="48"/>
                  </a:lnTo>
                  <a:cubicBezTo>
                    <a:pt x="238" y="39"/>
                    <a:pt x="189" y="30"/>
                    <a:pt x="145" y="30"/>
                  </a:cubicBezTo>
                  <a:close/>
                  <a:moveTo>
                    <a:pt x="586" y="958"/>
                  </a:moveTo>
                  <a:lnTo>
                    <a:pt x="586" y="958"/>
                  </a:lnTo>
                  <a:cubicBezTo>
                    <a:pt x="585" y="958"/>
                    <a:pt x="583" y="958"/>
                    <a:pt x="582" y="958"/>
                  </a:cubicBezTo>
                  <a:lnTo>
                    <a:pt x="582" y="958"/>
                  </a:lnTo>
                  <a:cubicBezTo>
                    <a:pt x="261" y="955"/>
                    <a:pt x="0" y="689"/>
                    <a:pt x="0" y="365"/>
                  </a:cubicBezTo>
                  <a:lnTo>
                    <a:pt x="0" y="365"/>
                  </a:lnTo>
                  <a:cubicBezTo>
                    <a:pt x="0" y="280"/>
                    <a:pt x="0" y="200"/>
                    <a:pt x="0" y="128"/>
                  </a:cubicBezTo>
                  <a:lnTo>
                    <a:pt x="0" y="128"/>
                  </a:lnTo>
                  <a:cubicBezTo>
                    <a:pt x="0" y="91"/>
                    <a:pt x="12" y="63"/>
                    <a:pt x="37" y="44"/>
                  </a:cubicBezTo>
                  <a:lnTo>
                    <a:pt x="37" y="44"/>
                  </a:lnTo>
                  <a:cubicBezTo>
                    <a:pt x="93" y="0"/>
                    <a:pt x="202" y="14"/>
                    <a:pt x="283" y="35"/>
                  </a:cubicBezTo>
                  <a:lnTo>
                    <a:pt x="283" y="35"/>
                  </a:lnTo>
                  <a:cubicBezTo>
                    <a:pt x="361" y="53"/>
                    <a:pt x="443" y="63"/>
                    <a:pt x="527" y="63"/>
                  </a:cubicBezTo>
                  <a:lnTo>
                    <a:pt x="659" y="63"/>
                  </a:lnTo>
                  <a:lnTo>
                    <a:pt x="659" y="63"/>
                  </a:lnTo>
                  <a:lnTo>
                    <a:pt x="659" y="63"/>
                  </a:lnTo>
                  <a:cubicBezTo>
                    <a:pt x="733" y="63"/>
                    <a:pt x="805" y="55"/>
                    <a:pt x="873" y="40"/>
                  </a:cubicBezTo>
                  <a:lnTo>
                    <a:pt x="873" y="40"/>
                  </a:lnTo>
                  <a:cubicBezTo>
                    <a:pt x="962" y="20"/>
                    <a:pt x="1079" y="6"/>
                    <a:pt x="1136" y="52"/>
                  </a:cubicBezTo>
                  <a:lnTo>
                    <a:pt x="1136" y="52"/>
                  </a:lnTo>
                  <a:cubicBezTo>
                    <a:pt x="1159" y="69"/>
                    <a:pt x="1171" y="94"/>
                    <a:pt x="1171" y="127"/>
                  </a:cubicBezTo>
                  <a:lnTo>
                    <a:pt x="1171" y="127"/>
                  </a:lnTo>
                  <a:cubicBezTo>
                    <a:pt x="1172" y="214"/>
                    <a:pt x="1173" y="294"/>
                    <a:pt x="1173" y="363"/>
                  </a:cubicBezTo>
                  <a:lnTo>
                    <a:pt x="1173" y="363"/>
                  </a:lnTo>
                  <a:cubicBezTo>
                    <a:pt x="1173" y="527"/>
                    <a:pt x="1107" y="685"/>
                    <a:pt x="987" y="799"/>
                  </a:cubicBezTo>
                  <a:lnTo>
                    <a:pt x="987" y="799"/>
                  </a:lnTo>
                  <a:cubicBezTo>
                    <a:pt x="878" y="901"/>
                    <a:pt x="737" y="958"/>
                    <a:pt x="586" y="9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512">
              <a:extLst>
                <a:ext uri="{FF2B5EF4-FFF2-40B4-BE49-F238E27FC236}">
                  <a16:creationId xmlns:a16="http://schemas.microsoft.com/office/drawing/2014/main" id="{B804411F-079E-0545-BF8D-FF96A8804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829" y="5594602"/>
              <a:ext cx="1697351" cy="142819"/>
            </a:xfrm>
            <a:custGeom>
              <a:avLst/>
              <a:gdLst>
                <a:gd name="T0" fmla="*/ 1361 w 1362"/>
                <a:gd name="T1" fmla="*/ 115 h 116"/>
                <a:gd name="T2" fmla="*/ 0 w 1362"/>
                <a:gd name="T3" fmla="*/ 115 h 116"/>
                <a:gd name="T4" fmla="*/ 0 w 1362"/>
                <a:gd name="T5" fmla="*/ 0 h 116"/>
                <a:gd name="T6" fmla="*/ 1361 w 1362"/>
                <a:gd name="T7" fmla="*/ 0 h 116"/>
                <a:gd name="T8" fmla="*/ 1361 w 1362"/>
                <a:gd name="T9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2" h="116">
                  <a:moveTo>
                    <a:pt x="1361" y="115"/>
                  </a:moveTo>
                  <a:lnTo>
                    <a:pt x="0" y="115"/>
                  </a:lnTo>
                  <a:lnTo>
                    <a:pt x="0" y="0"/>
                  </a:lnTo>
                  <a:lnTo>
                    <a:pt x="1361" y="0"/>
                  </a:lnTo>
                  <a:lnTo>
                    <a:pt x="1361" y="11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C526C4-8172-A14B-8311-EBFCDFC09993}"/>
              </a:ext>
            </a:extLst>
          </p:cNvPr>
          <p:cNvGrpSpPr/>
          <p:nvPr/>
        </p:nvGrpSpPr>
        <p:grpSpPr>
          <a:xfrm>
            <a:off x="8459046" y="5704463"/>
            <a:ext cx="1757774" cy="1494108"/>
            <a:chOff x="8459046" y="5704463"/>
            <a:chExt cx="1757774" cy="1494108"/>
          </a:xfrm>
        </p:grpSpPr>
        <p:sp>
          <p:nvSpPr>
            <p:cNvPr id="45" name="Freeform 513">
              <a:extLst>
                <a:ext uri="{FF2B5EF4-FFF2-40B4-BE49-F238E27FC236}">
                  <a16:creationId xmlns:a16="http://schemas.microsoft.com/office/drawing/2014/main" id="{93793876-983E-5646-8138-DE0DB15A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1877" y="6215318"/>
              <a:ext cx="834943" cy="873392"/>
            </a:xfrm>
            <a:custGeom>
              <a:avLst/>
              <a:gdLst>
                <a:gd name="T0" fmla="*/ 219 w 672"/>
                <a:gd name="T1" fmla="*/ 338 h 699"/>
                <a:gd name="T2" fmla="*/ 219 w 672"/>
                <a:gd name="T3" fmla="*/ 338 h 699"/>
                <a:gd name="T4" fmla="*/ 100 w 672"/>
                <a:gd name="T5" fmla="*/ 218 h 699"/>
                <a:gd name="T6" fmla="*/ 100 w 672"/>
                <a:gd name="T7" fmla="*/ 218 h 699"/>
                <a:gd name="T8" fmla="*/ 219 w 672"/>
                <a:gd name="T9" fmla="*/ 97 h 699"/>
                <a:gd name="T10" fmla="*/ 219 w 672"/>
                <a:gd name="T11" fmla="*/ 97 h 699"/>
                <a:gd name="T12" fmla="*/ 340 w 672"/>
                <a:gd name="T13" fmla="*/ 218 h 699"/>
                <a:gd name="T14" fmla="*/ 340 w 672"/>
                <a:gd name="T15" fmla="*/ 218 h 699"/>
                <a:gd name="T16" fmla="*/ 219 w 672"/>
                <a:gd name="T17" fmla="*/ 338 h 699"/>
                <a:gd name="T18" fmla="*/ 598 w 672"/>
                <a:gd name="T19" fmla="*/ 468 h 699"/>
                <a:gd name="T20" fmla="*/ 519 w 672"/>
                <a:gd name="T21" fmla="*/ 525 h 699"/>
                <a:gd name="T22" fmla="*/ 508 w 672"/>
                <a:gd name="T23" fmla="*/ 510 h 699"/>
                <a:gd name="T24" fmla="*/ 547 w 672"/>
                <a:gd name="T25" fmla="*/ 481 h 699"/>
                <a:gd name="T26" fmla="*/ 547 w 672"/>
                <a:gd name="T27" fmla="*/ 481 h 699"/>
                <a:gd name="T28" fmla="*/ 550 w 672"/>
                <a:gd name="T29" fmla="*/ 445 h 699"/>
                <a:gd name="T30" fmla="*/ 550 w 672"/>
                <a:gd name="T31" fmla="*/ 445 h 699"/>
                <a:gd name="T32" fmla="*/ 550 w 672"/>
                <a:gd name="T33" fmla="*/ 444 h 699"/>
                <a:gd name="T34" fmla="*/ 550 w 672"/>
                <a:gd name="T35" fmla="*/ 444 h 699"/>
                <a:gd name="T36" fmla="*/ 516 w 672"/>
                <a:gd name="T37" fmla="*/ 440 h 699"/>
                <a:gd name="T38" fmla="*/ 477 w 672"/>
                <a:gd name="T39" fmla="*/ 469 h 699"/>
                <a:gd name="T40" fmla="*/ 408 w 672"/>
                <a:gd name="T41" fmla="*/ 374 h 699"/>
                <a:gd name="T42" fmla="*/ 427 w 672"/>
                <a:gd name="T43" fmla="*/ 360 h 699"/>
                <a:gd name="T44" fmla="*/ 427 w 672"/>
                <a:gd name="T45" fmla="*/ 360 h 699"/>
                <a:gd name="T46" fmla="*/ 429 w 672"/>
                <a:gd name="T47" fmla="*/ 356 h 699"/>
                <a:gd name="T48" fmla="*/ 429 w 672"/>
                <a:gd name="T49" fmla="*/ 356 h 699"/>
                <a:gd name="T50" fmla="*/ 389 w 672"/>
                <a:gd name="T51" fmla="*/ 315 h 699"/>
                <a:gd name="T52" fmla="*/ 389 w 672"/>
                <a:gd name="T53" fmla="*/ 315 h 699"/>
                <a:gd name="T54" fmla="*/ 372 w 672"/>
                <a:gd name="T55" fmla="*/ 108 h 699"/>
                <a:gd name="T56" fmla="*/ 372 w 672"/>
                <a:gd name="T57" fmla="*/ 108 h 699"/>
                <a:gd name="T58" fmla="*/ 102 w 672"/>
                <a:gd name="T59" fmla="*/ 62 h 699"/>
                <a:gd name="T60" fmla="*/ 102 w 672"/>
                <a:gd name="T61" fmla="*/ 62 h 699"/>
                <a:gd name="T62" fmla="*/ 64 w 672"/>
                <a:gd name="T63" fmla="*/ 334 h 699"/>
                <a:gd name="T64" fmla="*/ 64 w 672"/>
                <a:gd name="T65" fmla="*/ 334 h 699"/>
                <a:gd name="T66" fmla="*/ 262 w 672"/>
                <a:gd name="T67" fmla="*/ 411 h 699"/>
                <a:gd name="T68" fmla="*/ 262 w 672"/>
                <a:gd name="T69" fmla="*/ 411 h 699"/>
                <a:gd name="T70" fmla="*/ 285 w 672"/>
                <a:gd name="T71" fmla="*/ 466 h 699"/>
                <a:gd name="T72" fmla="*/ 285 w 672"/>
                <a:gd name="T73" fmla="*/ 466 h 699"/>
                <a:gd name="T74" fmla="*/ 289 w 672"/>
                <a:gd name="T75" fmla="*/ 465 h 699"/>
                <a:gd name="T76" fmla="*/ 309 w 672"/>
                <a:gd name="T77" fmla="*/ 450 h 699"/>
                <a:gd name="T78" fmla="*/ 492 w 672"/>
                <a:gd name="T79" fmla="*/ 698 h 699"/>
                <a:gd name="T80" fmla="*/ 545 w 672"/>
                <a:gd name="T81" fmla="*/ 658 h 699"/>
                <a:gd name="T82" fmla="*/ 546 w 672"/>
                <a:gd name="T83" fmla="*/ 659 h 699"/>
                <a:gd name="T84" fmla="*/ 671 w 672"/>
                <a:gd name="T85" fmla="*/ 567 h 699"/>
                <a:gd name="T86" fmla="*/ 598 w 672"/>
                <a:gd name="T87" fmla="*/ 46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2" h="699">
                  <a:moveTo>
                    <a:pt x="219" y="338"/>
                  </a:moveTo>
                  <a:lnTo>
                    <a:pt x="219" y="338"/>
                  </a:lnTo>
                  <a:cubicBezTo>
                    <a:pt x="153" y="338"/>
                    <a:pt x="100" y="285"/>
                    <a:pt x="100" y="218"/>
                  </a:cubicBezTo>
                  <a:lnTo>
                    <a:pt x="100" y="218"/>
                  </a:lnTo>
                  <a:cubicBezTo>
                    <a:pt x="100" y="151"/>
                    <a:pt x="153" y="97"/>
                    <a:pt x="219" y="97"/>
                  </a:cubicBezTo>
                  <a:lnTo>
                    <a:pt x="219" y="97"/>
                  </a:lnTo>
                  <a:cubicBezTo>
                    <a:pt x="286" y="97"/>
                    <a:pt x="340" y="151"/>
                    <a:pt x="340" y="218"/>
                  </a:cubicBezTo>
                  <a:lnTo>
                    <a:pt x="340" y="218"/>
                  </a:lnTo>
                  <a:cubicBezTo>
                    <a:pt x="340" y="285"/>
                    <a:pt x="286" y="338"/>
                    <a:pt x="219" y="338"/>
                  </a:cubicBezTo>
                  <a:close/>
                  <a:moveTo>
                    <a:pt x="598" y="468"/>
                  </a:moveTo>
                  <a:lnTo>
                    <a:pt x="519" y="525"/>
                  </a:lnTo>
                  <a:lnTo>
                    <a:pt x="508" y="510"/>
                  </a:lnTo>
                  <a:lnTo>
                    <a:pt x="547" y="481"/>
                  </a:lnTo>
                  <a:lnTo>
                    <a:pt x="547" y="481"/>
                  </a:lnTo>
                  <a:cubicBezTo>
                    <a:pt x="558" y="472"/>
                    <a:pt x="560" y="456"/>
                    <a:pt x="550" y="445"/>
                  </a:cubicBezTo>
                  <a:lnTo>
                    <a:pt x="550" y="445"/>
                  </a:lnTo>
                  <a:lnTo>
                    <a:pt x="550" y="444"/>
                  </a:lnTo>
                  <a:lnTo>
                    <a:pt x="550" y="444"/>
                  </a:lnTo>
                  <a:cubicBezTo>
                    <a:pt x="542" y="434"/>
                    <a:pt x="526" y="432"/>
                    <a:pt x="516" y="440"/>
                  </a:cubicBezTo>
                  <a:lnTo>
                    <a:pt x="477" y="469"/>
                  </a:lnTo>
                  <a:lnTo>
                    <a:pt x="408" y="374"/>
                  </a:lnTo>
                  <a:lnTo>
                    <a:pt x="427" y="360"/>
                  </a:lnTo>
                  <a:lnTo>
                    <a:pt x="427" y="360"/>
                  </a:lnTo>
                  <a:cubicBezTo>
                    <a:pt x="428" y="359"/>
                    <a:pt x="429" y="357"/>
                    <a:pt x="429" y="356"/>
                  </a:cubicBezTo>
                  <a:lnTo>
                    <a:pt x="429" y="356"/>
                  </a:lnTo>
                  <a:cubicBezTo>
                    <a:pt x="435" y="323"/>
                    <a:pt x="409" y="308"/>
                    <a:pt x="389" y="315"/>
                  </a:cubicBezTo>
                  <a:lnTo>
                    <a:pt x="389" y="315"/>
                  </a:lnTo>
                  <a:cubicBezTo>
                    <a:pt x="423" y="251"/>
                    <a:pt x="418" y="171"/>
                    <a:pt x="372" y="108"/>
                  </a:cubicBezTo>
                  <a:lnTo>
                    <a:pt x="372" y="108"/>
                  </a:lnTo>
                  <a:cubicBezTo>
                    <a:pt x="308" y="20"/>
                    <a:pt x="187" y="0"/>
                    <a:pt x="102" y="62"/>
                  </a:cubicBezTo>
                  <a:lnTo>
                    <a:pt x="102" y="62"/>
                  </a:lnTo>
                  <a:cubicBezTo>
                    <a:pt x="16" y="125"/>
                    <a:pt x="0" y="246"/>
                    <a:pt x="64" y="334"/>
                  </a:cubicBezTo>
                  <a:lnTo>
                    <a:pt x="64" y="334"/>
                  </a:lnTo>
                  <a:cubicBezTo>
                    <a:pt x="111" y="398"/>
                    <a:pt x="189" y="426"/>
                    <a:pt x="262" y="411"/>
                  </a:cubicBezTo>
                  <a:lnTo>
                    <a:pt x="262" y="411"/>
                  </a:lnTo>
                  <a:cubicBezTo>
                    <a:pt x="243" y="428"/>
                    <a:pt x="249" y="463"/>
                    <a:pt x="285" y="466"/>
                  </a:cubicBezTo>
                  <a:lnTo>
                    <a:pt x="285" y="466"/>
                  </a:lnTo>
                  <a:cubicBezTo>
                    <a:pt x="287" y="466"/>
                    <a:pt x="289" y="466"/>
                    <a:pt x="289" y="465"/>
                  </a:cubicBezTo>
                  <a:lnTo>
                    <a:pt x="309" y="450"/>
                  </a:lnTo>
                  <a:lnTo>
                    <a:pt x="492" y="698"/>
                  </a:lnTo>
                  <a:lnTo>
                    <a:pt x="545" y="658"/>
                  </a:lnTo>
                  <a:lnTo>
                    <a:pt x="546" y="659"/>
                  </a:lnTo>
                  <a:lnTo>
                    <a:pt x="671" y="567"/>
                  </a:lnTo>
                  <a:lnTo>
                    <a:pt x="598" y="4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514">
              <a:extLst>
                <a:ext uri="{FF2B5EF4-FFF2-40B4-BE49-F238E27FC236}">
                  <a16:creationId xmlns:a16="http://schemas.microsoft.com/office/drawing/2014/main" id="{9BF3A91E-82F9-3A42-A436-0C4FAD9F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1877" y="6215318"/>
              <a:ext cx="834943" cy="873392"/>
            </a:xfrm>
            <a:custGeom>
              <a:avLst/>
              <a:gdLst>
                <a:gd name="T0" fmla="*/ 219 w 672"/>
                <a:gd name="T1" fmla="*/ 338 h 699"/>
                <a:gd name="T2" fmla="*/ 219 w 672"/>
                <a:gd name="T3" fmla="*/ 338 h 699"/>
                <a:gd name="T4" fmla="*/ 100 w 672"/>
                <a:gd name="T5" fmla="*/ 218 h 699"/>
                <a:gd name="T6" fmla="*/ 100 w 672"/>
                <a:gd name="T7" fmla="*/ 218 h 699"/>
                <a:gd name="T8" fmla="*/ 219 w 672"/>
                <a:gd name="T9" fmla="*/ 97 h 699"/>
                <a:gd name="T10" fmla="*/ 219 w 672"/>
                <a:gd name="T11" fmla="*/ 97 h 699"/>
                <a:gd name="T12" fmla="*/ 340 w 672"/>
                <a:gd name="T13" fmla="*/ 218 h 699"/>
                <a:gd name="T14" fmla="*/ 340 w 672"/>
                <a:gd name="T15" fmla="*/ 218 h 699"/>
                <a:gd name="T16" fmla="*/ 219 w 672"/>
                <a:gd name="T17" fmla="*/ 338 h 699"/>
                <a:gd name="T18" fmla="*/ 598 w 672"/>
                <a:gd name="T19" fmla="*/ 468 h 699"/>
                <a:gd name="T20" fmla="*/ 519 w 672"/>
                <a:gd name="T21" fmla="*/ 525 h 699"/>
                <a:gd name="T22" fmla="*/ 508 w 672"/>
                <a:gd name="T23" fmla="*/ 510 h 699"/>
                <a:gd name="T24" fmla="*/ 547 w 672"/>
                <a:gd name="T25" fmla="*/ 481 h 699"/>
                <a:gd name="T26" fmla="*/ 547 w 672"/>
                <a:gd name="T27" fmla="*/ 481 h 699"/>
                <a:gd name="T28" fmla="*/ 550 w 672"/>
                <a:gd name="T29" fmla="*/ 445 h 699"/>
                <a:gd name="T30" fmla="*/ 550 w 672"/>
                <a:gd name="T31" fmla="*/ 445 h 699"/>
                <a:gd name="T32" fmla="*/ 550 w 672"/>
                <a:gd name="T33" fmla="*/ 444 h 699"/>
                <a:gd name="T34" fmla="*/ 550 w 672"/>
                <a:gd name="T35" fmla="*/ 444 h 699"/>
                <a:gd name="T36" fmla="*/ 516 w 672"/>
                <a:gd name="T37" fmla="*/ 440 h 699"/>
                <a:gd name="T38" fmla="*/ 477 w 672"/>
                <a:gd name="T39" fmla="*/ 469 h 699"/>
                <a:gd name="T40" fmla="*/ 408 w 672"/>
                <a:gd name="T41" fmla="*/ 374 h 699"/>
                <a:gd name="T42" fmla="*/ 427 w 672"/>
                <a:gd name="T43" fmla="*/ 360 h 699"/>
                <a:gd name="T44" fmla="*/ 427 w 672"/>
                <a:gd name="T45" fmla="*/ 360 h 699"/>
                <a:gd name="T46" fmla="*/ 429 w 672"/>
                <a:gd name="T47" fmla="*/ 356 h 699"/>
                <a:gd name="T48" fmla="*/ 429 w 672"/>
                <a:gd name="T49" fmla="*/ 356 h 699"/>
                <a:gd name="T50" fmla="*/ 389 w 672"/>
                <a:gd name="T51" fmla="*/ 315 h 699"/>
                <a:gd name="T52" fmla="*/ 389 w 672"/>
                <a:gd name="T53" fmla="*/ 315 h 699"/>
                <a:gd name="T54" fmla="*/ 372 w 672"/>
                <a:gd name="T55" fmla="*/ 108 h 699"/>
                <a:gd name="T56" fmla="*/ 372 w 672"/>
                <a:gd name="T57" fmla="*/ 108 h 699"/>
                <a:gd name="T58" fmla="*/ 102 w 672"/>
                <a:gd name="T59" fmla="*/ 62 h 699"/>
                <a:gd name="T60" fmla="*/ 102 w 672"/>
                <a:gd name="T61" fmla="*/ 62 h 699"/>
                <a:gd name="T62" fmla="*/ 64 w 672"/>
                <a:gd name="T63" fmla="*/ 334 h 699"/>
                <a:gd name="T64" fmla="*/ 64 w 672"/>
                <a:gd name="T65" fmla="*/ 334 h 699"/>
                <a:gd name="T66" fmla="*/ 262 w 672"/>
                <a:gd name="T67" fmla="*/ 411 h 699"/>
                <a:gd name="T68" fmla="*/ 262 w 672"/>
                <a:gd name="T69" fmla="*/ 411 h 699"/>
                <a:gd name="T70" fmla="*/ 285 w 672"/>
                <a:gd name="T71" fmla="*/ 466 h 699"/>
                <a:gd name="T72" fmla="*/ 285 w 672"/>
                <a:gd name="T73" fmla="*/ 466 h 699"/>
                <a:gd name="T74" fmla="*/ 289 w 672"/>
                <a:gd name="T75" fmla="*/ 465 h 699"/>
                <a:gd name="T76" fmla="*/ 309 w 672"/>
                <a:gd name="T77" fmla="*/ 450 h 699"/>
                <a:gd name="T78" fmla="*/ 492 w 672"/>
                <a:gd name="T79" fmla="*/ 698 h 699"/>
                <a:gd name="T80" fmla="*/ 545 w 672"/>
                <a:gd name="T81" fmla="*/ 658 h 699"/>
                <a:gd name="T82" fmla="*/ 546 w 672"/>
                <a:gd name="T83" fmla="*/ 659 h 699"/>
                <a:gd name="T84" fmla="*/ 671 w 672"/>
                <a:gd name="T85" fmla="*/ 567 h 699"/>
                <a:gd name="T86" fmla="*/ 598 w 672"/>
                <a:gd name="T87" fmla="*/ 46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2" h="699">
                  <a:moveTo>
                    <a:pt x="219" y="338"/>
                  </a:moveTo>
                  <a:lnTo>
                    <a:pt x="219" y="338"/>
                  </a:lnTo>
                  <a:cubicBezTo>
                    <a:pt x="153" y="338"/>
                    <a:pt x="100" y="285"/>
                    <a:pt x="100" y="218"/>
                  </a:cubicBezTo>
                  <a:lnTo>
                    <a:pt x="100" y="218"/>
                  </a:lnTo>
                  <a:cubicBezTo>
                    <a:pt x="100" y="151"/>
                    <a:pt x="153" y="97"/>
                    <a:pt x="219" y="97"/>
                  </a:cubicBezTo>
                  <a:lnTo>
                    <a:pt x="219" y="97"/>
                  </a:lnTo>
                  <a:cubicBezTo>
                    <a:pt x="286" y="97"/>
                    <a:pt x="340" y="151"/>
                    <a:pt x="340" y="218"/>
                  </a:cubicBezTo>
                  <a:lnTo>
                    <a:pt x="340" y="218"/>
                  </a:lnTo>
                  <a:cubicBezTo>
                    <a:pt x="340" y="285"/>
                    <a:pt x="286" y="338"/>
                    <a:pt x="219" y="338"/>
                  </a:cubicBezTo>
                  <a:close/>
                  <a:moveTo>
                    <a:pt x="598" y="468"/>
                  </a:moveTo>
                  <a:lnTo>
                    <a:pt x="519" y="525"/>
                  </a:lnTo>
                  <a:lnTo>
                    <a:pt x="508" y="510"/>
                  </a:lnTo>
                  <a:lnTo>
                    <a:pt x="547" y="481"/>
                  </a:lnTo>
                  <a:lnTo>
                    <a:pt x="547" y="481"/>
                  </a:lnTo>
                  <a:cubicBezTo>
                    <a:pt x="558" y="472"/>
                    <a:pt x="560" y="456"/>
                    <a:pt x="550" y="445"/>
                  </a:cubicBezTo>
                  <a:lnTo>
                    <a:pt x="550" y="445"/>
                  </a:lnTo>
                  <a:lnTo>
                    <a:pt x="550" y="444"/>
                  </a:lnTo>
                  <a:lnTo>
                    <a:pt x="550" y="444"/>
                  </a:lnTo>
                  <a:cubicBezTo>
                    <a:pt x="542" y="434"/>
                    <a:pt x="526" y="432"/>
                    <a:pt x="516" y="440"/>
                  </a:cubicBezTo>
                  <a:lnTo>
                    <a:pt x="477" y="469"/>
                  </a:lnTo>
                  <a:lnTo>
                    <a:pt x="408" y="374"/>
                  </a:lnTo>
                  <a:lnTo>
                    <a:pt x="427" y="360"/>
                  </a:lnTo>
                  <a:lnTo>
                    <a:pt x="427" y="360"/>
                  </a:lnTo>
                  <a:cubicBezTo>
                    <a:pt x="428" y="359"/>
                    <a:pt x="429" y="357"/>
                    <a:pt x="429" y="356"/>
                  </a:cubicBezTo>
                  <a:lnTo>
                    <a:pt x="429" y="356"/>
                  </a:lnTo>
                  <a:cubicBezTo>
                    <a:pt x="435" y="323"/>
                    <a:pt x="409" y="308"/>
                    <a:pt x="389" y="315"/>
                  </a:cubicBezTo>
                  <a:lnTo>
                    <a:pt x="389" y="315"/>
                  </a:lnTo>
                  <a:cubicBezTo>
                    <a:pt x="423" y="251"/>
                    <a:pt x="418" y="171"/>
                    <a:pt x="372" y="108"/>
                  </a:cubicBezTo>
                  <a:lnTo>
                    <a:pt x="372" y="108"/>
                  </a:lnTo>
                  <a:cubicBezTo>
                    <a:pt x="308" y="20"/>
                    <a:pt x="187" y="0"/>
                    <a:pt x="102" y="62"/>
                  </a:cubicBezTo>
                  <a:lnTo>
                    <a:pt x="102" y="62"/>
                  </a:lnTo>
                  <a:cubicBezTo>
                    <a:pt x="16" y="125"/>
                    <a:pt x="0" y="246"/>
                    <a:pt x="64" y="334"/>
                  </a:cubicBezTo>
                  <a:lnTo>
                    <a:pt x="64" y="334"/>
                  </a:lnTo>
                  <a:cubicBezTo>
                    <a:pt x="111" y="398"/>
                    <a:pt x="189" y="426"/>
                    <a:pt x="262" y="411"/>
                  </a:cubicBezTo>
                  <a:lnTo>
                    <a:pt x="262" y="411"/>
                  </a:lnTo>
                  <a:cubicBezTo>
                    <a:pt x="243" y="428"/>
                    <a:pt x="249" y="463"/>
                    <a:pt x="285" y="466"/>
                  </a:cubicBezTo>
                  <a:lnTo>
                    <a:pt x="285" y="466"/>
                  </a:lnTo>
                  <a:cubicBezTo>
                    <a:pt x="287" y="466"/>
                    <a:pt x="289" y="466"/>
                    <a:pt x="289" y="465"/>
                  </a:cubicBezTo>
                  <a:lnTo>
                    <a:pt x="309" y="450"/>
                  </a:lnTo>
                  <a:lnTo>
                    <a:pt x="492" y="698"/>
                  </a:lnTo>
                  <a:lnTo>
                    <a:pt x="545" y="658"/>
                  </a:lnTo>
                  <a:lnTo>
                    <a:pt x="546" y="659"/>
                  </a:lnTo>
                  <a:lnTo>
                    <a:pt x="671" y="567"/>
                  </a:lnTo>
                  <a:lnTo>
                    <a:pt x="598" y="468"/>
                  </a:lnTo>
                  <a:close/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515">
              <a:extLst>
                <a:ext uri="{FF2B5EF4-FFF2-40B4-BE49-F238E27FC236}">
                  <a16:creationId xmlns:a16="http://schemas.microsoft.com/office/drawing/2014/main" id="{6DF2CA04-82F5-244C-A405-CC92E004A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9046" y="5704463"/>
              <a:ext cx="1153541" cy="1494108"/>
            </a:xfrm>
            <a:custGeom>
              <a:avLst/>
              <a:gdLst>
                <a:gd name="T0" fmla="*/ 545 w 927"/>
                <a:gd name="T1" fmla="*/ 410 h 1199"/>
                <a:gd name="T2" fmla="*/ 545 w 927"/>
                <a:gd name="T3" fmla="*/ 410 h 1199"/>
                <a:gd name="T4" fmla="*/ 515 w 927"/>
                <a:gd name="T5" fmla="*/ 196 h 1199"/>
                <a:gd name="T6" fmla="*/ 515 w 927"/>
                <a:gd name="T7" fmla="*/ 196 h 1199"/>
                <a:gd name="T8" fmla="*/ 729 w 927"/>
                <a:gd name="T9" fmla="*/ 166 h 1199"/>
                <a:gd name="T10" fmla="*/ 729 w 927"/>
                <a:gd name="T11" fmla="*/ 166 h 1199"/>
                <a:gd name="T12" fmla="*/ 760 w 927"/>
                <a:gd name="T13" fmla="*/ 380 h 1199"/>
                <a:gd name="T14" fmla="*/ 760 w 927"/>
                <a:gd name="T15" fmla="*/ 380 h 1199"/>
                <a:gd name="T16" fmla="*/ 545 w 927"/>
                <a:gd name="T17" fmla="*/ 410 h 1199"/>
                <a:gd name="T18" fmla="*/ 185 w 927"/>
                <a:gd name="T19" fmla="*/ 937 h 1199"/>
                <a:gd name="T20" fmla="*/ 244 w 927"/>
                <a:gd name="T21" fmla="*/ 981 h 1199"/>
                <a:gd name="T22" fmla="*/ 287 w 927"/>
                <a:gd name="T23" fmla="*/ 924 h 1199"/>
                <a:gd name="T24" fmla="*/ 228 w 927"/>
                <a:gd name="T25" fmla="*/ 880 h 1199"/>
                <a:gd name="T26" fmla="*/ 411 w 927"/>
                <a:gd name="T27" fmla="*/ 638 h 1199"/>
                <a:gd name="T28" fmla="*/ 453 w 927"/>
                <a:gd name="T29" fmla="*/ 669 h 1199"/>
                <a:gd name="T30" fmla="*/ 497 w 927"/>
                <a:gd name="T31" fmla="*/ 612 h 1199"/>
                <a:gd name="T32" fmla="*/ 454 w 927"/>
                <a:gd name="T33" fmla="*/ 580 h 1199"/>
                <a:gd name="T34" fmla="*/ 466 w 927"/>
                <a:gd name="T35" fmla="*/ 564 h 1199"/>
                <a:gd name="T36" fmla="*/ 539 w 927"/>
                <a:gd name="T37" fmla="*/ 619 h 1199"/>
                <a:gd name="T38" fmla="*/ 583 w 927"/>
                <a:gd name="T39" fmla="*/ 562 h 1199"/>
                <a:gd name="T40" fmla="*/ 544 w 927"/>
                <a:gd name="T41" fmla="*/ 533 h 1199"/>
                <a:gd name="T42" fmla="*/ 544 w 927"/>
                <a:gd name="T43" fmla="*/ 533 h 1199"/>
                <a:gd name="T44" fmla="*/ 841 w 927"/>
                <a:gd name="T45" fmla="*/ 447 h 1199"/>
                <a:gd name="T46" fmla="*/ 841 w 927"/>
                <a:gd name="T47" fmla="*/ 447 h 1199"/>
                <a:gd name="T48" fmla="*/ 789 w 927"/>
                <a:gd name="T49" fmla="*/ 86 h 1199"/>
                <a:gd name="T50" fmla="*/ 789 w 927"/>
                <a:gd name="T51" fmla="*/ 86 h 1199"/>
                <a:gd name="T52" fmla="*/ 429 w 927"/>
                <a:gd name="T53" fmla="*/ 137 h 1199"/>
                <a:gd name="T54" fmla="*/ 429 w 927"/>
                <a:gd name="T55" fmla="*/ 137 h 1199"/>
                <a:gd name="T56" fmla="*/ 428 w 927"/>
                <a:gd name="T57" fmla="*/ 446 h 1199"/>
                <a:gd name="T58" fmla="*/ 382 w 927"/>
                <a:gd name="T59" fmla="*/ 412 h 1199"/>
                <a:gd name="T60" fmla="*/ 339 w 927"/>
                <a:gd name="T61" fmla="*/ 469 h 1199"/>
                <a:gd name="T62" fmla="*/ 401 w 927"/>
                <a:gd name="T63" fmla="*/ 516 h 1199"/>
                <a:gd name="T64" fmla="*/ 389 w 927"/>
                <a:gd name="T65" fmla="*/ 531 h 1199"/>
                <a:gd name="T66" fmla="*/ 358 w 927"/>
                <a:gd name="T67" fmla="*/ 509 h 1199"/>
                <a:gd name="T68" fmla="*/ 315 w 927"/>
                <a:gd name="T69" fmla="*/ 566 h 1199"/>
                <a:gd name="T70" fmla="*/ 346 w 927"/>
                <a:gd name="T71" fmla="*/ 589 h 1199"/>
                <a:gd name="T72" fmla="*/ 0 w 927"/>
                <a:gd name="T73" fmla="*/ 1048 h 1199"/>
                <a:gd name="T74" fmla="*/ 48 w 927"/>
                <a:gd name="T75" fmla="*/ 1083 h 1199"/>
                <a:gd name="T76" fmla="*/ 65 w 927"/>
                <a:gd name="T77" fmla="*/ 1096 h 1199"/>
                <a:gd name="T78" fmla="*/ 200 w 927"/>
                <a:gd name="T79" fmla="*/ 1198 h 1199"/>
                <a:gd name="T80" fmla="*/ 243 w 927"/>
                <a:gd name="T81" fmla="*/ 1140 h 1199"/>
                <a:gd name="T82" fmla="*/ 108 w 927"/>
                <a:gd name="T83" fmla="*/ 1039 h 1199"/>
                <a:gd name="T84" fmla="*/ 128 w 927"/>
                <a:gd name="T85" fmla="*/ 1013 h 1199"/>
                <a:gd name="T86" fmla="*/ 263 w 927"/>
                <a:gd name="T87" fmla="*/ 1115 h 1199"/>
                <a:gd name="T88" fmla="*/ 306 w 927"/>
                <a:gd name="T89" fmla="*/ 1057 h 1199"/>
                <a:gd name="T90" fmla="*/ 171 w 927"/>
                <a:gd name="T91" fmla="*/ 956 h 1199"/>
                <a:gd name="T92" fmla="*/ 185 w 927"/>
                <a:gd name="T93" fmla="*/ 937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27" h="1199">
                  <a:moveTo>
                    <a:pt x="545" y="410"/>
                  </a:moveTo>
                  <a:lnTo>
                    <a:pt x="545" y="410"/>
                  </a:lnTo>
                  <a:cubicBezTo>
                    <a:pt x="478" y="359"/>
                    <a:pt x="465" y="264"/>
                    <a:pt x="515" y="196"/>
                  </a:cubicBezTo>
                  <a:lnTo>
                    <a:pt x="515" y="196"/>
                  </a:lnTo>
                  <a:cubicBezTo>
                    <a:pt x="566" y="129"/>
                    <a:pt x="662" y="115"/>
                    <a:pt x="729" y="166"/>
                  </a:cubicBezTo>
                  <a:lnTo>
                    <a:pt x="729" y="166"/>
                  </a:lnTo>
                  <a:cubicBezTo>
                    <a:pt x="796" y="216"/>
                    <a:pt x="810" y="312"/>
                    <a:pt x="760" y="380"/>
                  </a:cubicBezTo>
                  <a:lnTo>
                    <a:pt x="760" y="380"/>
                  </a:lnTo>
                  <a:cubicBezTo>
                    <a:pt x="709" y="447"/>
                    <a:pt x="613" y="461"/>
                    <a:pt x="545" y="410"/>
                  </a:cubicBezTo>
                  <a:close/>
                  <a:moveTo>
                    <a:pt x="185" y="937"/>
                  </a:moveTo>
                  <a:lnTo>
                    <a:pt x="244" y="981"/>
                  </a:lnTo>
                  <a:lnTo>
                    <a:pt x="287" y="924"/>
                  </a:lnTo>
                  <a:lnTo>
                    <a:pt x="228" y="880"/>
                  </a:lnTo>
                  <a:lnTo>
                    <a:pt x="411" y="638"/>
                  </a:lnTo>
                  <a:lnTo>
                    <a:pt x="453" y="669"/>
                  </a:lnTo>
                  <a:lnTo>
                    <a:pt x="497" y="612"/>
                  </a:lnTo>
                  <a:lnTo>
                    <a:pt x="454" y="580"/>
                  </a:lnTo>
                  <a:lnTo>
                    <a:pt x="466" y="564"/>
                  </a:lnTo>
                  <a:lnTo>
                    <a:pt x="539" y="619"/>
                  </a:lnTo>
                  <a:lnTo>
                    <a:pt x="583" y="562"/>
                  </a:lnTo>
                  <a:lnTo>
                    <a:pt x="544" y="533"/>
                  </a:lnTo>
                  <a:lnTo>
                    <a:pt x="544" y="533"/>
                  </a:lnTo>
                  <a:cubicBezTo>
                    <a:pt x="649" y="573"/>
                    <a:pt x="771" y="540"/>
                    <a:pt x="841" y="447"/>
                  </a:cubicBezTo>
                  <a:lnTo>
                    <a:pt x="841" y="447"/>
                  </a:lnTo>
                  <a:cubicBezTo>
                    <a:pt x="926" y="333"/>
                    <a:pt x="903" y="171"/>
                    <a:pt x="789" y="86"/>
                  </a:cubicBezTo>
                  <a:lnTo>
                    <a:pt x="789" y="86"/>
                  </a:lnTo>
                  <a:cubicBezTo>
                    <a:pt x="676" y="0"/>
                    <a:pt x="514" y="24"/>
                    <a:pt x="429" y="137"/>
                  </a:cubicBezTo>
                  <a:lnTo>
                    <a:pt x="429" y="137"/>
                  </a:lnTo>
                  <a:cubicBezTo>
                    <a:pt x="358" y="231"/>
                    <a:pt x="361" y="357"/>
                    <a:pt x="428" y="446"/>
                  </a:cubicBezTo>
                  <a:lnTo>
                    <a:pt x="382" y="412"/>
                  </a:lnTo>
                  <a:lnTo>
                    <a:pt x="339" y="469"/>
                  </a:lnTo>
                  <a:lnTo>
                    <a:pt x="401" y="516"/>
                  </a:lnTo>
                  <a:lnTo>
                    <a:pt x="389" y="531"/>
                  </a:lnTo>
                  <a:lnTo>
                    <a:pt x="358" y="509"/>
                  </a:lnTo>
                  <a:lnTo>
                    <a:pt x="315" y="566"/>
                  </a:lnTo>
                  <a:lnTo>
                    <a:pt x="346" y="589"/>
                  </a:lnTo>
                  <a:lnTo>
                    <a:pt x="0" y="1048"/>
                  </a:lnTo>
                  <a:lnTo>
                    <a:pt x="48" y="1083"/>
                  </a:lnTo>
                  <a:lnTo>
                    <a:pt x="65" y="1096"/>
                  </a:lnTo>
                  <a:lnTo>
                    <a:pt x="200" y="1198"/>
                  </a:lnTo>
                  <a:lnTo>
                    <a:pt x="243" y="1140"/>
                  </a:lnTo>
                  <a:lnTo>
                    <a:pt x="108" y="1039"/>
                  </a:lnTo>
                  <a:lnTo>
                    <a:pt x="128" y="1013"/>
                  </a:lnTo>
                  <a:lnTo>
                    <a:pt x="263" y="1115"/>
                  </a:lnTo>
                  <a:lnTo>
                    <a:pt x="306" y="1057"/>
                  </a:lnTo>
                  <a:lnTo>
                    <a:pt x="171" y="956"/>
                  </a:lnTo>
                  <a:lnTo>
                    <a:pt x="185" y="93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516">
              <a:extLst>
                <a:ext uri="{FF2B5EF4-FFF2-40B4-BE49-F238E27FC236}">
                  <a16:creationId xmlns:a16="http://schemas.microsoft.com/office/drawing/2014/main" id="{7A1741E3-4C81-F342-88B9-C0BA193C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4687" y="6500957"/>
              <a:ext cx="357051" cy="670152"/>
            </a:xfrm>
            <a:custGeom>
              <a:avLst/>
              <a:gdLst>
                <a:gd name="T0" fmla="*/ 145 w 287"/>
                <a:gd name="T1" fmla="*/ 93 h 537"/>
                <a:gd name="T2" fmla="*/ 145 w 287"/>
                <a:gd name="T3" fmla="*/ 93 h 537"/>
                <a:gd name="T4" fmla="*/ 107 w 287"/>
                <a:gd name="T5" fmla="*/ 70 h 537"/>
                <a:gd name="T6" fmla="*/ 107 w 287"/>
                <a:gd name="T7" fmla="*/ 70 h 537"/>
                <a:gd name="T8" fmla="*/ 147 w 287"/>
                <a:gd name="T9" fmla="*/ 39 h 537"/>
                <a:gd name="T10" fmla="*/ 147 w 287"/>
                <a:gd name="T11" fmla="*/ 39 h 537"/>
                <a:gd name="T12" fmla="*/ 187 w 287"/>
                <a:gd name="T13" fmla="*/ 71 h 537"/>
                <a:gd name="T14" fmla="*/ 187 w 287"/>
                <a:gd name="T15" fmla="*/ 71 h 537"/>
                <a:gd name="T16" fmla="*/ 145 w 287"/>
                <a:gd name="T17" fmla="*/ 93 h 537"/>
                <a:gd name="T18" fmla="*/ 140 w 287"/>
                <a:gd name="T19" fmla="*/ 0 h 537"/>
                <a:gd name="T20" fmla="*/ 0 w 287"/>
                <a:gd name="T21" fmla="*/ 88 h 537"/>
                <a:gd name="T22" fmla="*/ 51 w 287"/>
                <a:gd name="T23" fmla="*/ 226 h 537"/>
                <a:gd name="T24" fmla="*/ 51 w 287"/>
                <a:gd name="T25" fmla="*/ 226 h 537"/>
                <a:gd name="T26" fmla="*/ 75 w 287"/>
                <a:gd name="T27" fmla="*/ 243 h 537"/>
                <a:gd name="T28" fmla="*/ 112 w 287"/>
                <a:gd name="T29" fmla="*/ 241 h 537"/>
                <a:gd name="T30" fmla="*/ 120 w 287"/>
                <a:gd name="T31" fmla="*/ 467 h 537"/>
                <a:gd name="T32" fmla="*/ 120 w 287"/>
                <a:gd name="T33" fmla="*/ 467 h 537"/>
                <a:gd name="T34" fmla="*/ 128 w 287"/>
                <a:gd name="T35" fmla="*/ 495 h 537"/>
                <a:gd name="T36" fmla="*/ 147 w 287"/>
                <a:gd name="T37" fmla="*/ 528 h 537"/>
                <a:gd name="T38" fmla="*/ 147 w 287"/>
                <a:gd name="T39" fmla="*/ 528 h 537"/>
                <a:gd name="T40" fmla="*/ 167 w 287"/>
                <a:gd name="T41" fmla="*/ 528 h 537"/>
                <a:gd name="T42" fmla="*/ 185 w 287"/>
                <a:gd name="T43" fmla="*/ 493 h 537"/>
                <a:gd name="T44" fmla="*/ 185 w 287"/>
                <a:gd name="T45" fmla="*/ 493 h 537"/>
                <a:gd name="T46" fmla="*/ 191 w 287"/>
                <a:gd name="T47" fmla="*/ 463 h 537"/>
                <a:gd name="T48" fmla="*/ 183 w 287"/>
                <a:gd name="T49" fmla="*/ 238 h 537"/>
                <a:gd name="T50" fmla="*/ 223 w 287"/>
                <a:gd name="T51" fmla="*/ 237 h 537"/>
                <a:gd name="T52" fmla="*/ 223 w 287"/>
                <a:gd name="T53" fmla="*/ 237 h 537"/>
                <a:gd name="T54" fmla="*/ 246 w 287"/>
                <a:gd name="T55" fmla="*/ 219 h 537"/>
                <a:gd name="T56" fmla="*/ 286 w 287"/>
                <a:gd name="T57" fmla="*/ 78 h 537"/>
                <a:gd name="T58" fmla="*/ 140 w 287"/>
                <a:gd name="T5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7" h="537">
                  <a:moveTo>
                    <a:pt x="145" y="93"/>
                  </a:moveTo>
                  <a:lnTo>
                    <a:pt x="145" y="93"/>
                  </a:lnTo>
                  <a:cubicBezTo>
                    <a:pt x="127" y="93"/>
                    <a:pt x="108" y="82"/>
                    <a:pt x="107" y="70"/>
                  </a:cubicBezTo>
                  <a:lnTo>
                    <a:pt x="107" y="70"/>
                  </a:lnTo>
                  <a:cubicBezTo>
                    <a:pt x="106" y="59"/>
                    <a:pt x="133" y="39"/>
                    <a:pt x="147" y="39"/>
                  </a:cubicBezTo>
                  <a:lnTo>
                    <a:pt x="147" y="39"/>
                  </a:lnTo>
                  <a:cubicBezTo>
                    <a:pt x="161" y="40"/>
                    <a:pt x="187" y="60"/>
                    <a:pt x="187" y="71"/>
                  </a:cubicBezTo>
                  <a:lnTo>
                    <a:pt x="187" y="71"/>
                  </a:lnTo>
                  <a:cubicBezTo>
                    <a:pt x="187" y="82"/>
                    <a:pt x="165" y="92"/>
                    <a:pt x="145" y="93"/>
                  </a:cubicBezTo>
                  <a:close/>
                  <a:moveTo>
                    <a:pt x="140" y="0"/>
                  </a:moveTo>
                  <a:lnTo>
                    <a:pt x="0" y="88"/>
                  </a:lnTo>
                  <a:lnTo>
                    <a:pt x="51" y="226"/>
                  </a:lnTo>
                  <a:lnTo>
                    <a:pt x="51" y="226"/>
                  </a:lnTo>
                  <a:cubicBezTo>
                    <a:pt x="54" y="236"/>
                    <a:pt x="64" y="243"/>
                    <a:pt x="75" y="243"/>
                  </a:cubicBezTo>
                  <a:lnTo>
                    <a:pt x="112" y="241"/>
                  </a:lnTo>
                  <a:lnTo>
                    <a:pt x="120" y="467"/>
                  </a:lnTo>
                  <a:lnTo>
                    <a:pt x="120" y="467"/>
                  </a:lnTo>
                  <a:cubicBezTo>
                    <a:pt x="120" y="477"/>
                    <a:pt x="123" y="487"/>
                    <a:pt x="128" y="495"/>
                  </a:cubicBezTo>
                  <a:lnTo>
                    <a:pt x="147" y="528"/>
                  </a:lnTo>
                  <a:lnTo>
                    <a:pt x="147" y="528"/>
                  </a:lnTo>
                  <a:cubicBezTo>
                    <a:pt x="152" y="536"/>
                    <a:pt x="163" y="536"/>
                    <a:pt x="167" y="528"/>
                  </a:cubicBezTo>
                  <a:lnTo>
                    <a:pt x="185" y="493"/>
                  </a:lnTo>
                  <a:lnTo>
                    <a:pt x="185" y="493"/>
                  </a:lnTo>
                  <a:cubicBezTo>
                    <a:pt x="189" y="484"/>
                    <a:pt x="191" y="474"/>
                    <a:pt x="191" y="463"/>
                  </a:cubicBezTo>
                  <a:lnTo>
                    <a:pt x="183" y="238"/>
                  </a:lnTo>
                  <a:lnTo>
                    <a:pt x="223" y="237"/>
                  </a:lnTo>
                  <a:lnTo>
                    <a:pt x="223" y="237"/>
                  </a:lnTo>
                  <a:cubicBezTo>
                    <a:pt x="234" y="236"/>
                    <a:pt x="243" y="230"/>
                    <a:pt x="246" y="219"/>
                  </a:cubicBezTo>
                  <a:lnTo>
                    <a:pt x="286" y="7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517">
              <a:extLst>
                <a:ext uri="{FF2B5EF4-FFF2-40B4-BE49-F238E27FC236}">
                  <a16:creationId xmlns:a16="http://schemas.microsoft.com/office/drawing/2014/main" id="{56A79164-45CD-464C-8FE7-9B644967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604" y="6643776"/>
              <a:ext cx="225216" cy="120848"/>
            </a:xfrm>
            <a:custGeom>
              <a:avLst/>
              <a:gdLst>
                <a:gd name="T0" fmla="*/ 137 w 182"/>
                <a:gd name="T1" fmla="*/ 94 h 98"/>
                <a:gd name="T2" fmla="*/ 50 w 182"/>
                <a:gd name="T3" fmla="*/ 97 h 98"/>
                <a:gd name="T4" fmla="*/ 50 w 182"/>
                <a:gd name="T5" fmla="*/ 97 h 98"/>
                <a:gd name="T6" fmla="*/ 26 w 182"/>
                <a:gd name="T7" fmla="*/ 81 h 98"/>
                <a:gd name="T8" fmla="*/ 0 w 182"/>
                <a:gd name="T9" fmla="*/ 7 h 98"/>
                <a:gd name="T10" fmla="*/ 181 w 182"/>
                <a:gd name="T11" fmla="*/ 0 h 98"/>
                <a:gd name="T12" fmla="*/ 160 w 182"/>
                <a:gd name="T13" fmla="*/ 76 h 98"/>
                <a:gd name="T14" fmla="*/ 160 w 182"/>
                <a:gd name="T15" fmla="*/ 76 h 98"/>
                <a:gd name="T16" fmla="*/ 137 w 182"/>
                <a:gd name="T17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98">
                  <a:moveTo>
                    <a:pt x="137" y="94"/>
                  </a:moveTo>
                  <a:lnTo>
                    <a:pt x="50" y="97"/>
                  </a:lnTo>
                  <a:lnTo>
                    <a:pt x="50" y="97"/>
                  </a:lnTo>
                  <a:cubicBezTo>
                    <a:pt x="39" y="97"/>
                    <a:pt x="29" y="91"/>
                    <a:pt x="26" y="81"/>
                  </a:cubicBezTo>
                  <a:lnTo>
                    <a:pt x="0" y="7"/>
                  </a:lnTo>
                  <a:lnTo>
                    <a:pt x="181" y="0"/>
                  </a:lnTo>
                  <a:lnTo>
                    <a:pt x="160" y="76"/>
                  </a:lnTo>
                  <a:lnTo>
                    <a:pt x="160" y="76"/>
                  </a:lnTo>
                  <a:cubicBezTo>
                    <a:pt x="158" y="86"/>
                    <a:pt x="148" y="93"/>
                    <a:pt x="137" y="94"/>
                  </a:cubicBezTo>
                </a:path>
              </a:pathLst>
            </a:custGeom>
            <a:solidFill>
              <a:srgbClr val="C6450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518">
              <a:extLst>
                <a:ext uri="{FF2B5EF4-FFF2-40B4-BE49-F238E27FC236}">
                  <a16:creationId xmlns:a16="http://schemas.microsoft.com/office/drawing/2014/main" id="{0E93A501-C956-8240-A4DC-124C6B19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021" y="5962637"/>
              <a:ext cx="258175" cy="258171"/>
            </a:xfrm>
            <a:custGeom>
              <a:avLst/>
              <a:gdLst>
                <a:gd name="T0" fmla="*/ 128 w 206"/>
                <a:gd name="T1" fmla="*/ 77 h 206"/>
                <a:gd name="T2" fmla="*/ 103 w 206"/>
                <a:gd name="T3" fmla="*/ 0 h 206"/>
                <a:gd name="T4" fmla="*/ 79 w 206"/>
                <a:gd name="T5" fmla="*/ 79 h 206"/>
                <a:gd name="T6" fmla="*/ 0 w 206"/>
                <a:gd name="T7" fmla="*/ 102 h 206"/>
                <a:gd name="T8" fmla="*/ 77 w 206"/>
                <a:gd name="T9" fmla="*/ 128 h 206"/>
                <a:gd name="T10" fmla="*/ 103 w 206"/>
                <a:gd name="T11" fmla="*/ 205 h 206"/>
                <a:gd name="T12" fmla="*/ 126 w 206"/>
                <a:gd name="T13" fmla="*/ 126 h 206"/>
                <a:gd name="T14" fmla="*/ 205 w 206"/>
                <a:gd name="T15" fmla="*/ 102 h 206"/>
                <a:gd name="T16" fmla="*/ 128 w 206"/>
                <a:gd name="T17" fmla="*/ 7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06">
                  <a:moveTo>
                    <a:pt x="128" y="77"/>
                  </a:moveTo>
                  <a:lnTo>
                    <a:pt x="103" y="0"/>
                  </a:lnTo>
                  <a:lnTo>
                    <a:pt x="79" y="79"/>
                  </a:lnTo>
                  <a:lnTo>
                    <a:pt x="0" y="102"/>
                  </a:lnTo>
                  <a:lnTo>
                    <a:pt x="77" y="128"/>
                  </a:lnTo>
                  <a:lnTo>
                    <a:pt x="103" y="205"/>
                  </a:lnTo>
                  <a:lnTo>
                    <a:pt x="126" y="126"/>
                  </a:lnTo>
                  <a:lnTo>
                    <a:pt x="205" y="102"/>
                  </a:lnTo>
                  <a:lnTo>
                    <a:pt x="128" y="7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519">
              <a:extLst>
                <a:ext uri="{FF2B5EF4-FFF2-40B4-BE49-F238E27FC236}">
                  <a16:creationId xmlns:a16="http://schemas.microsoft.com/office/drawing/2014/main" id="{D008037E-265A-AB42-8CCE-5F4A4CF0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977" y="6308699"/>
              <a:ext cx="252680" cy="258175"/>
            </a:xfrm>
            <a:custGeom>
              <a:avLst/>
              <a:gdLst>
                <a:gd name="T0" fmla="*/ 127 w 205"/>
                <a:gd name="T1" fmla="*/ 77 h 206"/>
                <a:gd name="T2" fmla="*/ 102 w 205"/>
                <a:gd name="T3" fmla="*/ 0 h 206"/>
                <a:gd name="T4" fmla="*/ 78 w 205"/>
                <a:gd name="T5" fmla="*/ 79 h 206"/>
                <a:gd name="T6" fmla="*/ 0 w 205"/>
                <a:gd name="T7" fmla="*/ 103 h 206"/>
                <a:gd name="T8" fmla="*/ 77 w 205"/>
                <a:gd name="T9" fmla="*/ 128 h 206"/>
                <a:gd name="T10" fmla="*/ 102 w 205"/>
                <a:gd name="T11" fmla="*/ 205 h 206"/>
                <a:gd name="T12" fmla="*/ 126 w 205"/>
                <a:gd name="T13" fmla="*/ 126 h 206"/>
                <a:gd name="T14" fmla="*/ 204 w 205"/>
                <a:gd name="T15" fmla="*/ 103 h 206"/>
                <a:gd name="T16" fmla="*/ 127 w 205"/>
                <a:gd name="T17" fmla="*/ 7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06">
                  <a:moveTo>
                    <a:pt x="127" y="77"/>
                  </a:moveTo>
                  <a:lnTo>
                    <a:pt x="102" y="0"/>
                  </a:lnTo>
                  <a:lnTo>
                    <a:pt x="78" y="79"/>
                  </a:lnTo>
                  <a:lnTo>
                    <a:pt x="0" y="103"/>
                  </a:lnTo>
                  <a:lnTo>
                    <a:pt x="77" y="128"/>
                  </a:lnTo>
                  <a:lnTo>
                    <a:pt x="102" y="205"/>
                  </a:lnTo>
                  <a:lnTo>
                    <a:pt x="126" y="126"/>
                  </a:lnTo>
                  <a:lnTo>
                    <a:pt x="204" y="103"/>
                  </a:lnTo>
                  <a:lnTo>
                    <a:pt x="127" y="7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520">
              <a:extLst>
                <a:ext uri="{FF2B5EF4-FFF2-40B4-BE49-F238E27FC236}">
                  <a16:creationId xmlns:a16="http://schemas.microsoft.com/office/drawing/2014/main" id="{8AA36B72-B107-8E46-A787-FA1A01B1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019" y="5880239"/>
              <a:ext cx="87889" cy="93383"/>
            </a:xfrm>
            <a:custGeom>
              <a:avLst/>
              <a:gdLst>
                <a:gd name="T0" fmla="*/ 44 w 72"/>
                <a:gd name="T1" fmla="*/ 27 h 73"/>
                <a:gd name="T2" fmla="*/ 35 w 72"/>
                <a:gd name="T3" fmla="*/ 0 h 73"/>
                <a:gd name="T4" fmla="*/ 27 w 72"/>
                <a:gd name="T5" fmla="*/ 28 h 73"/>
                <a:gd name="T6" fmla="*/ 0 w 72"/>
                <a:gd name="T7" fmla="*/ 36 h 73"/>
                <a:gd name="T8" fmla="*/ 27 w 72"/>
                <a:gd name="T9" fmla="*/ 45 h 73"/>
                <a:gd name="T10" fmla="*/ 35 w 72"/>
                <a:gd name="T11" fmla="*/ 72 h 73"/>
                <a:gd name="T12" fmla="*/ 44 w 72"/>
                <a:gd name="T13" fmla="*/ 44 h 73"/>
                <a:gd name="T14" fmla="*/ 71 w 72"/>
                <a:gd name="T15" fmla="*/ 36 h 73"/>
                <a:gd name="T16" fmla="*/ 44 w 72"/>
                <a:gd name="T1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3">
                  <a:moveTo>
                    <a:pt x="44" y="27"/>
                  </a:moveTo>
                  <a:lnTo>
                    <a:pt x="35" y="0"/>
                  </a:lnTo>
                  <a:lnTo>
                    <a:pt x="27" y="2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35" y="72"/>
                  </a:lnTo>
                  <a:lnTo>
                    <a:pt x="44" y="44"/>
                  </a:lnTo>
                  <a:lnTo>
                    <a:pt x="71" y="36"/>
                  </a:lnTo>
                  <a:lnTo>
                    <a:pt x="44" y="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521">
              <a:extLst>
                <a:ext uri="{FF2B5EF4-FFF2-40B4-BE49-F238E27FC236}">
                  <a16:creationId xmlns:a16="http://schemas.microsoft.com/office/drawing/2014/main" id="{2352B331-1771-E34C-A65C-B9E91AC9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9336" y="6803071"/>
              <a:ext cx="87889" cy="87889"/>
            </a:xfrm>
            <a:custGeom>
              <a:avLst/>
              <a:gdLst>
                <a:gd name="T0" fmla="*/ 44 w 72"/>
                <a:gd name="T1" fmla="*/ 27 h 72"/>
                <a:gd name="T2" fmla="*/ 35 w 72"/>
                <a:gd name="T3" fmla="*/ 0 h 72"/>
                <a:gd name="T4" fmla="*/ 27 w 72"/>
                <a:gd name="T5" fmla="*/ 27 h 72"/>
                <a:gd name="T6" fmla="*/ 0 w 72"/>
                <a:gd name="T7" fmla="*/ 36 h 72"/>
                <a:gd name="T8" fmla="*/ 27 w 72"/>
                <a:gd name="T9" fmla="*/ 45 h 72"/>
                <a:gd name="T10" fmla="*/ 35 w 72"/>
                <a:gd name="T11" fmla="*/ 71 h 72"/>
                <a:gd name="T12" fmla="*/ 44 w 72"/>
                <a:gd name="T13" fmla="*/ 44 h 72"/>
                <a:gd name="T14" fmla="*/ 71 w 72"/>
                <a:gd name="T15" fmla="*/ 36 h 72"/>
                <a:gd name="T16" fmla="*/ 44 w 72"/>
                <a:gd name="T17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>
                  <a:moveTo>
                    <a:pt x="44" y="27"/>
                  </a:moveTo>
                  <a:lnTo>
                    <a:pt x="35" y="0"/>
                  </a:lnTo>
                  <a:lnTo>
                    <a:pt x="27" y="27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35" y="71"/>
                  </a:lnTo>
                  <a:lnTo>
                    <a:pt x="44" y="44"/>
                  </a:lnTo>
                  <a:lnTo>
                    <a:pt x="71" y="36"/>
                  </a:lnTo>
                  <a:lnTo>
                    <a:pt x="44" y="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B7DEAC-9297-6C4B-898F-A0E40FAFFA7A}"/>
              </a:ext>
            </a:extLst>
          </p:cNvPr>
          <p:cNvGrpSpPr/>
          <p:nvPr/>
        </p:nvGrpSpPr>
        <p:grpSpPr>
          <a:xfrm>
            <a:off x="8492003" y="9060714"/>
            <a:ext cx="1752281" cy="1428193"/>
            <a:chOff x="8492003" y="9060714"/>
            <a:chExt cx="1752281" cy="1428193"/>
          </a:xfrm>
        </p:grpSpPr>
        <p:sp>
          <p:nvSpPr>
            <p:cNvPr id="55" name="Freeform 547">
              <a:extLst>
                <a:ext uri="{FF2B5EF4-FFF2-40B4-BE49-F238E27FC236}">
                  <a16:creationId xmlns:a16="http://schemas.microsoft.com/office/drawing/2014/main" id="{11FBE65A-99A6-004B-9A9D-9ACE1EC3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003" y="9060714"/>
              <a:ext cx="1752281" cy="1422696"/>
            </a:xfrm>
            <a:custGeom>
              <a:avLst/>
              <a:gdLst>
                <a:gd name="T0" fmla="*/ 930 w 1406"/>
                <a:gd name="T1" fmla="*/ 0 h 1144"/>
                <a:gd name="T2" fmla="*/ 930 w 1406"/>
                <a:gd name="T3" fmla="*/ 93 h 1144"/>
                <a:gd name="T4" fmla="*/ 930 w 1406"/>
                <a:gd name="T5" fmla="*/ 186 h 1144"/>
                <a:gd name="T6" fmla="*/ 506 w 1406"/>
                <a:gd name="T7" fmla="*/ 186 h 1144"/>
                <a:gd name="T8" fmla="*/ 82 w 1406"/>
                <a:gd name="T9" fmla="*/ 186 h 1144"/>
                <a:gd name="T10" fmla="*/ 82 w 1406"/>
                <a:gd name="T11" fmla="*/ 186 h 1144"/>
                <a:gd name="T12" fmla="*/ 24 w 1406"/>
                <a:gd name="T13" fmla="*/ 210 h 1144"/>
                <a:gd name="T14" fmla="*/ 24 w 1406"/>
                <a:gd name="T15" fmla="*/ 210 h 1144"/>
                <a:gd name="T16" fmla="*/ 0 w 1406"/>
                <a:gd name="T17" fmla="*/ 267 h 1144"/>
                <a:gd name="T18" fmla="*/ 0 w 1406"/>
                <a:gd name="T19" fmla="*/ 664 h 1144"/>
                <a:gd name="T20" fmla="*/ 0 w 1406"/>
                <a:gd name="T21" fmla="*/ 1061 h 1144"/>
                <a:gd name="T22" fmla="*/ 0 w 1406"/>
                <a:gd name="T23" fmla="*/ 1061 h 1144"/>
                <a:gd name="T24" fmla="*/ 24 w 1406"/>
                <a:gd name="T25" fmla="*/ 1119 h 1144"/>
                <a:gd name="T26" fmla="*/ 24 w 1406"/>
                <a:gd name="T27" fmla="*/ 1119 h 1144"/>
                <a:gd name="T28" fmla="*/ 82 w 1406"/>
                <a:gd name="T29" fmla="*/ 1143 h 1144"/>
                <a:gd name="T30" fmla="*/ 703 w 1406"/>
                <a:gd name="T31" fmla="*/ 1143 h 1144"/>
                <a:gd name="T32" fmla="*/ 1323 w 1406"/>
                <a:gd name="T33" fmla="*/ 1143 h 1144"/>
                <a:gd name="T34" fmla="*/ 1323 w 1406"/>
                <a:gd name="T35" fmla="*/ 1143 h 1144"/>
                <a:gd name="T36" fmla="*/ 1381 w 1406"/>
                <a:gd name="T37" fmla="*/ 1119 h 1144"/>
                <a:gd name="T38" fmla="*/ 1381 w 1406"/>
                <a:gd name="T39" fmla="*/ 1119 h 1144"/>
                <a:gd name="T40" fmla="*/ 1405 w 1406"/>
                <a:gd name="T41" fmla="*/ 1061 h 1144"/>
                <a:gd name="T42" fmla="*/ 1405 w 1406"/>
                <a:gd name="T43" fmla="*/ 624 h 1144"/>
                <a:gd name="T44" fmla="*/ 1405 w 1406"/>
                <a:gd name="T45" fmla="*/ 186 h 1144"/>
                <a:gd name="T46" fmla="*/ 1405 w 1406"/>
                <a:gd name="T47" fmla="*/ 93 h 1144"/>
                <a:gd name="T48" fmla="*/ 1405 w 1406"/>
                <a:gd name="T49" fmla="*/ 0 h 1144"/>
                <a:gd name="T50" fmla="*/ 1167 w 1406"/>
                <a:gd name="T51" fmla="*/ 0 h 1144"/>
                <a:gd name="T52" fmla="*/ 930 w 1406"/>
                <a:gd name="T53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6" h="1144">
                  <a:moveTo>
                    <a:pt x="930" y="0"/>
                  </a:moveTo>
                  <a:lnTo>
                    <a:pt x="930" y="93"/>
                  </a:lnTo>
                  <a:lnTo>
                    <a:pt x="930" y="186"/>
                  </a:lnTo>
                  <a:lnTo>
                    <a:pt x="506" y="186"/>
                  </a:lnTo>
                  <a:lnTo>
                    <a:pt x="82" y="186"/>
                  </a:lnTo>
                  <a:lnTo>
                    <a:pt x="82" y="186"/>
                  </a:lnTo>
                  <a:cubicBezTo>
                    <a:pt x="59" y="186"/>
                    <a:pt x="38" y="195"/>
                    <a:pt x="24" y="210"/>
                  </a:cubicBezTo>
                  <a:lnTo>
                    <a:pt x="24" y="210"/>
                  </a:lnTo>
                  <a:cubicBezTo>
                    <a:pt x="9" y="224"/>
                    <a:pt x="0" y="244"/>
                    <a:pt x="0" y="267"/>
                  </a:cubicBezTo>
                  <a:lnTo>
                    <a:pt x="0" y="664"/>
                  </a:lnTo>
                  <a:lnTo>
                    <a:pt x="0" y="1061"/>
                  </a:lnTo>
                  <a:lnTo>
                    <a:pt x="0" y="1061"/>
                  </a:lnTo>
                  <a:cubicBezTo>
                    <a:pt x="0" y="1084"/>
                    <a:pt x="9" y="1105"/>
                    <a:pt x="24" y="1119"/>
                  </a:cubicBezTo>
                  <a:lnTo>
                    <a:pt x="24" y="1119"/>
                  </a:lnTo>
                  <a:cubicBezTo>
                    <a:pt x="38" y="1134"/>
                    <a:pt x="59" y="1143"/>
                    <a:pt x="82" y="1143"/>
                  </a:cubicBezTo>
                  <a:lnTo>
                    <a:pt x="703" y="1143"/>
                  </a:lnTo>
                  <a:lnTo>
                    <a:pt x="1323" y="1143"/>
                  </a:lnTo>
                  <a:lnTo>
                    <a:pt x="1323" y="1143"/>
                  </a:lnTo>
                  <a:cubicBezTo>
                    <a:pt x="1345" y="1143"/>
                    <a:pt x="1366" y="1134"/>
                    <a:pt x="1381" y="1119"/>
                  </a:cubicBezTo>
                  <a:lnTo>
                    <a:pt x="1381" y="1119"/>
                  </a:lnTo>
                  <a:cubicBezTo>
                    <a:pt x="1396" y="1105"/>
                    <a:pt x="1405" y="1084"/>
                    <a:pt x="1405" y="1061"/>
                  </a:cubicBezTo>
                  <a:lnTo>
                    <a:pt x="1405" y="624"/>
                  </a:lnTo>
                  <a:lnTo>
                    <a:pt x="1405" y="186"/>
                  </a:lnTo>
                  <a:lnTo>
                    <a:pt x="1405" y="93"/>
                  </a:lnTo>
                  <a:lnTo>
                    <a:pt x="1405" y="0"/>
                  </a:lnTo>
                  <a:lnTo>
                    <a:pt x="1167" y="0"/>
                  </a:lnTo>
                  <a:lnTo>
                    <a:pt x="93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6" name="Freeform 548">
              <a:extLst>
                <a:ext uri="{FF2B5EF4-FFF2-40B4-BE49-F238E27FC236}">
                  <a16:creationId xmlns:a16="http://schemas.microsoft.com/office/drawing/2014/main" id="{056E5AE1-8D03-A14C-9B7D-6AF955A41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420" y="9104660"/>
              <a:ext cx="142819" cy="142819"/>
            </a:xfrm>
            <a:custGeom>
              <a:avLst/>
              <a:gdLst>
                <a:gd name="T0" fmla="*/ 114 w 115"/>
                <a:gd name="T1" fmla="*/ 57 h 114"/>
                <a:gd name="T2" fmla="*/ 114 w 115"/>
                <a:gd name="T3" fmla="*/ 57 h 114"/>
                <a:gd name="T4" fmla="*/ 57 w 115"/>
                <a:gd name="T5" fmla="*/ 113 h 114"/>
                <a:gd name="T6" fmla="*/ 57 w 115"/>
                <a:gd name="T7" fmla="*/ 113 h 114"/>
                <a:gd name="T8" fmla="*/ 0 w 115"/>
                <a:gd name="T9" fmla="*/ 57 h 114"/>
                <a:gd name="T10" fmla="*/ 0 w 115"/>
                <a:gd name="T11" fmla="*/ 57 h 114"/>
                <a:gd name="T12" fmla="*/ 57 w 115"/>
                <a:gd name="T13" fmla="*/ 0 h 114"/>
                <a:gd name="T14" fmla="*/ 57 w 115"/>
                <a:gd name="T15" fmla="*/ 0 h 114"/>
                <a:gd name="T16" fmla="*/ 114 w 115"/>
                <a:gd name="T17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4">
                  <a:moveTo>
                    <a:pt x="114" y="57"/>
                  </a:moveTo>
                  <a:lnTo>
                    <a:pt x="114" y="57"/>
                  </a:lnTo>
                  <a:cubicBezTo>
                    <a:pt x="114" y="88"/>
                    <a:pt x="88" y="113"/>
                    <a:pt x="57" y="113"/>
                  </a:cubicBez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lnTo>
                    <a:pt x="0" y="57"/>
                  </a:lnTo>
                  <a:cubicBezTo>
                    <a:pt x="0" y="25"/>
                    <a:pt x="26" y="0"/>
                    <a:pt x="57" y="0"/>
                  </a:cubicBezTo>
                  <a:lnTo>
                    <a:pt x="57" y="0"/>
                  </a:lnTo>
                  <a:cubicBezTo>
                    <a:pt x="88" y="0"/>
                    <a:pt x="114" y="25"/>
                    <a:pt x="114" y="5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549">
              <a:extLst>
                <a:ext uri="{FF2B5EF4-FFF2-40B4-BE49-F238E27FC236}">
                  <a16:creationId xmlns:a16="http://schemas.microsoft.com/office/drawing/2014/main" id="{AC7209C3-A718-004C-95BA-1379B8285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5126" y="9060716"/>
              <a:ext cx="269158" cy="230708"/>
            </a:xfrm>
            <a:custGeom>
              <a:avLst/>
              <a:gdLst>
                <a:gd name="T0" fmla="*/ 213 w 214"/>
                <a:gd name="T1" fmla="*/ 0 h 187"/>
                <a:gd name="T2" fmla="*/ 0 w 214"/>
                <a:gd name="T3" fmla="*/ 0 h 187"/>
                <a:gd name="T4" fmla="*/ 0 w 214"/>
                <a:gd name="T5" fmla="*/ 186 h 187"/>
                <a:gd name="T6" fmla="*/ 213 w 214"/>
                <a:gd name="T7" fmla="*/ 186 h 187"/>
                <a:gd name="T8" fmla="*/ 213 w 214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87">
                  <a:moveTo>
                    <a:pt x="213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213" y="186"/>
                  </a:lnTo>
                  <a:lnTo>
                    <a:pt x="213" y="0"/>
                  </a:ln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550">
              <a:extLst>
                <a:ext uri="{FF2B5EF4-FFF2-40B4-BE49-F238E27FC236}">
                  <a16:creationId xmlns:a16="http://schemas.microsoft.com/office/drawing/2014/main" id="{64D9986D-1261-5848-AF70-FEAA07FC4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003" y="9895657"/>
              <a:ext cx="1752281" cy="593250"/>
            </a:xfrm>
            <a:custGeom>
              <a:avLst/>
              <a:gdLst>
                <a:gd name="T0" fmla="*/ 1323 w 1406"/>
                <a:gd name="T1" fmla="*/ 475 h 476"/>
                <a:gd name="T2" fmla="*/ 703 w 1406"/>
                <a:gd name="T3" fmla="*/ 475 h 476"/>
                <a:gd name="T4" fmla="*/ 82 w 1406"/>
                <a:gd name="T5" fmla="*/ 475 h 476"/>
                <a:gd name="T6" fmla="*/ 82 w 1406"/>
                <a:gd name="T7" fmla="*/ 475 h 476"/>
                <a:gd name="T8" fmla="*/ 24 w 1406"/>
                <a:gd name="T9" fmla="*/ 451 h 476"/>
                <a:gd name="T10" fmla="*/ 24 w 1406"/>
                <a:gd name="T11" fmla="*/ 451 h 476"/>
                <a:gd name="T12" fmla="*/ 0 w 1406"/>
                <a:gd name="T13" fmla="*/ 393 h 476"/>
                <a:gd name="T14" fmla="*/ 0 w 1406"/>
                <a:gd name="T15" fmla="*/ 197 h 476"/>
                <a:gd name="T16" fmla="*/ 0 w 1406"/>
                <a:gd name="T17" fmla="*/ 0 h 476"/>
                <a:gd name="T18" fmla="*/ 703 w 1406"/>
                <a:gd name="T19" fmla="*/ 0 h 476"/>
                <a:gd name="T20" fmla="*/ 1405 w 1406"/>
                <a:gd name="T21" fmla="*/ 0 h 476"/>
                <a:gd name="T22" fmla="*/ 1405 w 1406"/>
                <a:gd name="T23" fmla="*/ 197 h 476"/>
                <a:gd name="T24" fmla="*/ 1405 w 1406"/>
                <a:gd name="T25" fmla="*/ 393 h 476"/>
                <a:gd name="T26" fmla="*/ 1405 w 1406"/>
                <a:gd name="T27" fmla="*/ 393 h 476"/>
                <a:gd name="T28" fmla="*/ 1381 w 1406"/>
                <a:gd name="T29" fmla="*/ 451 h 476"/>
                <a:gd name="T30" fmla="*/ 1381 w 1406"/>
                <a:gd name="T31" fmla="*/ 451 h 476"/>
                <a:gd name="T32" fmla="*/ 1323 w 1406"/>
                <a:gd name="T33" fmla="*/ 47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6" h="476">
                  <a:moveTo>
                    <a:pt x="1323" y="475"/>
                  </a:moveTo>
                  <a:lnTo>
                    <a:pt x="703" y="475"/>
                  </a:lnTo>
                  <a:lnTo>
                    <a:pt x="82" y="475"/>
                  </a:lnTo>
                  <a:lnTo>
                    <a:pt x="82" y="475"/>
                  </a:lnTo>
                  <a:cubicBezTo>
                    <a:pt x="59" y="475"/>
                    <a:pt x="38" y="466"/>
                    <a:pt x="24" y="451"/>
                  </a:cubicBezTo>
                  <a:lnTo>
                    <a:pt x="24" y="451"/>
                  </a:lnTo>
                  <a:cubicBezTo>
                    <a:pt x="9" y="437"/>
                    <a:pt x="0" y="416"/>
                    <a:pt x="0" y="393"/>
                  </a:cubicBezTo>
                  <a:lnTo>
                    <a:pt x="0" y="197"/>
                  </a:lnTo>
                  <a:lnTo>
                    <a:pt x="0" y="0"/>
                  </a:lnTo>
                  <a:lnTo>
                    <a:pt x="703" y="0"/>
                  </a:lnTo>
                  <a:lnTo>
                    <a:pt x="1405" y="0"/>
                  </a:lnTo>
                  <a:lnTo>
                    <a:pt x="1405" y="197"/>
                  </a:lnTo>
                  <a:lnTo>
                    <a:pt x="1405" y="393"/>
                  </a:lnTo>
                  <a:lnTo>
                    <a:pt x="1405" y="393"/>
                  </a:lnTo>
                  <a:cubicBezTo>
                    <a:pt x="1405" y="416"/>
                    <a:pt x="1396" y="437"/>
                    <a:pt x="1381" y="451"/>
                  </a:cubicBezTo>
                  <a:lnTo>
                    <a:pt x="1381" y="451"/>
                  </a:lnTo>
                  <a:cubicBezTo>
                    <a:pt x="1366" y="466"/>
                    <a:pt x="1345" y="475"/>
                    <a:pt x="1323" y="475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551">
              <a:extLst>
                <a:ext uri="{FF2B5EF4-FFF2-40B4-BE49-F238E27FC236}">
                  <a16:creationId xmlns:a16="http://schemas.microsoft.com/office/drawing/2014/main" id="{C976AC0A-D5CC-614B-BEDF-7BF85ABF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065" y="9577064"/>
              <a:ext cx="1049174" cy="620712"/>
            </a:xfrm>
            <a:custGeom>
              <a:avLst/>
              <a:gdLst>
                <a:gd name="T0" fmla="*/ 814 w 843"/>
                <a:gd name="T1" fmla="*/ 185 h 499"/>
                <a:gd name="T2" fmla="*/ 814 w 843"/>
                <a:gd name="T3" fmla="*/ 185 h 499"/>
                <a:gd name="T4" fmla="*/ 842 w 843"/>
                <a:gd name="T5" fmla="*/ 249 h 499"/>
                <a:gd name="T6" fmla="*/ 842 w 843"/>
                <a:gd name="T7" fmla="*/ 249 h 499"/>
                <a:gd name="T8" fmla="*/ 814 w 843"/>
                <a:gd name="T9" fmla="*/ 314 h 499"/>
                <a:gd name="T10" fmla="*/ 814 w 843"/>
                <a:gd name="T11" fmla="*/ 314 h 499"/>
                <a:gd name="T12" fmla="*/ 647 w 843"/>
                <a:gd name="T13" fmla="*/ 434 h 499"/>
                <a:gd name="T14" fmla="*/ 647 w 843"/>
                <a:gd name="T15" fmla="*/ 434 h 499"/>
                <a:gd name="T16" fmla="*/ 422 w 843"/>
                <a:gd name="T17" fmla="*/ 498 h 499"/>
                <a:gd name="T18" fmla="*/ 422 w 843"/>
                <a:gd name="T19" fmla="*/ 498 h 499"/>
                <a:gd name="T20" fmla="*/ 195 w 843"/>
                <a:gd name="T21" fmla="*/ 434 h 499"/>
                <a:gd name="T22" fmla="*/ 195 w 843"/>
                <a:gd name="T23" fmla="*/ 434 h 499"/>
                <a:gd name="T24" fmla="*/ 29 w 843"/>
                <a:gd name="T25" fmla="*/ 314 h 499"/>
                <a:gd name="T26" fmla="*/ 29 w 843"/>
                <a:gd name="T27" fmla="*/ 314 h 499"/>
                <a:gd name="T28" fmla="*/ 0 w 843"/>
                <a:gd name="T29" fmla="*/ 249 h 499"/>
                <a:gd name="T30" fmla="*/ 0 w 843"/>
                <a:gd name="T31" fmla="*/ 249 h 499"/>
                <a:gd name="T32" fmla="*/ 29 w 843"/>
                <a:gd name="T33" fmla="*/ 185 h 499"/>
                <a:gd name="T34" fmla="*/ 29 w 843"/>
                <a:gd name="T35" fmla="*/ 185 h 499"/>
                <a:gd name="T36" fmla="*/ 195 w 843"/>
                <a:gd name="T37" fmla="*/ 65 h 499"/>
                <a:gd name="T38" fmla="*/ 195 w 843"/>
                <a:gd name="T39" fmla="*/ 65 h 499"/>
                <a:gd name="T40" fmla="*/ 422 w 843"/>
                <a:gd name="T41" fmla="*/ 0 h 499"/>
                <a:gd name="T42" fmla="*/ 422 w 843"/>
                <a:gd name="T43" fmla="*/ 0 h 499"/>
                <a:gd name="T44" fmla="*/ 647 w 843"/>
                <a:gd name="T45" fmla="*/ 65 h 499"/>
                <a:gd name="T46" fmla="*/ 647 w 843"/>
                <a:gd name="T47" fmla="*/ 65 h 499"/>
                <a:gd name="T48" fmla="*/ 814 w 843"/>
                <a:gd name="T49" fmla="*/ 18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3" h="499">
                  <a:moveTo>
                    <a:pt x="814" y="185"/>
                  </a:moveTo>
                  <a:lnTo>
                    <a:pt x="814" y="185"/>
                  </a:lnTo>
                  <a:cubicBezTo>
                    <a:pt x="833" y="202"/>
                    <a:pt x="842" y="226"/>
                    <a:pt x="842" y="249"/>
                  </a:cubicBezTo>
                  <a:lnTo>
                    <a:pt x="842" y="249"/>
                  </a:lnTo>
                  <a:cubicBezTo>
                    <a:pt x="842" y="273"/>
                    <a:pt x="833" y="296"/>
                    <a:pt x="814" y="314"/>
                  </a:cubicBezTo>
                  <a:lnTo>
                    <a:pt x="814" y="314"/>
                  </a:lnTo>
                  <a:cubicBezTo>
                    <a:pt x="773" y="351"/>
                    <a:pt x="715" y="397"/>
                    <a:pt x="647" y="434"/>
                  </a:cubicBezTo>
                  <a:lnTo>
                    <a:pt x="647" y="434"/>
                  </a:lnTo>
                  <a:cubicBezTo>
                    <a:pt x="580" y="471"/>
                    <a:pt x="502" y="498"/>
                    <a:pt x="422" y="498"/>
                  </a:cubicBezTo>
                  <a:lnTo>
                    <a:pt x="422" y="498"/>
                  </a:lnTo>
                  <a:cubicBezTo>
                    <a:pt x="341" y="498"/>
                    <a:pt x="263" y="471"/>
                    <a:pt x="195" y="434"/>
                  </a:cubicBezTo>
                  <a:lnTo>
                    <a:pt x="195" y="434"/>
                  </a:lnTo>
                  <a:cubicBezTo>
                    <a:pt x="128" y="397"/>
                    <a:pt x="70" y="351"/>
                    <a:pt x="29" y="314"/>
                  </a:cubicBezTo>
                  <a:lnTo>
                    <a:pt x="29" y="314"/>
                  </a:lnTo>
                  <a:cubicBezTo>
                    <a:pt x="10" y="296"/>
                    <a:pt x="0" y="273"/>
                    <a:pt x="0" y="249"/>
                  </a:cubicBezTo>
                  <a:lnTo>
                    <a:pt x="0" y="249"/>
                  </a:lnTo>
                  <a:cubicBezTo>
                    <a:pt x="0" y="226"/>
                    <a:pt x="10" y="202"/>
                    <a:pt x="29" y="185"/>
                  </a:cubicBezTo>
                  <a:lnTo>
                    <a:pt x="29" y="185"/>
                  </a:lnTo>
                  <a:cubicBezTo>
                    <a:pt x="70" y="148"/>
                    <a:pt x="128" y="101"/>
                    <a:pt x="195" y="65"/>
                  </a:cubicBezTo>
                  <a:lnTo>
                    <a:pt x="195" y="65"/>
                  </a:lnTo>
                  <a:cubicBezTo>
                    <a:pt x="263" y="28"/>
                    <a:pt x="341" y="0"/>
                    <a:pt x="422" y="0"/>
                  </a:cubicBezTo>
                  <a:lnTo>
                    <a:pt x="422" y="0"/>
                  </a:lnTo>
                  <a:cubicBezTo>
                    <a:pt x="502" y="0"/>
                    <a:pt x="580" y="28"/>
                    <a:pt x="647" y="65"/>
                  </a:cubicBezTo>
                  <a:lnTo>
                    <a:pt x="647" y="65"/>
                  </a:lnTo>
                  <a:cubicBezTo>
                    <a:pt x="715" y="101"/>
                    <a:pt x="773" y="148"/>
                    <a:pt x="814" y="1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552">
              <a:extLst>
                <a:ext uri="{FF2B5EF4-FFF2-40B4-BE49-F238E27FC236}">
                  <a16:creationId xmlns:a16="http://schemas.microsoft.com/office/drawing/2014/main" id="{C83298EE-8F06-3C40-9F59-63E3CBB7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183" y="9664951"/>
              <a:ext cx="455921" cy="444936"/>
            </a:xfrm>
            <a:custGeom>
              <a:avLst/>
              <a:gdLst>
                <a:gd name="T0" fmla="*/ 364 w 365"/>
                <a:gd name="T1" fmla="*/ 178 h 358"/>
                <a:gd name="T2" fmla="*/ 364 w 365"/>
                <a:gd name="T3" fmla="*/ 178 h 358"/>
                <a:gd name="T4" fmla="*/ 183 w 365"/>
                <a:gd name="T5" fmla="*/ 357 h 358"/>
                <a:gd name="T6" fmla="*/ 183 w 365"/>
                <a:gd name="T7" fmla="*/ 357 h 358"/>
                <a:gd name="T8" fmla="*/ 0 w 365"/>
                <a:gd name="T9" fmla="*/ 178 h 358"/>
                <a:gd name="T10" fmla="*/ 0 w 365"/>
                <a:gd name="T11" fmla="*/ 178 h 358"/>
                <a:gd name="T12" fmla="*/ 183 w 365"/>
                <a:gd name="T13" fmla="*/ 0 h 358"/>
                <a:gd name="T14" fmla="*/ 183 w 365"/>
                <a:gd name="T15" fmla="*/ 0 h 358"/>
                <a:gd name="T16" fmla="*/ 364 w 365"/>
                <a:gd name="T17" fmla="*/ 17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358">
                  <a:moveTo>
                    <a:pt x="364" y="178"/>
                  </a:moveTo>
                  <a:lnTo>
                    <a:pt x="364" y="178"/>
                  </a:lnTo>
                  <a:cubicBezTo>
                    <a:pt x="364" y="277"/>
                    <a:pt x="283" y="357"/>
                    <a:pt x="183" y="357"/>
                  </a:cubicBezTo>
                  <a:lnTo>
                    <a:pt x="183" y="357"/>
                  </a:lnTo>
                  <a:cubicBezTo>
                    <a:pt x="82" y="357"/>
                    <a:pt x="0" y="277"/>
                    <a:pt x="0" y="178"/>
                  </a:cubicBezTo>
                  <a:lnTo>
                    <a:pt x="0" y="178"/>
                  </a:lnTo>
                  <a:cubicBezTo>
                    <a:pt x="0" y="80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3" y="0"/>
                    <a:pt x="364" y="80"/>
                    <a:pt x="364" y="17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1" name="Freeform 553">
              <a:extLst>
                <a:ext uri="{FF2B5EF4-FFF2-40B4-BE49-F238E27FC236}">
                  <a16:creationId xmlns:a16="http://schemas.microsoft.com/office/drawing/2014/main" id="{E379F5DD-ECED-334C-8A52-1FE4A5232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535" y="9780302"/>
              <a:ext cx="225216" cy="219722"/>
            </a:xfrm>
            <a:custGeom>
              <a:avLst/>
              <a:gdLst>
                <a:gd name="T0" fmla="*/ 179 w 180"/>
                <a:gd name="T1" fmla="*/ 88 h 177"/>
                <a:gd name="T2" fmla="*/ 179 w 180"/>
                <a:gd name="T3" fmla="*/ 88 h 177"/>
                <a:gd name="T4" fmla="*/ 90 w 180"/>
                <a:gd name="T5" fmla="*/ 176 h 177"/>
                <a:gd name="T6" fmla="*/ 90 w 180"/>
                <a:gd name="T7" fmla="*/ 176 h 177"/>
                <a:gd name="T8" fmla="*/ 0 w 180"/>
                <a:gd name="T9" fmla="*/ 88 h 177"/>
                <a:gd name="T10" fmla="*/ 0 w 180"/>
                <a:gd name="T11" fmla="*/ 88 h 177"/>
                <a:gd name="T12" fmla="*/ 90 w 180"/>
                <a:gd name="T13" fmla="*/ 0 h 177"/>
                <a:gd name="T14" fmla="*/ 90 w 180"/>
                <a:gd name="T15" fmla="*/ 0 h 177"/>
                <a:gd name="T16" fmla="*/ 179 w 180"/>
                <a:gd name="T17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7">
                  <a:moveTo>
                    <a:pt x="179" y="88"/>
                  </a:moveTo>
                  <a:lnTo>
                    <a:pt x="179" y="88"/>
                  </a:lnTo>
                  <a:cubicBezTo>
                    <a:pt x="179" y="137"/>
                    <a:pt x="139" y="176"/>
                    <a:pt x="90" y="176"/>
                  </a:cubicBezTo>
                  <a:lnTo>
                    <a:pt x="90" y="176"/>
                  </a:lnTo>
                  <a:cubicBezTo>
                    <a:pt x="39" y="176"/>
                    <a:pt x="0" y="137"/>
                    <a:pt x="0" y="88"/>
                  </a:cubicBezTo>
                  <a:lnTo>
                    <a:pt x="0" y="88"/>
                  </a:lnTo>
                  <a:cubicBezTo>
                    <a:pt x="0" y="39"/>
                    <a:pt x="39" y="0"/>
                    <a:pt x="90" y="0"/>
                  </a:cubicBezTo>
                  <a:lnTo>
                    <a:pt x="90" y="0"/>
                  </a:lnTo>
                  <a:cubicBezTo>
                    <a:pt x="139" y="0"/>
                    <a:pt x="179" y="39"/>
                    <a:pt x="179" y="8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554">
              <a:extLst>
                <a:ext uri="{FF2B5EF4-FFF2-40B4-BE49-F238E27FC236}">
                  <a16:creationId xmlns:a16="http://schemas.microsoft.com/office/drawing/2014/main" id="{4027D438-7D15-1141-A19A-FFCAEBF00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1879" y="9681428"/>
              <a:ext cx="252680" cy="252680"/>
            </a:xfrm>
            <a:custGeom>
              <a:avLst/>
              <a:gdLst>
                <a:gd name="T0" fmla="*/ 143 w 203"/>
                <a:gd name="T1" fmla="*/ 181 h 205"/>
                <a:gd name="T2" fmla="*/ 143 w 203"/>
                <a:gd name="T3" fmla="*/ 181 h 205"/>
                <a:gd name="T4" fmla="*/ 23 w 203"/>
                <a:gd name="T5" fmla="*/ 143 h 205"/>
                <a:gd name="T6" fmla="*/ 23 w 203"/>
                <a:gd name="T7" fmla="*/ 143 h 205"/>
                <a:gd name="T8" fmla="*/ 59 w 203"/>
                <a:gd name="T9" fmla="*/ 22 h 205"/>
                <a:gd name="T10" fmla="*/ 59 w 203"/>
                <a:gd name="T11" fmla="*/ 22 h 205"/>
                <a:gd name="T12" fmla="*/ 179 w 203"/>
                <a:gd name="T13" fmla="*/ 60 h 205"/>
                <a:gd name="T14" fmla="*/ 179 w 203"/>
                <a:gd name="T15" fmla="*/ 60 h 205"/>
                <a:gd name="T16" fmla="*/ 143 w 203"/>
                <a:gd name="T17" fmla="*/ 18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05">
                  <a:moveTo>
                    <a:pt x="143" y="181"/>
                  </a:moveTo>
                  <a:lnTo>
                    <a:pt x="143" y="181"/>
                  </a:lnTo>
                  <a:cubicBezTo>
                    <a:pt x="100" y="204"/>
                    <a:pt x="46" y="187"/>
                    <a:pt x="23" y="143"/>
                  </a:cubicBezTo>
                  <a:lnTo>
                    <a:pt x="23" y="143"/>
                  </a:lnTo>
                  <a:cubicBezTo>
                    <a:pt x="0" y="99"/>
                    <a:pt x="16" y="46"/>
                    <a:pt x="59" y="22"/>
                  </a:cubicBezTo>
                  <a:lnTo>
                    <a:pt x="59" y="22"/>
                  </a:lnTo>
                  <a:cubicBezTo>
                    <a:pt x="102" y="0"/>
                    <a:pt x="155" y="17"/>
                    <a:pt x="179" y="60"/>
                  </a:cubicBezTo>
                  <a:lnTo>
                    <a:pt x="179" y="60"/>
                  </a:lnTo>
                  <a:cubicBezTo>
                    <a:pt x="202" y="104"/>
                    <a:pt x="186" y="158"/>
                    <a:pt x="143" y="1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555">
              <a:extLst>
                <a:ext uri="{FF2B5EF4-FFF2-40B4-BE49-F238E27FC236}">
                  <a16:creationId xmlns:a16="http://schemas.microsoft.com/office/drawing/2014/main" id="{3EADEE0B-ADF1-3A4A-90F7-5CB2C137D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548" y="9928616"/>
              <a:ext cx="65917" cy="65917"/>
            </a:xfrm>
            <a:custGeom>
              <a:avLst/>
              <a:gdLst>
                <a:gd name="T0" fmla="*/ 52 w 53"/>
                <a:gd name="T1" fmla="*/ 25 h 53"/>
                <a:gd name="T2" fmla="*/ 52 w 53"/>
                <a:gd name="T3" fmla="*/ 25 h 53"/>
                <a:gd name="T4" fmla="*/ 26 w 53"/>
                <a:gd name="T5" fmla="*/ 52 h 53"/>
                <a:gd name="T6" fmla="*/ 26 w 53"/>
                <a:gd name="T7" fmla="*/ 52 h 53"/>
                <a:gd name="T8" fmla="*/ 0 w 53"/>
                <a:gd name="T9" fmla="*/ 25 h 53"/>
                <a:gd name="T10" fmla="*/ 0 w 53"/>
                <a:gd name="T11" fmla="*/ 25 h 53"/>
                <a:gd name="T12" fmla="*/ 26 w 53"/>
                <a:gd name="T13" fmla="*/ 0 h 53"/>
                <a:gd name="T14" fmla="*/ 26 w 53"/>
                <a:gd name="T15" fmla="*/ 0 h 53"/>
                <a:gd name="T16" fmla="*/ 52 w 53"/>
                <a:gd name="T1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2" y="25"/>
                  </a:moveTo>
                  <a:lnTo>
                    <a:pt x="52" y="25"/>
                  </a:lnTo>
                  <a:cubicBezTo>
                    <a:pt x="52" y="40"/>
                    <a:pt x="41" y="52"/>
                    <a:pt x="26" y="52"/>
                  </a:cubicBezTo>
                  <a:lnTo>
                    <a:pt x="26" y="52"/>
                  </a:lnTo>
                  <a:cubicBezTo>
                    <a:pt x="12" y="52"/>
                    <a:pt x="0" y="40"/>
                    <a:pt x="0" y="25"/>
                  </a:cubicBezTo>
                  <a:lnTo>
                    <a:pt x="0" y="25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1" y="0"/>
                    <a:pt x="52" y="11"/>
                    <a:pt x="52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556">
              <a:extLst>
                <a:ext uri="{FF2B5EF4-FFF2-40B4-BE49-F238E27FC236}">
                  <a16:creationId xmlns:a16="http://schemas.microsoft.com/office/drawing/2014/main" id="{0B3548AF-D840-654B-B6B0-5791599A4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7378" y="9137618"/>
              <a:ext cx="76902" cy="76902"/>
            </a:xfrm>
            <a:custGeom>
              <a:avLst/>
              <a:gdLst>
                <a:gd name="T0" fmla="*/ 61 w 62"/>
                <a:gd name="T1" fmla="*/ 30 h 61"/>
                <a:gd name="T2" fmla="*/ 61 w 62"/>
                <a:gd name="T3" fmla="*/ 30 h 61"/>
                <a:gd name="T4" fmla="*/ 31 w 62"/>
                <a:gd name="T5" fmla="*/ 60 h 61"/>
                <a:gd name="T6" fmla="*/ 31 w 62"/>
                <a:gd name="T7" fmla="*/ 60 h 61"/>
                <a:gd name="T8" fmla="*/ 0 w 62"/>
                <a:gd name="T9" fmla="*/ 30 h 61"/>
                <a:gd name="T10" fmla="*/ 0 w 62"/>
                <a:gd name="T11" fmla="*/ 30 h 61"/>
                <a:gd name="T12" fmla="*/ 31 w 62"/>
                <a:gd name="T13" fmla="*/ 0 h 61"/>
                <a:gd name="T14" fmla="*/ 31 w 62"/>
                <a:gd name="T15" fmla="*/ 0 h 61"/>
                <a:gd name="T16" fmla="*/ 61 w 62"/>
                <a:gd name="T17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1">
                  <a:moveTo>
                    <a:pt x="61" y="30"/>
                  </a:moveTo>
                  <a:lnTo>
                    <a:pt x="61" y="30"/>
                  </a:lnTo>
                  <a:cubicBezTo>
                    <a:pt x="61" y="47"/>
                    <a:pt x="47" y="60"/>
                    <a:pt x="31" y="60"/>
                  </a:cubicBezTo>
                  <a:lnTo>
                    <a:pt x="31" y="60"/>
                  </a:lnTo>
                  <a:cubicBezTo>
                    <a:pt x="14" y="60"/>
                    <a:pt x="0" y="47"/>
                    <a:pt x="0" y="30"/>
                  </a:cubicBezTo>
                  <a:lnTo>
                    <a:pt x="0" y="30"/>
                  </a:lnTo>
                  <a:cubicBezTo>
                    <a:pt x="0" y="13"/>
                    <a:pt x="14" y="0"/>
                    <a:pt x="31" y="0"/>
                  </a:cubicBezTo>
                  <a:lnTo>
                    <a:pt x="31" y="0"/>
                  </a:lnTo>
                  <a:cubicBezTo>
                    <a:pt x="47" y="0"/>
                    <a:pt x="61" y="13"/>
                    <a:pt x="61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B98E09-9376-5A4A-850A-CD793633CDE4}"/>
              </a:ext>
            </a:extLst>
          </p:cNvPr>
          <p:cNvGrpSpPr/>
          <p:nvPr/>
        </p:nvGrpSpPr>
        <p:grpSpPr>
          <a:xfrm>
            <a:off x="11491208" y="10466933"/>
            <a:ext cx="1395765" cy="1955525"/>
            <a:chOff x="3553752" y="4550924"/>
            <a:chExt cx="2109330" cy="295525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5602C3E-DDD4-F042-B6BC-A9FC6EF90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752" y="4550924"/>
              <a:ext cx="2109330" cy="2955259"/>
            </a:xfrm>
            <a:custGeom>
              <a:avLst/>
              <a:gdLst>
                <a:gd name="T0" fmla="*/ 846 w 1694"/>
                <a:gd name="T1" fmla="*/ 0 h 2371"/>
                <a:gd name="T2" fmla="*/ 735 w 1694"/>
                <a:gd name="T3" fmla="*/ 123 h 2371"/>
                <a:gd name="T4" fmla="*/ 543 w 1694"/>
                <a:gd name="T5" fmla="*/ 335 h 2371"/>
                <a:gd name="T6" fmla="*/ 543 w 1694"/>
                <a:gd name="T7" fmla="*/ 335 h 2371"/>
                <a:gd name="T8" fmla="*/ 216 w 1694"/>
                <a:gd name="T9" fmla="*/ 531 h 2371"/>
                <a:gd name="T10" fmla="*/ 103 w 1694"/>
                <a:gd name="T11" fmla="*/ 561 h 2371"/>
                <a:gd name="T12" fmla="*/ 0 w 1694"/>
                <a:gd name="T13" fmla="*/ 589 h 2371"/>
                <a:gd name="T14" fmla="*/ 0 w 1694"/>
                <a:gd name="T15" fmla="*/ 688 h 2371"/>
                <a:gd name="T16" fmla="*/ 0 w 1694"/>
                <a:gd name="T17" fmla="*/ 1425 h 2371"/>
                <a:gd name="T18" fmla="*/ 0 w 1694"/>
                <a:gd name="T19" fmla="*/ 1425 h 2371"/>
                <a:gd name="T20" fmla="*/ 378 w 1694"/>
                <a:gd name="T21" fmla="*/ 2078 h 2371"/>
                <a:gd name="T22" fmla="*/ 765 w 1694"/>
                <a:gd name="T23" fmla="*/ 2319 h 2371"/>
                <a:gd name="T24" fmla="*/ 846 w 1694"/>
                <a:gd name="T25" fmla="*/ 2370 h 2371"/>
                <a:gd name="T26" fmla="*/ 928 w 1694"/>
                <a:gd name="T27" fmla="*/ 2319 h 2371"/>
                <a:gd name="T28" fmla="*/ 1314 w 1694"/>
                <a:gd name="T29" fmla="*/ 2078 h 2371"/>
                <a:gd name="T30" fmla="*/ 1314 w 1694"/>
                <a:gd name="T31" fmla="*/ 2078 h 2371"/>
                <a:gd name="T32" fmla="*/ 1693 w 1694"/>
                <a:gd name="T33" fmla="*/ 1425 h 2371"/>
                <a:gd name="T34" fmla="*/ 1693 w 1694"/>
                <a:gd name="T35" fmla="*/ 688 h 2371"/>
                <a:gd name="T36" fmla="*/ 1693 w 1694"/>
                <a:gd name="T37" fmla="*/ 590 h 2371"/>
                <a:gd name="T38" fmla="*/ 1590 w 1694"/>
                <a:gd name="T39" fmla="*/ 561 h 2371"/>
                <a:gd name="T40" fmla="*/ 1471 w 1694"/>
                <a:gd name="T41" fmla="*/ 529 h 2371"/>
                <a:gd name="T42" fmla="*/ 1471 w 1694"/>
                <a:gd name="T43" fmla="*/ 529 h 2371"/>
                <a:gd name="T44" fmla="*/ 1147 w 1694"/>
                <a:gd name="T45" fmla="*/ 332 h 2371"/>
                <a:gd name="T46" fmla="*/ 957 w 1694"/>
                <a:gd name="T47" fmla="*/ 123 h 2371"/>
                <a:gd name="T48" fmla="*/ 846 w 1694"/>
                <a:gd name="T49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4" h="2371">
                  <a:moveTo>
                    <a:pt x="846" y="0"/>
                  </a:moveTo>
                  <a:lnTo>
                    <a:pt x="735" y="123"/>
                  </a:lnTo>
                  <a:lnTo>
                    <a:pt x="543" y="335"/>
                  </a:lnTo>
                  <a:lnTo>
                    <a:pt x="543" y="335"/>
                  </a:lnTo>
                  <a:cubicBezTo>
                    <a:pt x="457" y="428"/>
                    <a:pt x="345" y="496"/>
                    <a:pt x="216" y="531"/>
                  </a:cubicBezTo>
                  <a:lnTo>
                    <a:pt x="103" y="561"/>
                  </a:lnTo>
                  <a:lnTo>
                    <a:pt x="0" y="589"/>
                  </a:lnTo>
                  <a:lnTo>
                    <a:pt x="0" y="688"/>
                  </a:lnTo>
                  <a:lnTo>
                    <a:pt x="0" y="1425"/>
                  </a:lnTo>
                  <a:lnTo>
                    <a:pt x="0" y="1425"/>
                  </a:lnTo>
                  <a:cubicBezTo>
                    <a:pt x="0" y="1687"/>
                    <a:pt x="141" y="1931"/>
                    <a:pt x="378" y="2078"/>
                  </a:cubicBezTo>
                  <a:lnTo>
                    <a:pt x="765" y="2319"/>
                  </a:lnTo>
                  <a:lnTo>
                    <a:pt x="846" y="2370"/>
                  </a:lnTo>
                  <a:lnTo>
                    <a:pt x="928" y="2319"/>
                  </a:lnTo>
                  <a:lnTo>
                    <a:pt x="1314" y="2078"/>
                  </a:lnTo>
                  <a:lnTo>
                    <a:pt x="1314" y="2078"/>
                  </a:lnTo>
                  <a:cubicBezTo>
                    <a:pt x="1551" y="1931"/>
                    <a:pt x="1693" y="1687"/>
                    <a:pt x="1693" y="1425"/>
                  </a:cubicBezTo>
                  <a:lnTo>
                    <a:pt x="1693" y="688"/>
                  </a:lnTo>
                  <a:lnTo>
                    <a:pt x="1693" y="590"/>
                  </a:lnTo>
                  <a:lnTo>
                    <a:pt x="1590" y="561"/>
                  </a:lnTo>
                  <a:lnTo>
                    <a:pt x="1471" y="529"/>
                  </a:lnTo>
                  <a:lnTo>
                    <a:pt x="1471" y="529"/>
                  </a:lnTo>
                  <a:cubicBezTo>
                    <a:pt x="1344" y="494"/>
                    <a:pt x="1232" y="426"/>
                    <a:pt x="1147" y="332"/>
                  </a:cubicBezTo>
                  <a:lnTo>
                    <a:pt x="957" y="123"/>
                  </a:lnTo>
                  <a:lnTo>
                    <a:pt x="84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8AEA8D3-7C41-1040-9882-28EC46442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040" y="4792616"/>
              <a:ext cx="1768760" cy="2526801"/>
            </a:xfrm>
            <a:custGeom>
              <a:avLst/>
              <a:gdLst>
                <a:gd name="T0" fmla="*/ 318 w 1422"/>
                <a:gd name="T1" fmla="*/ 1782 h 2027"/>
                <a:gd name="T2" fmla="*/ 318 w 1422"/>
                <a:gd name="T3" fmla="*/ 1782 h 2027"/>
                <a:gd name="T4" fmla="*/ 0 w 1422"/>
                <a:gd name="T5" fmla="*/ 1231 h 2027"/>
                <a:gd name="T6" fmla="*/ 0 w 1422"/>
                <a:gd name="T7" fmla="*/ 487 h 2027"/>
                <a:gd name="T8" fmla="*/ 119 w 1422"/>
                <a:gd name="T9" fmla="*/ 455 h 2027"/>
                <a:gd name="T10" fmla="*/ 119 w 1422"/>
                <a:gd name="T11" fmla="*/ 455 h 2027"/>
                <a:gd name="T12" fmla="*/ 511 w 1422"/>
                <a:gd name="T13" fmla="*/ 219 h 2027"/>
                <a:gd name="T14" fmla="*/ 710 w 1422"/>
                <a:gd name="T15" fmla="*/ 0 h 2027"/>
                <a:gd name="T16" fmla="*/ 906 w 1422"/>
                <a:gd name="T17" fmla="*/ 217 h 2027"/>
                <a:gd name="T18" fmla="*/ 906 w 1422"/>
                <a:gd name="T19" fmla="*/ 217 h 2027"/>
                <a:gd name="T20" fmla="*/ 1296 w 1422"/>
                <a:gd name="T21" fmla="*/ 453 h 2027"/>
                <a:gd name="T22" fmla="*/ 1421 w 1422"/>
                <a:gd name="T23" fmla="*/ 487 h 2027"/>
                <a:gd name="T24" fmla="*/ 1421 w 1422"/>
                <a:gd name="T25" fmla="*/ 1231 h 2027"/>
                <a:gd name="T26" fmla="*/ 1421 w 1422"/>
                <a:gd name="T27" fmla="*/ 1231 h 2027"/>
                <a:gd name="T28" fmla="*/ 1102 w 1422"/>
                <a:gd name="T29" fmla="*/ 1782 h 2027"/>
                <a:gd name="T30" fmla="*/ 710 w 1422"/>
                <a:gd name="T31" fmla="*/ 2026 h 2027"/>
                <a:gd name="T32" fmla="*/ 318 w 1422"/>
                <a:gd name="T33" fmla="*/ 1782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2" h="2027">
                  <a:moveTo>
                    <a:pt x="318" y="1782"/>
                  </a:moveTo>
                  <a:lnTo>
                    <a:pt x="318" y="1782"/>
                  </a:lnTo>
                  <a:cubicBezTo>
                    <a:pt x="119" y="1658"/>
                    <a:pt x="0" y="1452"/>
                    <a:pt x="0" y="1231"/>
                  </a:cubicBezTo>
                  <a:lnTo>
                    <a:pt x="0" y="487"/>
                  </a:lnTo>
                  <a:lnTo>
                    <a:pt x="119" y="455"/>
                  </a:lnTo>
                  <a:lnTo>
                    <a:pt x="119" y="455"/>
                  </a:lnTo>
                  <a:cubicBezTo>
                    <a:pt x="273" y="414"/>
                    <a:pt x="409" y="332"/>
                    <a:pt x="511" y="219"/>
                  </a:cubicBezTo>
                  <a:lnTo>
                    <a:pt x="710" y="0"/>
                  </a:lnTo>
                  <a:lnTo>
                    <a:pt x="906" y="217"/>
                  </a:lnTo>
                  <a:lnTo>
                    <a:pt x="906" y="217"/>
                  </a:lnTo>
                  <a:cubicBezTo>
                    <a:pt x="1008" y="330"/>
                    <a:pt x="1143" y="412"/>
                    <a:pt x="1296" y="453"/>
                  </a:cubicBezTo>
                  <a:lnTo>
                    <a:pt x="1421" y="487"/>
                  </a:lnTo>
                  <a:lnTo>
                    <a:pt x="1421" y="1231"/>
                  </a:lnTo>
                  <a:lnTo>
                    <a:pt x="1421" y="1231"/>
                  </a:lnTo>
                  <a:cubicBezTo>
                    <a:pt x="1421" y="1452"/>
                    <a:pt x="1302" y="1658"/>
                    <a:pt x="1102" y="1782"/>
                  </a:cubicBezTo>
                  <a:lnTo>
                    <a:pt x="710" y="2026"/>
                  </a:lnTo>
                  <a:lnTo>
                    <a:pt x="318" y="17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903D0BE5-1199-CB4F-8D40-7C1D04EB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053" y="4781629"/>
              <a:ext cx="1790734" cy="2554269"/>
            </a:xfrm>
            <a:custGeom>
              <a:avLst/>
              <a:gdLst>
                <a:gd name="T0" fmla="*/ 719 w 1439"/>
                <a:gd name="T1" fmla="*/ 0 h 2050"/>
                <a:gd name="T2" fmla="*/ 706 w 1439"/>
                <a:gd name="T3" fmla="*/ 14 h 2050"/>
                <a:gd name="T4" fmla="*/ 514 w 1439"/>
                <a:gd name="T5" fmla="*/ 225 h 2050"/>
                <a:gd name="T6" fmla="*/ 514 w 1439"/>
                <a:gd name="T7" fmla="*/ 225 h 2050"/>
                <a:gd name="T8" fmla="*/ 125 w 1439"/>
                <a:gd name="T9" fmla="*/ 459 h 2050"/>
                <a:gd name="T10" fmla="*/ 13 w 1439"/>
                <a:gd name="T11" fmla="*/ 489 h 2050"/>
                <a:gd name="T12" fmla="*/ 0 w 1439"/>
                <a:gd name="T13" fmla="*/ 493 h 2050"/>
                <a:gd name="T14" fmla="*/ 0 w 1439"/>
                <a:gd name="T15" fmla="*/ 506 h 2050"/>
                <a:gd name="T16" fmla="*/ 0 w 1439"/>
                <a:gd name="T17" fmla="*/ 1243 h 2050"/>
                <a:gd name="T18" fmla="*/ 0 w 1439"/>
                <a:gd name="T19" fmla="*/ 1243 h 2050"/>
                <a:gd name="T20" fmla="*/ 323 w 1439"/>
                <a:gd name="T21" fmla="*/ 1802 h 2050"/>
                <a:gd name="T22" fmla="*/ 710 w 1439"/>
                <a:gd name="T23" fmla="*/ 2043 h 2050"/>
                <a:gd name="T24" fmla="*/ 719 w 1439"/>
                <a:gd name="T25" fmla="*/ 2049 h 2050"/>
                <a:gd name="T26" fmla="*/ 728 w 1439"/>
                <a:gd name="T27" fmla="*/ 2043 h 2050"/>
                <a:gd name="T28" fmla="*/ 1116 w 1439"/>
                <a:gd name="T29" fmla="*/ 1802 h 2050"/>
                <a:gd name="T30" fmla="*/ 1116 w 1439"/>
                <a:gd name="T31" fmla="*/ 1802 h 2050"/>
                <a:gd name="T32" fmla="*/ 1438 w 1439"/>
                <a:gd name="T33" fmla="*/ 1243 h 2050"/>
                <a:gd name="T34" fmla="*/ 1438 w 1439"/>
                <a:gd name="T35" fmla="*/ 506 h 2050"/>
                <a:gd name="T36" fmla="*/ 1438 w 1439"/>
                <a:gd name="T37" fmla="*/ 493 h 2050"/>
                <a:gd name="T38" fmla="*/ 1426 w 1439"/>
                <a:gd name="T39" fmla="*/ 489 h 2050"/>
                <a:gd name="T40" fmla="*/ 1307 w 1439"/>
                <a:gd name="T41" fmla="*/ 457 h 2050"/>
                <a:gd name="T42" fmla="*/ 1307 w 1439"/>
                <a:gd name="T43" fmla="*/ 457 h 2050"/>
                <a:gd name="T44" fmla="*/ 922 w 1439"/>
                <a:gd name="T45" fmla="*/ 223 h 2050"/>
                <a:gd name="T46" fmla="*/ 732 w 1439"/>
                <a:gd name="T47" fmla="*/ 14 h 2050"/>
                <a:gd name="T48" fmla="*/ 719 w 1439"/>
                <a:gd name="T49" fmla="*/ 0 h 2050"/>
                <a:gd name="T50" fmla="*/ 719 w 1439"/>
                <a:gd name="T51" fmla="*/ 25 h 2050"/>
                <a:gd name="T52" fmla="*/ 909 w 1439"/>
                <a:gd name="T53" fmla="*/ 235 h 2050"/>
                <a:gd name="T54" fmla="*/ 909 w 1439"/>
                <a:gd name="T55" fmla="*/ 235 h 2050"/>
                <a:gd name="T56" fmla="*/ 1303 w 1439"/>
                <a:gd name="T57" fmla="*/ 474 h 2050"/>
                <a:gd name="T58" fmla="*/ 1421 w 1439"/>
                <a:gd name="T59" fmla="*/ 506 h 2050"/>
                <a:gd name="T60" fmla="*/ 1421 w 1439"/>
                <a:gd name="T61" fmla="*/ 1243 h 2050"/>
                <a:gd name="T62" fmla="*/ 1421 w 1439"/>
                <a:gd name="T63" fmla="*/ 1243 h 2050"/>
                <a:gd name="T64" fmla="*/ 1106 w 1439"/>
                <a:gd name="T65" fmla="*/ 1787 h 2050"/>
                <a:gd name="T66" fmla="*/ 719 w 1439"/>
                <a:gd name="T67" fmla="*/ 2028 h 2050"/>
                <a:gd name="T68" fmla="*/ 332 w 1439"/>
                <a:gd name="T69" fmla="*/ 1787 h 2050"/>
                <a:gd name="T70" fmla="*/ 332 w 1439"/>
                <a:gd name="T71" fmla="*/ 1787 h 2050"/>
                <a:gd name="T72" fmla="*/ 17 w 1439"/>
                <a:gd name="T73" fmla="*/ 1243 h 2050"/>
                <a:gd name="T74" fmla="*/ 17 w 1439"/>
                <a:gd name="T75" fmla="*/ 506 h 2050"/>
                <a:gd name="T76" fmla="*/ 130 w 1439"/>
                <a:gd name="T77" fmla="*/ 476 h 2050"/>
                <a:gd name="T78" fmla="*/ 130 w 1439"/>
                <a:gd name="T79" fmla="*/ 476 h 2050"/>
                <a:gd name="T80" fmla="*/ 526 w 1439"/>
                <a:gd name="T81" fmla="*/ 237 h 2050"/>
                <a:gd name="T82" fmla="*/ 719 w 1439"/>
                <a:gd name="T83" fmla="*/ 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39" h="2050">
                  <a:moveTo>
                    <a:pt x="719" y="0"/>
                  </a:moveTo>
                  <a:lnTo>
                    <a:pt x="706" y="14"/>
                  </a:lnTo>
                  <a:lnTo>
                    <a:pt x="514" y="225"/>
                  </a:lnTo>
                  <a:lnTo>
                    <a:pt x="514" y="225"/>
                  </a:lnTo>
                  <a:cubicBezTo>
                    <a:pt x="412" y="337"/>
                    <a:pt x="278" y="418"/>
                    <a:pt x="125" y="459"/>
                  </a:cubicBezTo>
                  <a:lnTo>
                    <a:pt x="13" y="489"/>
                  </a:lnTo>
                  <a:lnTo>
                    <a:pt x="0" y="493"/>
                  </a:lnTo>
                  <a:lnTo>
                    <a:pt x="0" y="506"/>
                  </a:lnTo>
                  <a:lnTo>
                    <a:pt x="0" y="1243"/>
                  </a:lnTo>
                  <a:lnTo>
                    <a:pt x="0" y="1243"/>
                  </a:lnTo>
                  <a:cubicBezTo>
                    <a:pt x="0" y="1467"/>
                    <a:pt x="120" y="1676"/>
                    <a:pt x="323" y="1802"/>
                  </a:cubicBezTo>
                  <a:lnTo>
                    <a:pt x="710" y="2043"/>
                  </a:lnTo>
                  <a:lnTo>
                    <a:pt x="719" y="2049"/>
                  </a:lnTo>
                  <a:lnTo>
                    <a:pt x="728" y="2043"/>
                  </a:lnTo>
                  <a:lnTo>
                    <a:pt x="1116" y="1802"/>
                  </a:lnTo>
                  <a:lnTo>
                    <a:pt x="1116" y="1802"/>
                  </a:lnTo>
                  <a:cubicBezTo>
                    <a:pt x="1318" y="1676"/>
                    <a:pt x="1438" y="1467"/>
                    <a:pt x="1438" y="1243"/>
                  </a:cubicBezTo>
                  <a:lnTo>
                    <a:pt x="1438" y="506"/>
                  </a:lnTo>
                  <a:lnTo>
                    <a:pt x="1438" y="493"/>
                  </a:lnTo>
                  <a:lnTo>
                    <a:pt x="1426" y="489"/>
                  </a:lnTo>
                  <a:lnTo>
                    <a:pt x="1307" y="457"/>
                  </a:lnTo>
                  <a:lnTo>
                    <a:pt x="1307" y="457"/>
                  </a:lnTo>
                  <a:cubicBezTo>
                    <a:pt x="1156" y="416"/>
                    <a:pt x="1023" y="334"/>
                    <a:pt x="922" y="223"/>
                  </a:cubicBezTo>
                  <a:lnTo>
                    <a:pt x="732" y="14"/>
                  </a:lnTo>
                  <a:lnTo>
                    <a:pt x="719" y="0"/>
                  </a:lnTo>
                  <a:close/>
                  <a:moveTo>
                    <a:pt x="719" y="25"/>
                  </a:moveTo>
                  <a:lnTo>
                    <a:pt x="909" y="235"/>
                  </a:lnTo>
                  <a:lnTo>
                    <a:pt x="909" y="235"/>
                  </a:lnTo>
                  <a:cubicBezTo>
                    <a:pt x="1012" y="348"/>
                    <a:pt x="1148" y="431"/>
                    <a:pt x="1303" y="474"/>
                  </a:cubicBezTo>
                  <a:lnTo>
                    <a:pt x="1421" y="506"/>
                  </a:lnTo>
                  <a:lnTo>
                    <a:pt x="1421" y="1243"/>
                  </a:lnTo>
                  <a:lnTo>
                    <a:pt x="1421" y="1243"/>
                  </a:lnTo>
                  <a:cubicBezTo>
                    <a:pt x="1421" y="1461"/>
                    <a:pt x="1303" y="1665"/>
                    <a:pt x="1106" y="1787"/>
                  </a:cubicBezTo>
                  <a:lnTo>
                    <a:pt x="719" y="2028"/>
                  </a:lnTo>
                  <a:lnTo>
                    <a:pt x="332" y="1787"/>
                  </a:lnTo>
                  <a:lnTo>
                    <a:pt x="332" y="1787"/>
                  </a:lnTo>
                  <a:cubicBezTo>
                    <a:pt x="135" y="1665"/>
                    <a:pt x="17" y="1461"/>
                    <a:pt x="17" y="1243"/>
                  </a:cubicBezTo>
                  <a:lnTo>
                    <a:pt x="17" y="506"/>
                  </a:lnTo>
                  <a:lnTo>
                    <a:pt x="130" y="476"/>
                  </a:lnTo>
                  <a:lnTo>
                    <a:pt x="130" y="476"/>
                  </a:lnTo>
                  <a:cubicBezTo>
                    <a:pt x="285" y="434"/>
                    <a:pt x="423" y="351"/>
                    <a:pt x="526" y="237"/>
                  </a:cubicBezTo>
                  <a:lnTo>
                    <a:pt x="719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7281395-4712-BC4B-A3D0-491AEDD8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419" y="4809099"/>
              <a:ext cx="873396" cy="2493842"/>
            </a:xfrm>
            <a:custGeom>
              <a:avLst/>
              <a:gdLst>
                <a:gd name="T0" fmla="*/ 584 w 703"/>
                <a:gd name="T1" fmla="*/ 449 h 2004"/>
                <a:gd name="T2" fmla="*/ 584 w 703"/>
                <a:gd name="T3" fmla="*/ 449 h 2004"/>
                <a:gd name="T4" fmla="*/ 190 w 703"/>
                <a:gd name="T5" fmla="*/ 210 h 2004"/>
                <a:gd name="T6" fmla="*/ 0 w 703"/>
                <a:gd name="T7" fmla="*/ 0 h 2004"/>
                <a:gd name="T8" fmla="*/ 0 w 703"/>
                <a:gd name="T9" fmla="*/ 2003 h 2004"/>
                <a:gd name="T10" fmla="*/ 387 w 703"/>
                <a:gd name="T11" fmla="*/ 1762 h 2004"/>
                <a:gd name="T12" fmla="*/ 387 w 703"/>
                <a:gd name="T13" fmla="*/ 1762 h 2004"/>
                <a:gd name="T14" fmla="*/ 702 w 703"/>
                <a:gd name="T15" fmla="*/ 1218 h 2004"/>
                <a:gd name="T16" fmla="*/ 702 w 703"/>
                <a:gd name="T17" fmla="*/ 481 h 2004"/>
                <a:gd name="T18" fmla="*/ 584 w 703"/>
                <a:gd name="T19" fmla="*/ 449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2004">
                  <a:moveTo>
                    <a:pt x="584" y="449"/>
                  </a:moveTo>
                  <a:lnTo>
                    <a:pt x="584" y="449"/>
                  </a:lnTo>
                  <a:cubicBezTo>
                    <a:pt x="429" y="406"/>
                    <a:pt x="293" y="323"/>
                    <a:pt x="190" y="210"/>
                  </a:cubicBezTo>
                  <a:lnTo>
                    <a:pt x="0" y="0"/>
                  </a:lnTo>
                  <a:lnTo>
                    <a:pt x="0" y="2003"/>
                  </a:lnTo>
                  <a:lnTo>
                    <a:pt x="387" y="1762"/>
                  </a:lnTo>
                  <a:lnTo>
                    <a:pt x="387" y="1762"/>
                  </a:lnTo>
                  <a:cubicBezTo>
                    <a:pt x="584" y="1640"/>
                    <a:pt x="702" y="1436"/>
                    <a:pt x="702" y="1218"/>
                  </a:cubicBezTo>
                  <a:lnTo>
                    <a:pt x="702" y="481"/>
                  </a:lnTo>
                  <a:lnTo>
                    <a:pt x="584" y="449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B6A3A26-65D8-B94C-B1BF-B0D04FE98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141" y="5512207"/>
              <a:ext cx="1164526" cy="1164526"/>
            </a:xfrm>
            <a:custGeom>
              <a:avLst/>
              <a:gdLst>
                <a:gd name="T0" fmla="*/ 513 w 936"/>
                <a:gd name="T1" fmla="*/ 47 h 936"/>
                <a:gd name="T2" fmla="*/ 513 w 936"/>
                <a:gd name="T3" fmla="*/ 47 h 936"/>
                <a:gd name="T4" fmla="*/ 47 w 936"/>
                <a:gd name="T5" fmla="*/ 513 h 936"/>
                <a:gd name="T6" fmla="*/ 47 w 936"/>
                <a:gd name="T7" fmla="*/ 513 h 936"/>
                <a:gd name="T8" fmla="*/ 422 w 936"/>
                <a:gd name="T9" fmla="*/ 888 h 936"/>
                <a:gd name="T10" fmla="*/ 422 w 936"/>
                <a:gd name="T11" fmla="*/ 888 h 936"/>
                <a:gd name="T12" fmla="*/ 888 w 936"/>
                <a:gd name="T13" fmla="*/ 422 h 936"/>
                <a:gd name="T14" fmla="*/ 888 w 936"/>
                <a:gd name="T15" fmla="*/ 422 h 936"/>
                <a:gd name="T16" fmla="*/ 513 w 936"/>
                <a:gd name="T17" fmla="*/ 47 h 936"/>
                <a:gd name="T18" fmla="*/ 515 w 936"/>
                <a:gd name="T19" fmla="*/ 905 h 936"/>
                <a:gd name="T20" fmla="*/ 515 w 936"/>
                <a:gd name="T21" fmla="*/ 905 h 936"/>
                <a:gd name="T22" fmla="*/ 30 w 936"/>
                <a:gd name="T23" fmla="*/ 420 h 936"/>
                <a:gd name="T24" fmla="*/ 30 w 936"/>
                <a:gd name="T25" fmla="*/ 420 h 936"/>
                <a:gd name="T26" fmla="*/ 420 w 936"/>
                <a:gd name="T27" fmla="*/ 30 h 936"/>
                <a:gd name="T28" fmla="*/ 420 w 936"/>
                <a:gd name="T29" fmla="*/ 30 h 936"/>
                <a:gd name="T30" fmla="*/ 905 w 936"/>
                <a:gd name="T31" fmla="*/ 515 h 936"/>
                <a:gd name="T32" fmla="*/ 905 w 936"/>
                <a:gd name="T33" fmla="*/ 515 h 936"/>
                <a:gd name="T34" fmla="*/ 515 w 936"/>
                <a:gd name="T35" fmla="*/ 905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6" h="936">
                  <a:moveTo>
                    <a:pt x="513" y="47"/>
                  </a:moveTo>
                  <a:lnTo>
                    <a:pt x="513" y="47"/>
                  </a:lnTo>
                  <a:cubicBezTo>
                    <a:pt x="244" y="19"/>
                    <a:pt x="19" y="244"/>
                    <a:pt x="47" y="513"/>
                  </a:cubicBezTo>
                  <a:lnTo>
                    <a:pt x="47" y="513"/>
                  </a:lnTo>
                  <a:cubicBezTo>
                    <a:pt x="68" y="710"/>
                    <a:pt x="226" y="867"/>
                    <a:pt x="422" y="888"/>
                  </a:cubicBezTo>
                  <a:lnTo>
                    <a:pt x="422" y="888"/>
                  </a:lnTo>
                  <a:cubicBezTo>
                    <a:pt x="691" y="916"/>
                    <a:pt x="916" y="691"/>
                    <a:pt x="888" y="422"/>
                  </a:cubicBezTo>
                  <a:lnTo>
                    <a:pt x="888" y="422"/>
                  </a:lnTo>
                  <a:cubicBezTo>
                    <a:pt x="867" y="226"/>
                    <a:pt x="710" y="68"/>
                    <a:pt x="513" y="47"/>
                  </a:cubicBezTo>
                  <a:close/>
                  <a:moveTo>
                    <a:pt x="515" y="905"/>
                  </a:moveTo>
                  <a:lnTo>
                    <a:pt x="515" y="905"/>
                  </a:lnTo>
                  <a:cubicBezTo>
                    <a:pt x="236" y="935"/>
                    <a:pt x="0" y="700"/>
                    <a:pt x="30" y="420"/>
                  </a:cubicBezTo>
                  <a:lnTo>
                    <a:pt x="30" y="420"/>
                  </a:lnTo>
                  <a:cubicBezTo>
                    <a:pt x="51" y="215"/>
                    <a:pt x="216" y="52"/>
                    <a:pt x="420" y="30"/>
                  </a:cubicBezTo>
                  <a:lnTo>
                    <a:pt x="420" y="30"/>
                  </a:lnTo>
                  <a:cubicBezTo>
                    <a:pt x="700" y="0"/>
                    <a:pt x="935" y="235"/>
                    <a:pt x="905" y="515"/>
                  </a:cubicBezTo>
                  <a:lnTo>
                    <a:pt x="905" y="515"/>
                  </a:lnTo>
                  <a:cubicBezTo>
                    <a:pt x="883" y="720"/>
                    <a:pt x="719" y="883"/>
                    <a:pt x="515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A01FE38-DBE7-B84E-B9C0-8A1B8456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64" y="5764888"/>
              <a:ext cx="692124" cy="615221"/>
            </a:xfrm>
            <a:custGeom>
              <a:avLst/>
              <a:gdLst>
                <a:gd name="T0" fmla="*/ 284 w 555"/>
                <a:gd name="T1" fmla="*/ 0 h 494"/>
                <a:gd name="T2" fmla="*/ 0 w 555"/>
                <a:gd name="T3" fmla="*/ 201 h 494"/>
                <a:gd name="T4" fmla="*/ 68 w 555"/>
                <a:gd name="T5" fmla="*/ 201 h 494"/>
                <a:gd name="T6" fmla="*/ 68 w 555"/>
                <a:gd name="T7" fmla="*/ 493 h 494"/>
                <a:gd name="T8" fmla="*/ 486 w 555"/>
                <a:gd name="T9" fmla="*/ 493 h 494"/>
                <a:gd name="T10" fmla="*/ 486 w 555"/>
                <a:gd name="T11" fmla="*/ 201 h 494"/>
                <a:gd name="T12" fmla="*/ 554 w 555"/>
                <a:gd name="T13" fmla="*/ 201 h 494"/>
                <a:gd name="T14" fmla="*/ 284 w 555"/>
                <a:gd name="T15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5" h="494">
                  <a:moveTo>
                    <a:pt x="284" y="0"/>
                  </a:moveTo>
                  <a:lnTo>
                    <a:pt x="0" y="201"/>
                  </a:lnTo>
                  <a:lnTo>
                    <a:pt x="68" y="201"/>
                  </a:lnTo>
                  <a:lnTo>
                    <a:pt x="68" y="493"/>
                  </a:lnTo>
                  <a:lnTo>
                    <a:pt x="486" y="493"/>
                  </a:lnTo>
                  <a:lnTo>
                    <a:pt x="486" y="201"/>
                  </a:lnTo>
                  <a:lnTo>
                    <a:pt x="554" y="201"/>
                  </a:lnTo>
                  <a:lnTo>
                    <a:pt x="2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F591B03-3C5D-2248-862F-20E8B9384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347" y="6067004"/>
              <a:ext cx="87889" cy="148314"/>
            </a:xfrm>
            <a:custGeom>
              <a:avLst/>
              <a:gdLst>
                <a:gd name="T0" fmla="*/ 71 w 72"/>
                <a:gd name="T1" fmla="*/ 116 h 117"/>
                <a:gd name="T2" fmla="*/ 36 w 72"/>
                <a:gd name="T3" fmla="*/ 116 h 117"/>
                <a:gd name="T4" fmla="*/ 0 w 72"/>
                <a:gd name="T5" fmla="*/ 116 h 117"/>
                <a:gd name="T6" fmla="*/ 0 w 72"/>
                <a:gd name="T7" fmla="*/ 71 h 117"/>
                <a:gd name="T8" fmla="*/ 0 w 72"/>
                <a:gd name="T9" fmla="*/ 28 h 117"/>
                <a:gd name="T10" fmla="*/ 0 w 72"/>
                <a:gd name="T11" fmla="*/ 28 h 117"/>
                <a:gd name="T12" fmla="*/ 8 w 72"/>
                <a:gd name="T13" fmla="*/ 8 h 117"/>
                <a:gd name="T14" fmla="*/ 8 w 72"/>
                <a:gd name="T15" fmla="*/ 8 h 117"/>
                <a:gd name="T16" fmla="*/ 29 w 72"/>
                <a:gd name="T17" fmla="*/ 0 h 117"/>
                <a:gd name="T18" fmla="*/ 36 w 72"/>
                <a:gd name="T19" fmla="*/ 0 h 117"/>
                <a:gd name="T20" fmla="*/ 43 w 72"/>
                <a:gd name="T21" fmla="*/ 0 h 117"/>
                <a:gd name="T22" fmla="*/ 43 w 72"/>
                <a:gd name="T23" fmla="*/ 0 h 117"/>
                <a:gd name="T24" fmla="*/ 63 w 72"/>
                <a:gd name="T25" fmla="*/ 8 h 117"/>
                <a:gd name="T26" fmla="*/ 63 w 72"/>
                <a:gd name="T27" fmla="*/ 8 h 117"/>
                <a:gd name="T28" fmla="*/ 71 w 72"/>
                <a:gd name="T29" fmla="*/ 28 h 117"/>
                <a:gd name="T30" fmla="*/ 71 w 72"/>
                <a:gd name="T31" fmla="*/ 71 h 117"/>
                <a:gd name="T32" fmla="*/ 71 w 72"/>
                <a:gd name="T3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117">
                  <a:moveTo>
                    <a:pt x="71" y="116"/>
                  </a:moveTo>
                  <a:lnTo>
                    <a:pt x="36" y="116"/>
                  </a:lnTo>
                  <a:lnTo>
                    <a:pt x="0" y="116"/>
                  </a:lnTo>
                  <a:lnTo>
                    <a:pt x="0" y="71"/>
                  </a:lnTo>
                  <a:lnTo>
                    <a:pt x="0" y="28"/>
                  </a:lnTo>
                  <a:lnTo>
                    <a:pt x="0" y="28"/>
                  </a:lnTo>
                  <a:cubicBezTo>
                    <a:pt x="0" y="20"/>
                    <a:pt x="3" y="13"/>
                    <a:pt x="8" y="8"/>
                  </a:cubicBezTo>
                  <a:lnTo>
                    <a:pt x="8" y="8"/>
                  </a:lnTo>
                  <a:cubicBezTo>
                    <a:pt x="13" y="3"/>
                    <a:pt x="21" y="0"/>
                    <a:pt x="29" y="0"/>
                  </a:cubicBezTo>
                  <a:lnTo>
                    <a:pt x="36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50" y="0"/>
                    <a:pt x="58" y="3"/>
                    <a:pt x="63" y="8"/>
                  </a:cubicBezTo>
                  <a:lnTo>
                    <a:pt x="63" y="8"/>
                  </a:lnTo>
                  <a:cubicBezTo>
                    <a:pt x="68" y="13"/>
                    <a:pt x="71" y="20"/>
                    <a:pt x="71" y="28"/>
                  </a:cubicBezTo>
                  <a:lnTo>
                    <a:pt x="71" y="71"/>
                  </a:lnTo>
                  <a:lnTo>
                    <a:pt x="71" y="1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8276610-5898-4847-A7BB-053B4A91F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63" y="5764888"/>
              <a:ext cx="357051" cy="615221"/>
            </a:xfrm>
            <a:custGeom>
              <a:avLst/>
              <a:gdLst>
                <a:gd name="T0" fmla="*/ 284 w 285"/>
                <a:gd name="T1" fmla="*/ 0 h 494"/>
                <a:gd name="T2" fmla="*/ 0 w 285"/>
                <a:gd name="T3" fmla="*/ 201 h 494"/>
                <a:gd name="T4" fmla="*/ 68 w 285"/>
                <a:gd name="T5" fmla="*/ 201 h 494"/>
                <a:gd name="T6" fmla="*/ 68 w 285"/>
                <a:gd name="T7" fmla="*/ 493 h 494"/>
                <a:gd name="T8" fmla="*/ 284 w 285"/>
                <a:gd name="T9" fmla="*/ 493 h 494"/>
                <a:gd name="T10" fmla="*/ 284 w 285"/>
                <a:gd name="T1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494">
                  <a:moveTo>
                    <a:pt x="284" y="0"/>
                  </a:moveTo>
                  <a:lnTo>
                    <a:pt x="0" y="201"/>
                  </a:lnTo>
                  <a:lnTo>
                    <a:pt x="68" y="201"/>
                  </a:lnTo>
                  <a:lnTo>
                    <a:pt x="68" y="493"/>
                  </a:lnTo>
                  <a:lnTo>
                    <a:pt x="284" y="493"/>
                  </a:lnTo>
                  <a:lnTo>
                    <a:pt x="284" y="0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1206351-CFBC-5C4E-9FA4-80B0F10B8767}"/>
              </a:ext>
            </a:extLst>
          </p:cNvPr>
          <p:cNvGrpSpPr/>
          <p:nvPr/>
        </p:nvGrpSpPr>
        <p:grpSpPr>
          <a:xfrm>
            <a:off x="13693916" y="9198040"/>
            <a:ext cx="2686101" cy="1156676"/>
            <a:chOff x="18368500" y="4655290"/>
            <a:chExt cx="3839638" cy="1653407"/>
          </a:xfrm>
        </p:grpSpPr>
        <p:sp>
          <p:nvSpPr>
            <p:cNvPr id="75" name="Freeform 92">
              <a:extLst>
                <a:ext uri="{FF2B5EF4-FFF2-40B4-BE49-F238E27FC236}">
                  <a16:creationId xmlns:a16="http://schemas.microsoft.com/office/drawing/2014/main" id="{37A0C00F-2684-DA46-BDC1-5BB4718B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93">
              <a:extLst>
                <a:ext uri="{FF2B5EF4-FFF2-40B4-BE49-F238E27FC236}">
                  <a16:creationId xmlns:a16="http://schemas.microsoft.com/office/drawing/2014/main" id="{051E7D9B-4FC8-7141-A6F1-A3DDB0AA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6004"/>
              <a:ext cx="752546" cy="532827"/>
            </a:xfrm>
            <a:custGeom>
              <a:avLst/>
              <a:gdLst>
                <a:gd name="T0" fmla="*/ 601 w 602"/>
                <a:gd name="T1" fmla="*/ 427 h 428"/>
                <a:gd name="T2" fmla="*/ 0 w 602"/>
                <a:gd name="T3" fmla="*/ 427 h 428"/>
                <a:gd name="T4" fmla="*/ 0 w 602"/>
                <a:gd name="T5" fmla="*/ 0 h 428"/>
                <a:gd name="T6" fmla="*/ 429 w 602"/>
                <a:gd name="T7" fmla="*/ 0 h 428"/>
                <a:gd name="T8" fmla="*/ 601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60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601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94">
              <a:extLst>
                <a:ext uri="{FF2B5EF4-FFF2-40B4-BE49-F238E27FC236}">
                  <a16:creationId xmlns:a16="http://schemas.microsoft.com/office/drawing/2014/main" id="{3D2D89C6-7E0D-9B4F-B957-A60439E4A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8" name="Freeform 95">
              <a:extLst>
                <a:ext uri="{FF2B5EF4-FFF2-40B4-BE49-F238E27FC236}">
                  <a16:creationId xmlns:a16="http://schemas.microsoft.com/office/drawing/2014/main" id="{85C85845-9CDA-2D41-A7DC-C3E28555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500" y="5276004"/>
              <a:ext cx="752546" cy="532827"/>
            </a:xfrm>
            <a:custGeom>
              <a:avLst/>
              <a:gdLst>
                <a:gd name="T0" fmla="*/ 0 w 602"/>
                <a:gd name="T1" fmla="*/ 427 h 428"/>
                <a:gd name="T2" fmla="*/ 601 w 602"/>
                <a:gd name="T3" fmla="*/ 427 h 428"/>
                <a:gd name="T4" fmla="*/ 601 w 602"/>
                <a:gd name="T5" fmla="*/ 0 h 428"/>
                <a:gd name="T6" fmla="*/ 173 w 602"/>
                <a:gd name="T7" fmla="*/ 0 h 428"/>
                <a:gd name="T8" fmla="*/ 0 w 60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28">
                  <a:moveTo>
                    <a:pt x="0" y="427"/>
                  </a:moveTo>
                  <a:lnTo>
                    <a:pt x="601" y="427"/>
                  </a:lnTo>
                  <a:lnTo>
                    <a:pt x="601" y="0"/>
                  </a:lnTo>
                  <a:lnTo>
                    <a:pt x="173" y="0"/>
                  </a:lnTo>
                  <a:lnTo>
                    <a:pt x="0" y="427"/>
                  </a:lnTo>
                </a:path>
              </a:pathLst>
            </a:custGeom>
            <a:solidFill>
              <a:schemeClr val="accent4">
                <a:alpha val="19891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9" name="Freeform 96">
              <a:extLst>
                <a:ext uri="{FF2B5EF4-FFF2-40B4-BE49-F238E27FC236}">
                  <a16:creationId xmlns:a16="http://schemas.microsoft.com/office/drawing/2014/main" id="{C1ED95B2-0444-1F48-85EC-F2C46532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270511"/>
              <a:ext cx="439443" cy="790999"/>
            </a:xfrm>
            <a:custGeom>
              <a:avLst/>
              <a:gdLst>
                <a:gd name="T0" fmla="*/ 352 w 353"/>
                <a:gd name="T1" fmla="*/ 427 h 633"/>
                <a:gd name="T2" fmla="*/ 0 w 353"/>
                <a:gd name="T3" fmla="*/ 632 h 633"/>
                <a:gd name="T4" fmla="*/ 0 w 353"/>
                <a:gd name="T5" fmla="*/ 205 h 633"/>
                <a:gd name="T6" fmla="*/ 352 w 353"/>
                <a:gd name="T7" fmla="*/ 0 h 633"/>
                <a:gd name="T8" fmla="*/ 352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352" y="427"/>
                  </a:moveTo>
                  <a:lnTo>
                    <a:pt x="0" y="632"/>
                  </a:lnTo>
                  <a:lnTo>
                    <a:pt x="0" y="205"/>
                  </a:lnTo>
                  <a:lnTo>
                    <a:pt x="352" y="0"/>
                  </a:lnTo>
                  <a:lnTo>
                    <a:pt x="352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0" name="Freeform 97">
              <a:extLst>
                <a:ext uri="{FF2B5EF4-FFF2-40B4-BE49-F238E27FC236}">
                  <a16:creationId xmlns:a16="http://schemas.microsoft.com/office/drawing/2014/main" id="{36FEFC27-C2A8-CC4A-9DE2-14BFEFED5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2" y="5270511"/>
              <a:ext cx="439443" cy="790999"/>
            </a:xfrm>
            <a:custGeom>
              <a:avLst/>
              <a:gdLst>
                <a:gd name="T0" fmla="*/ 0 w 353"/>
                <a:gd name="T1" fmla="*/ 427 h 633"/>
                <a:gd name="T2" fmla="*/ 352 w 353"/>
                <a:gd name="T3" fmla="*/ 632 h 633"/>
                <a:gd name="T4" fmla="*/ 352 w 353"/>
                <a:gd name="T5" fmla="*/ 205 h 633"/>
                <a:gd name="T6" fmla="*/ 0 w 353"/>
                <a:gd name="T7" fmla="*/ 0 h 633"/>
                <a:gd name="T8" fmla="*/ 0 w 353"/>
                <a:gd name="T9" fmla="*/ 42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33">
                  <a:moveTo>
                    <a:pt x="0" y="427"/>
                  </a:moveTo>
                  <a:lnTo>
                    <a:pt x="352" y="632"/>
                  </a:lnTo>
                  <a:lnTo>
                    <a:pt x="352" y="205"/>
                  </a:lnTo>
                  <a:lnTo>
                    <a:pt x="0" y="0"/>
                  </a:lnTo>
                  <a:lnTo>
                    <a:pt x="0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1" name="Freeform 98">
              <a:extLst>
                <a:ext uri="{FF2B5EF4-FFF2-40B4-BE49-F238E27FC236}">
                  <a16:creationId xmlns:a16="http://schemas.microsoft.com/office/drawing/2014/main" id="{5D49EC73-5F32-4446-87D1-900B2EED9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1601" y="5528684"/>
              <a:ext cx="3207939" cy="532827"/>
            </a:xfrm>
            <a:custGeom>
              <a:avLst/>
              <a:gdLst>
                <a:gd name="T0" fmla="*/ 2576 w 2577"/>
                <a:gd name="T1" fmla="*/ 427 h 428"/>
                <a:gd name="T2" fmla="*/ 0 w 2577"/>
                <a:gd name="T3" fmla="*/ 427 h 428"/>
                <a:gd name="T4" fmla="*/ 0 w 2577"/>
                <a:gd name="T5" fmla="*/ 0 h 428"/>
                <a:gd name="T6" fmla="*/ 2576 w 2577"/>
                <a:gd name="T7" fmla="*/ 0 h 428"/>
                <a:gd name="T8" fmla="*/ 2576 w 2577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7" h="428">
                  <a:moveTo>
                    <a:pt x="2576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2576" y="0"/>
                  </a:lnTo>
                  <a:lnTo>
                    <a:pt x="2576" y="42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2" name="Freeform 99">
              <a:extLst>
                <a:ext uri="{FF2B5EF4-FFF2-40B4-BE49-F238E27FC236}">
                  <a16:creationId xmlns:a16="http://schemas.microsoft.com/office/drawing/2014/main" id="{553FCA10-22D6-C343-8371-29960D2FE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492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3" name="Freeform 100">
              <a:extLst>
                <a:ext uri="{FF2B5EF4-FFF2-40B4-BE49-F238E27FC236}">
                  <a16:creationId xmlns:a16="http://schemas.microsoft.com/office/drawing/2014/main" id="{B465B6D8-B53F-3548-B934-161804B58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9358" y="5528684"/>
              <a:ext cx="477892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4" name="Freeform 101">
              <a:extLst>
                <a:ext uri="{FF2B5EF4-FFF2-40B4-BE49-F238E27FC236}">
                  <a16:creationId xmlns:a16="http://schemas.microsoft.com/office/drawing/2014/main" id="{7928B5CC-9713-D746-BF84-5CC82F31D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9226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5" name="Freeform 102">
              <a:extLst>
                <a:ext uri="{FF2B5EF4-FFF2-40B4-BE49-F238E27FC236}">
                  <a16:creationId xmlns:a16="http://schemas.microsoft.com/office/drawing/2014/main" id="{46E123F9-46AF-4F4B-A229-2A6AF594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3600" y="5528684"/>
              <a:ext cx="477896" cy="532827"/>
            </a:xfrm>
            <a:custGeom>
              <a:avLst/>
              <a:gdLst>
                <a:gd name="T0" fmla="*/ 213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3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3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3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C38F5391-992F-EA4A-9671-9E658386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3468" y="5528684"/>
              <a:ext cx="477892" cy="532827"/>
            </a:xfrm>
            <a:custGeom>
              <a:avLst/>
              <a:gdLst>
                <a:gd name="T0" fmla="*/ 215 w 385"/>
                <a:gd name="T1" fmla="*/ 427 h 428"/>
                <a:gd name="T2" fmla="*/ 0 w 385"/>
                <a:gd name="T3" fmla="*/ 427 h 428"/>
                <a:gd name="T4" fmla="*/ 171 w 385"/>
                <a:gd name="T5" fmla="*/ 0 h 428"/>
                <a:gd name="T6" fmla="*/ 384 w 385"/>
                <a:gd name="T7" fmla="*/ 0 h 428"/>
                <a:gd name="T8" fmla="*/ 215 w 385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428">
                  <a:moveTo>
                    <a:pt x="215" y="427"/>
                  </a:moveTo>
                  <a:lnTo>
                    <a:pt x="0" y="427"/>
                  </a:lnTo>
                  <a:lnTo>
                    <a:pt x="171" y="0"/>
                  </a:lnTo>
                  <a:lnTo>
                    <a:pt x="384" y="0"/>
                  </a:lnTo>
                  <a:lnTo>
                    <a:pt x="215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ADE9F87B-6465-0C4F-9632-976BCABF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3334" y="5528684"/>
              <a:ext cx="477896" cy="532827"/>
            </a:xfrm>
            <a:custGeom>
              <a:avLst/>
              <a:gdLst>
                <a:gd name="T0" fmla="*/ 214 w 384"/>
                <a:gd name="T1" fmla="*/ 427 h 428"/>
                <a:gd name="T2" fmla="*/ 0 w 384"/>
                <a:gd name="T3" fmla="*/ 427 h 428"/>
                <a:gd name="T4" fmla="*/ 169 w 384"/>
                <a:gd name="T5" fmla="*/ 0 h 428"/>
                <a:gd name="T6" fmla="*/ 383 w 384"/>
                <a:gd name="T7" fmla="*/ 0 h 428"/>
                <a:gd name="T8" fmla="*/ 214 w 384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28">
                  <a:moveTo>
                    <a:pt x="214" y="427"/>
                  </a:moveTo>
                  <a:lnTo>
                    <a:pt x="0" y="427"/>
                  </a:lnTo>
                  <a:lnTo>
                    <a:pt x="169" y="0"/>
                  </a:lnTo>
                  <a:lnTo>
                    <a:pt x="383" y="0"/>
                  </a:lnTo>
                  <a:lnTo>
                    <a:pt x="214" y="4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2FABA02E-2548-5448-8463-C621C512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0" y="5286991"/>
              <a:ext cx="1340303" cy="1021706"/>
            </a:xfrm>
            <a:custGeom>
              <a:avLst/>
              <a:gdLst>
                <a:gd name="T0" fmla="*/ 941 w 1076"/>
                <a:gd name="T1" fmla="*/ 818 h 819"/>
                <a:gd name="T2" fmla="*/ 537 w 1076"/>
                <a:gd name="T3" fmla="*/ 818 h 819"/>
                <a:gd name="T4" fmla="*/ 134 w 1076"/>
                <a:gd name="T5" fmla="*/ 818 h 819"/>
                <a:gd name="T6" fmla="*/ 134 w 1076"/>
                <a:gd name="T7" fmla="*/ 818 h 819"/>
                <a:gd name="T8" fmla="*/ 39 w 1076"/>
                <a:gd name="T9" fmla="*/ 778 h 819"/>
                <a:gd name="T10" fmla="*/ 39 w 1076"/>
                <a:gd name="T11" fmla="*/ 778 h 819"/>
                <a:gd name="T12" fmla="*/ 0 w 1076"/>
                <a:gd name="T13" fmla="*/ 684 h 819"/>
                <a:gd name="T14" fmla="*/ 0 w 1076"/>
                <a:gd name="T15" fmla="*/ 408 h 819"/>
                <a:gd name="T16" fmla="*/ 0 w 1076"/>
                <a:gd name="T17" fmla="*/ 133 h 819"/>
                <a:gd name="T18" fmla="*/ 0 w 1076"/>
                <a:gd name="T19" fmla="*/ 133 h 819"/>
                <a:gd name="T20" fmla="*/ 39 w 1076"/>
                <a:gd name="T21" fmla="*/ 39 h 819"/>
                <a:gd name="T22" fmla="*/ 39 w 1076"/>
                <a:gd name="T23" fmla="*/ 39 h 819"/>
                <a:gd name="T24" fmla="*/ 134 w 1076"/>
                <a:gd name="T25" fmla="*/ 0 h 819"/>
                <a:gd name="T26" fmla="*/ 537 w 1076"/>
                <a:gd name="T27" fmla="*/ 0 h 819"/>
                <a:gd name="T28" fmla="*/ 941 w 1076"/>
                <a:gd name="T29" fmla="*/ 0 h 819"/>
                <a:gd name="T30" fmla="*/ 941 w 1076"/>
                <a:gd name="T31" fmla="*/ 0 h 819"/>
                <a:gd name="T32" fmla="*/ 1036 w 1076"/>
                <a:gd name="T33" fmla="*/ 39 h 819"/>
                <a:gd name="T34" fmla="*/ 1036 w 1076"/>
                <a:gd name="T35" fmla="*/ 39 h 819"/>
                <a:gd name="T36" fmla="*/ 1075 w 1076"/>
                <a:gd name="T37" fmla="*/ 133 h 819"/>
                <a:gd name="T38" fmla="*/ 1075 w 1076"/>
                <a:gd name="T39" fmla="*/ 408 h 819"/>
                <a:gd name="T40" fmla="*/ 1075 w 1076"/>
                <a:gd name="T41" fmla="*/ 684 h 819"/>
                <a:gd name="T42" fmla="*/ 1075 w 1076"/>
                <a:gd name="T43" fmla="*/ 684 h 819"/>
                <a:gd name="T44" fmla="*/ 1036 w 1076"/>
                <a:gd name="T45" fmla="*/ 778 h 819"/>
                <a:gd name="T46" fmla="*/ 1036 w 1076"/>
                <a:gd name="T47" fmla="*/ 778 h 819"/>
                <a:gd name="T48" fmla="*/ 941 w 1076"/>
                <a:gd name="T49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6" h="819">
                  <a:moveTo>
                    <a:pt x="941" y="818"/>
                  </a:moveTo>
                  <a:lnTo>
                    <a:pt x="537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537" y="0"/>
                  </a:lnTo>
                  <a:lnTo>
                    <a:pt x="941" y="0"/>
                  </a:lnTo>
                  <a:lnTo>
                    <a:pt x="941" y="0"/>
                  </a:lnTo>
                  <a:cubicBezTo>
                    <a:pt x="978" y="0"/>
                    <a:pt x="1011" y="15"/>
                    <a:pt x="1036" y="39"/>
                  </a:cubicBezTo>
                  <a:lnTo>
                    <a:pt x="1036" y="39"/>
                  </a:lnTo>
                  <a:cubicBezTo>
                    <a:pt x="1060" y="63"/>
                    <a:pt x="1075" y="97"/>
                    <a:pt x="1075" y="133"/>
                  </a:cubicBezTo>
                  <a:lnTo>
                    <a:pt x="1075" y="408"/>
                  </a:lnTo>
                  <a:lnTo>
                    <a:pt x="1075" y="684"/>
                  </a:lnTo>
                  <a:lnTo>
                    <a:pt x="1075" y="684"/>
                  </a:lnTo>
                  <a:cubicBezTo>
                    <a:pt x="1075" y="721"/>
                    <a:pt x="1060" y="755"/>
                    <a:pt x="1036" y="778"/>
                  </a:cubicBezTo>
                  <a:lnTo>
                    <a:pt x="1036" y="778"/>
                  </a:lnTo>
                  <a:cubicBezTo>
                    <a:pt x="1011" y="803"/>
                    <a:pt x="978" y="818"/>
                    <a:pt x="941" y="8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A071CF4-33A4-7D47-80E2-A66A91C6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6553" y="4655290"/>
              <a:ext cx="801984" cy="631699"/>
            </a:xfrm>
            <a:custGeom>
              <a:avLst/>
              <a:gdLst>
                <a:gd name="T0" fmla="*/ 536 w 646"/>
                <a:gd name="T1" fmla="*/ 0 h 508"/>
                <a:gd name="T2" fmla="*/ 322 w 646"/>
                <a:gd name="T3" fmla="*/ 0 h 508"/>
                <a:gd name="T4" fmla="*/ 109 w 646"/>
                <a:gd name="T5" fmla="*/ 0 h 508"/>
                <a:gd name="T6" fmla="*/ 109 w 646"/>
                <a:gd name="T7" fmla="*/ 0 h 508"/>
                <a:gd name="T8" fmla="*/ 32 w 646"/>
                <a:gd name="T9" fmla="*/ 32 h 508"/>
                <a:gd name="T10" fmla="*/ 32 w 646"/>
                <a:gd name="T11" fmla="*/ 32 h 508"/>
                <a:gd name="T12" fmla="*/ 0 w 646"/>
                <a:gd name="T13" fmla="*/ 109 h 508"/>
                <a:gd name="T14" fmla="*/ 0 w 646"/>
                <a:gd name="T15" fmla="*/ 308 h 508"/>
                <a:gd name="T16" fmla="*/ 0 w 646"/>
                <a:gd name="T17" fmla="*/ 507 h 508"/>
                <a:gd name="T18" fmla="*/ 50 w 646"/>
                <a:gd name="T19" fmla="*/ 507 h 508"/>
                <a:gd name="T20" fmla="*/ 100 w 646"/>
                <a:gd name="T21" fmla="*/ 507 h 508"/>
                <a:gd name="T22" fmla="*/ 100 w 646"/>
                <a:gd name="T23" fmla="*/ 319 h 508"/>
                <a:gd name="T24" fmla="*/ 100 w 646"/>
                <a:gd name="T25" fmla="*/ 131 h 508"/>
                <a:gd name="T26" fmla="*/ 100 w 646"/>
                <a:gd name="T27" fmla="*/ 131 h 508"/>
                <a:gd name="T28" fmla="*/ 110 w 646"/>
                <a:gd name="T29" fmla="*/ 110 h 508"/>
                <a:gd name="T30" fmla="*/ 110 w 646"/>
                <a:gd name="T31" fmla="*/ 110 h 508"/>
                <a:gd name="T32" fmla="*/ 131 w 646"/>
                <a:gd name="T33" fmla="*/ 100 h 508"/>
                <a:gd name="T34" fmla="*/ 322 w 646"/>
                <a:gd name="T35" fmla="*/ 100 h 508"/>
                <a:gd name="T36" fmla="*/ 513 w 646"/>
                <a:gd name="T37" fmla="*/ 100 h 508"/>
                <a:gd name="T38" fmla="*/ 513 w 646"/>
                <a:gd name="T39" fmla="*/ 100 h 508"/>
                <a:gd name="T40" fmla="*/ 535 w 646"/>
                <a:gd name="T41" fmla="*/ 110 h 508"/>
                <a:gd name="T42" fmla="*/ 535 w 646"/>
                <a:gd name="T43" fmla="*/ 110 h 508"/>
                <a:gd name="T44" fmla="*/ 544 w 646"/>
                <a:gd name="T45" fmla="*/ 131 h 508"/>
                <a:gd name="T46" fmla="*/ 544 w 646"/>
                <a:gd name="T47" fmla="*/ 319 h 508"/>
                <a:gd name="T48" fmla="*/ 544 w 646"/>
                <a:gd name="T49" fmla="*/ 507 h 508"/>
                <a:gd name="T50" fmla="*/ 595 w 646"/>
                <a:gd name="T51" fmla="*/ 507 h 508"/>
                <a:gd name="T52" fmla="*/ 645 w 646"/>
                <a:gd name="T53" fmla="*/ 507 h 508"/>
                <a:gd name="T54" fmla="*/ 645 w 646"/>
                <a:gd name="T55" fmla="*/ 308 h 508"/>
                <a:gd name="T56" fmla="*/ 645 w 646"/>
                <a:gd name="T57" fmla="*/ 109 h 508"/>
                <a:gd name="T58" fmla="*/ 645 w 646"/>
                <a:gd name="T59" fmla="*/ 109 h 508"/>
                <a:gd name="T60" fmla="*/ 613 w 646"/>
                <a:gd name="T61" fmla="*/ 32 h 508"/>
                <a:gd name="T62" fmla="*/ 613 w 646"/>
                <a:gd name="T63" fmla="*/ 32 h 508"/>
                <a:gd name="T64" fmla="*/ 536 w 646"/>
                <a:gd name="T6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6" h="508">
                  <a:moveTo>
                    <a:pt x="536" y="0"/>
                  </a:moveTo>
                  <a:lnTo>
                    <a:pt x="322" y="0"/>
                  </a:lnTo>
                  <a:lnTo>
                    <a:pt x="109" y="0"/>
                  </a:lnTo>
                  <a:lnTo>
                    <a:pt x="109" y="0"/>
                  </a:lnTo>
                  <a:cubicBezTo>
                    <a:pt x="79" y="0"/>
                    <a:pt x="51" y="12"/>
                    <a:pt x="32" y="32"/>
                  </a:cubicBezTo>
                  <a:lnTo>
                    <a:pt x="32" y="32"/>
                  </a:lnTo>
                  <a:cubicBezTo>
                    <a:pt x="12" y="52"/>
                    <a:pt x="0" y="79"/>
                    <a:pt x="0" y="109"/>
                  </a:cubicBezTo>
                  <a:lnTo>
                    <a:pt x="0" y="308"/>
                  </a:lnTo>
                  <a:lnTo>
                    <a:pt x="0" y="507"/>
                  </a:lnTo>
                  <a:lnTo>
                    <a:pt x="50" y="507"/>
                  </a:lnTo>
                  <a:lnTo>
                    <a:pt x="100" y="507"/>
                  </a:lnTo>
                  <a:lnTo>
                    <a:pt x="100" y="319"/>
                  </a:lnTo>
                  <a:lnTo>
                    <a:pt x="100" y="131"/>
                  </a:lnTo>
                  <a:lnTo>
                    <a:pt x="100" y="131"/>
                  </a:lnTo>
                  <a:cubicBezTo>
                    <a:pt x="100" y="122"/>
                    <a:pt x="104" y="115"/>
                    <a:pt x="110" y="110"/>
                  </a:cubicBezTo>
                  <a:lnTo>
                    <a:pt x="110" y="110"/>
                  </a:lnTo>
                  <a:cubicBezTo>
                    <a:pt x="115" y="104"/>
                    <a:pt x="123" y="100"/>
                    <a:pt x="131" y="100"/>
                  </a:cubicBezTo>
                  <a:lnTo>
                    <a:pt x="322" y="100"/>
                  </a:lnTo>
                  <a:lnTo>
                    <a:pt x="513" y="100"/>
                  </a:lnTo>
                  <a:lnTo>
                    <a:pt x="513" y="100"/>
                  </a:lnTo>
                  <a:cubicBezTo>
                    <a:pt x="522" y="100"/>
                    <a:pt x="530" y="104"/>
                    <a:pt x="535" y="110"/>
                  </a:cubicBezTo>
                  <a:lnTo>
                    <a:pt x="535" y="110"/>
                  </a:lnTo>
                  <a:cubicBezTo>
                    <a:pt x="541" y="115"/>
                    <a:pt x="544" y="122"/>
                    <a:pt x="544" y="131"/>
                  </a:cubicBezTo>
                  <a:lnTo>
                    <a:pt x="544" y="319"/>
                  </a:lnTo>
                  <a:lnTo>
                    <a:pt x="544" y="507"/>
                  </a:lnTo>
                  <a:lnTo>
                    <a:pt x="595" y="507"/>
                  </a:lnTo>
                  <a:lnTo>
                    <a:pt x="645" y="507"/>
                  </a:lnTo>
                  <a:lnTo>
                    <a:pt x="645" y="308"/>
                  </a:lnTo>
                  <a:lnTo>
                    <a:pt x="645" y="109"/>
                  </a:lnTo>
                  <a:lnTo>
                    <a:pt x="645" y="109"/>
                  </a:lnTo>
                  <a:cubicBezTo>
                    <a:pt x="645" y="79"/>
                    <a:pt x="633" y="52"/>
                    <a:pt x="613" y="32"/>
                  </a:cubicBezTo>
                  <a:lnTo>
                    <a:pt x="613" y="32"/>
                  </a:lnTo>
                  <a:cubicBezTo>
                    <a:pt x="593" y="12"/>
                    <a:pt x="566" y="0"/>
                    <a:pt x="5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0" name="Freeform 107">
              <a:extLst>
                <a:ext uri="{FF2B5EF4-FFF2-40B4-BE49-F238E27FC236}">
                  <a16:creationId xmlns:a16="http://schemas.microsoft.com/office/drawing/2014/main" id="{A6D64083-E20D-6544-AEB4-7BD9FDF5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92" y="5286991"/>
              <a:ext cx="670152" cy="1021706"/>
            </a:xfrm>
            <a:custGeom>
              <a:avLst/>
              <a:gdLst>
                <a:gd name="T0" fmla="*/ 538 w 539"/>
                <a:gd name="T1" fmla="*/ 818 h 819"/>
                <a:gd name="T2" fmla="*/ 336 w 539"/>
                <a:gd name="T3" fmla="*/ 818 h 819"/>
                <a:gd name="T4" fmla="*/ 134 w 539"/>
                <a:gd name="T5" fmla="*/ 818 h 819"/>
                <a:gd name="T6" fmla="*/ 134 w 539"/>
                <a:gd name="T7" fmla="*/ 818 h 819"/>
                <a:gd name="T8" fmla="*/ 39 w 539"/>
                <a:gd name="T9" fmla="*/ 778 h 819"/>
                <a:gd name="T10" fmla="*/ 39 w 539"/>
                <a:gd name="T11" fmla="*/ 778 h 819"/>
                <a:gd name="T12" fmla="*/ 0 w 539"/>
                <a:gd name="T13" fmla="*/ 684 h 819"/>
                <a:gd name="T14" fmla="*/ 0 w 539"/>
                <a:gd name="T15" fmla="*/ 408 h 819"/>
                <a:gd name="T16" fmla="*/ 0 w 539"/>
                <a:gd name="T17" fmla="*/ 133 h 819"/>
                <a:gd name="T18" fmla="*/ 0 w 539"/>
                <a:gd name="T19" fmla="*/ 133 h 819"/>
                <a:gd name="T20" fmla="*/ 39 w 539"/>
                <a:gd name="T21" fmla="*/ 39 h 819"/>
                <a:gd name="T22" fmla="*/ 39 w 539"/>
                <a:gd name="T23" fmla="*/ 39 h 819"/>
                <a:gd name="T24" fmla="*/ 134 w 539"/>
                <a:gd name="T25" fmla="*/ 0 h 819"/>
                <a:gd name="T26" fmla="*/ 336 w 539"/>
                <a:gd name="T27" fmla="*/ 0 h 819"/>
                <a:gd name="T28" fmla="*/ 538 w 539"/>
                <a:gd name="T29" fmla="*/ 0 h 819"/>
                <a:gd name="T30" fmla="*/ 538 w 539"/>
                <a:gd name="T31" fmla="*/ 408 h 819"/>
                <a:gd name="T32" fmla="*/ 538 w 539"/>
                <a:gd name="T33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819">
                  <a:moveTo>
                    <a:pt x="538" y="818"/>
                  </a:moveTo>
                  <a:lnTo>
                    <a:pt x="336" y="818"/>
                  </a:lnTo>
                  <a:lnTo>
                    <a:pt x="134" y="818"/>
                  </a:lnTo>
                  <a:lnTo>
                    <a:pt x="134" y="818"/>
                  </a:lnTo>
                  <a:cubicBezTo>
                    <a:pt x="97" y="818"/>
                    <a:pt x="63" y="803"/>
                    <a:pt x="39" y="778"/>
                  </a:cubicBezTo>
                  <a:lnTo>
                    <a:pt x="39" y="778"/>
                  </a:lnTo>
                  <a:cubicBezTo>
                    <a:pt x="15" y="755"/>
                    <a:pt x="0" y="721"/>
                    <a:pt x="0" y="684"/>
                  </a:cubicBezTo>
                  <a:lnTo>
                    <a:pt x="0" y="408"/>
                  </a:lnTo>
                  <a:lnTo>
                    <a:pt x="0" y="133"/>
                  </a:lnTo>
                  <a:lnTo>
                    <a:pt x="0" y="133"/>
                  </a:lnTo>
                  <a:cubicBezTo>
                    <a:pt x="0" y="97"/>
                    <a:pt x="15" y="63"/>
                    <a:pt x="39" y="39"/>
                  </a:cubicBezTo>
                  <a:lnTo>
                    <a:pt x="39" y="39"/>
                  </a:lnTo>
                  <a:cubicBezTo>
                    <a:pt x="63" y="15"/>
                    <a:pt x="97" y="0"/>
                    <a:pt x="134" y="0"/>
                  </a:cubicBezTo>
                  <a:lnTo>
                    <a:pt x="336" y="0"/>
                  </a:lnTo>
                  <a:lnTo>
                    <a:pt x="538" y="0"/>
                  </a:lnTo>
                  <a:lnTo>
                    <a:pt x="538" y="408"/>
                  </a:lnTo>
                  <a:lnTo>
                    <a:pt x="538" y="818"/>
                  </a:lnTo>
                </a:path>
              </a:pathLst>
            </a:custGeom>
            <a:solidFill>
              <a:schemeClr val="accent1">
                <a:alpha val="60363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1" name="Freeform 108">
              <a:extLst>
                <a:ext uri="{FF2B5EF4-FFF2-40B4-BE49-F238E27FC236}">
                  <a16:creationId xmlns:a16="http://schemas.microsoft.com/office/drawing/2014/main" id="{A951FDD1-E782-5D47-9898-2351D9117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1766" y="5506710"/>
              <a:ext cx="357051" cy="576772"/>
            </a:xfrm>
            <a:custGeom>
              <a:avLst/>
              <a:gdLst>
                <a:gd name="T0" fmla="*/ 285 w 286"/>
                <a:gd name="T1" fmla="*/ 144 h 463"/>
                <a:gd name="T2" fmla="*/ 285 w 286"/>
                <a:gd name="T3" fmla="*/ 144 h 463"/>
                <a:gd name="T4" fmla="*/ 242 w 286"/>
                <a:gd name="T5" fmla="*/ 41 h 463"/>
                <a:gd name="T6" fmla="*/ 242 w 286"/>
                <a:gd name="T7" fmla="*/ 41 h 463"/>
                <a:gd name="T8" fmla="*/ 138 w 286"/>
                <a:gd name="T9" fmla="*/ 2 h 463"/>
                <a:gd name="T10" fmla="*/ 138 w 286"/>
                <a:gd name="T11" fmla="*/ 2 h 463"/>
                <a:gd name="T12" fmla="*/ 44 w 286"/>
                <a:gd name="T13" fmla="*/ 43 h 463"/>
                <a:gd name="T14" fmla="*/ 44 w 286"/>
                <a:gd name="T15" fmla="*/ 43 h 463"/>
                <a:gd name="T16" fmla="*/ 2 w 286"/>
                <a:gd name="T17" fmla="*/ 137 h 463"/>
                <a:gd name="T18" fmla="*/ 2 w 286"/>
                <a:gd name="T19" fmla="*/ 137 h 463"/>
                <a:gd name="T20" fmla="*/ 28 w 286"/>
                <a:gd name="T21" fmla="*/ 225 h 463"/>
                <a:gd name="T22" fmla="*/ 28 w 286"/>
                <a:gd name="T23" fmla="*/ 225 h 463"/>
                <a:gd name="T24" fmla="*/ 101 w 286"/>
                <a:gd name="T25" fmla="*/ 278 h 463"/>
                <a:gd name="T26" fmla="*/ 101 w 286"/>
                <a:gd name="T27" fmla="*/ 348 h 463"/>
                <a:gd name="T28" fmla="*/ 101 w 286"/>
                <a:gd name="T29" fmla="*/ 419 h 463"/>
                <a:gd name="T30" fmla="*/ 101 w 286"/>
                <a:gd name="T31" fmla="*/ 419 h 463"/>
                <a:gd name="T32" fmla="*/ 113 w 286"/>
                <a:gd name="T33" fmla="*/ 449 h 463"/>
                <a:gd name="T34" fmla="*/ 113 w 286"/>
                <a:gd name="T35" fmla="*/ 449 h 463"/>
                <a:gd name="T36" fmla="*/ 143 w 286"/>
                <a:gd name="T37" fmla="*/ 462 h 463"/>
                <a:gd name="T38" fmla="*/ 143 w 286"/>
                <a:gd name="T39" fmla="*/ 462 h 463"/>
                <a:gd name="T40" fmla="*/ 174 w 286"/>
                <a:gd name="T41" fmla="*/ 449 h 463"/>
                <a:gd name="T42" fmla="*/ 174 w 286"/>
                <a:gd name="T43" fmla="*/ 449 h 463"/>
                <a:gd name="T44" fmla="*/ 186 w 286"/>
                <a:gd name="T45" fmla="*/ 419 h 463"/>
                <a:gd name="T46" fmla="*/ 186 w 286"/>
                <a:gd name="T47" fmla="*/ 348 h 463"/>
                <a:gd name="T48" fmla="*/ 186 w 286"/>
                <a:gd name="T49" fmla="*/ 278 h 463"/>
                <a:gd name="T50" fmla="*/ 186 w 286"/>
                <a:gd name="T51" fmla="*/ 278 h 463"/>
                <a:gd name="T52" fmla="*/ 257 w 286"/>
                <a:gd name="T53" fmla="*/ 228 h 463"/>
                <a:gd name="T54" fmla="*/ 257 w 286"/>
                <a:gd name="T55" fmla="*/ 228 h 463"/>
                <a:gd name="T56" fmla="*/ 285 w 286"/>
                <a:gd name="T57" fmla="*/ 14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463">
                  <a:moveTo>
                    <a:pt x="285" y="144"/>
                  </a:moveTo>
                  <a:lnTo>
                    <a:pt x="285" y="144"/>
                  </a:lnTo>
                  <a:cubicBezTo>
                    <a:pt x="285" y="103"/>
                    <a:pt x="268" y="67"/>
                    <a:pt x="242" y="41"/>
                  </a:cubicBezTo>
                  <a:lnTo>
                    <a:pt x="242" y="41"/>
                  </a:lnTo>
                  <a:cubicBezTo>
                    <a:pt x="215" y="16"/>
                    <a:pt x="178" y="0"/>
                    <a:pt x="138" y="2"/>
                  </a:cubicBezTo>
                  <a:lnTo>
                    <a:pt x="138" y="2"/>
                  </a:lnTo>
                  <a:cubicBezTo>
                    <a:pt x="102" y="3"/>
                    <a:pt x="68" y="19"/>
                    <a:pt x="44" y="43"/>
                  </a:cubicBezTo>
                  <a:lnTo>
                    <a:pt x="44" y="43"/>
                  </a:lnTo>
                  <a:cubicBezTo>
                    <a:pt x="19" y="68"/>
                    <a:pt x="3" y="101"/>
                    <a:pt x="2" y="137"/>
                  </a:cubicBezTo>
                  <a:lnTo>
                    <a:pt x="2" y="137"/>
                  </a:lnTo>
                  <a:cubicBezTo>
                    <a:pt x="0" y="170"/>
                    <a:pt x="10" y="200"/>
                    <a:pt x="28" y="225"/>
                  </a:cubicBezTo>
                  <a:lnTo>
                    <a:pt x="28" y="225"/>
                  </a:lnTo>
                  <a:cubicBezTo>
                    <a:pt x="46" y="250"/>
                    <a:pt x="71" y="269"/>
                    <a:pt x="101" y="278"/>
                  </a:cubicBezTo>
                  <a:lnTo>
                    <a:pt x="101" y="348"/>
                  </a:lnTo>
                  <a:lnTo>
                    <a:pt x="101" y="419"/>
                  </a:lnTo>
                  <a:lnTo>
                    <a:pt x="101" y="419"/>
                  </a:lnTo>
                  <a:cubicBezTo>
                    <a:pt x="101" y="431"/>
                    <a:pt x="106" y="441"/>
                    <a:pt x="113" y="449"/>
                  </a:cubicBezTo>
                  <a:lnTo>
                    <a:pt x="113" y="449"/>
                  </a:lnTo>
                  <a:cubicBezTo>
                    <a:pt x="121" y="457"/>
                    <a:pt x="132" y="462"/>
                    <a:pt x="143" y="462"/>
                  </a:cubicBezTo>
                  <a:lnTo>
                    <a:pt x="143" y="462"/>
                  </a:lnTo>
                  <a:cubicBezTo>
                    <a:pt x="155" y="462"/>
                    <a:pt x="166" y="457"/>
                    <a:pt x="174" y="449"/>
                  </a:cubicBezTo>
                  <a:lnTo>
                    <a:pt x="174" y="449"/>
                  </a:lnTo>
                  <a:cubicBezTo>
                    <a:pt x="181" y="441"/>
                    <a:pt x="186" y="431"/>
                    <a:pt x="186" y="419"/>
                  </a:cubicBezTo>
                  <a:lnTo>
                    <a:pt x="186" y="348"/>
                  </a:lnTo>
                  <a:lnTo>
                    <a:pt x="186" y="278"/>
                  </a:lnTo>
                  <a:lnTo>
                    <a:pt x="186" y="278"/>
                  </a:lnTo>
                  <a:cubicBezTo>
                    <a:pt x="215" y="269"/>
                    <a:pt x="239" y="251"/>
                    <a:pt x="257" y="228"/>
                  </a:cubicBezTo>
                  <a:lnTo>
                    <a:pt x="257" y="228"/>
                  </a:lnTo>
                  <a:cubicBezTo>
                    <a:pt x="274" y="204"/>
                    <a:pt x="285" y="175"/>
                    <a:pt x="285" y="1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F07591-6972-4B4C-AD63-C475F9A3CE2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SECURITY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C7EF-66C5-DF48-B350-990DAA738BA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FA94F-ADC2-9A4F-82CA-412874F6FA5F}"/>
              </a:ext>
            </a:extLst>
          </p:cNvPr>
          <p:cNvSpPr txBox="1"/>
          <p:nvPr/>
        </p:nvSpPr>
        <p:spPr>
          <a:xfrm>
            <a:off x="2731911" y="3717647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279D-9B58-F149-B64A-AAC1C04699CF}"/>
              </a:ext>
            </a:extLst>
          </p:cNvPr>
          <p:cNvSpPr txBox="1"/>
          <p:nvPr/>
        </p:nvSpPr>
        <p:spPr>
          <a:xfrm>
            <a:off x="2731911" y="4375977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C6C6-EDBA-D942-914F-D2F5FDD591F3}"/>
              </a:ext>
            </a:extLst>
          </p:cNvPr>
          <p:cNvSpPr txBox="1"/>
          <p:nvPr/>
        </p:nvSpPr>
        <p:spPr>
          <a:xfrm>
            <a:off x="1715911" y="7002984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EF27A-4E1A-724E-8F0F-105364D86698}"/>
              </a:ext>
            </a:extLst>
          </p:cNvPr>
          <p:cNvSpPr txBox="1"/>
          <p:nvPr/>
        </p:nvSpPr>
        <p:spPr>
          <a:xfrm>
            <a:off x="1715911" y="7661314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DFCDA-AE09-F245-AD93-126A462220DA}"/>
              </a:ext>
            </a:extLst>
          </p:cNvPr>
          <p:cNvSpPr txBox="1"/>
          <p:nvPr/>
        </p:nvSpPr>
        <p:spPr>
          <a:xfrm>
            <a:off x="2731911" y="10285942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2EFA7-F13A-2D4B-B901-6D8E7AC11A71}"/>
              </a:ext>
            </a:extLst>
          </p:cNvPr>
          <p:cNvSpPr txBox="1"/>
          <p:nvPr/>
        </p:nvSpPr>
        <p:spPr>
          <a:xfrm>
            <a:off x="2731911" y="10944272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A5170-55FF-0546-960D-BD40DBCE641E}"/>
              </a:ext>
            </a:extLst>
          </p:cNvPr>
          <p:cNvSpPr txBox="1"/>
          <p:nvPr/>
        </p:nvSpPr>
        <p:spPr>
          <a:xfrm>
            <a:off x="17205553" y="3717647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0D611-5A8E-1E4A-886B-5BEB492F0C13}"/>
              </a:ext>
            </a:extLst>
          </p:cNvPr>
          <p:cNvSpPr txBox="1"/>
          <p:nvPr/>
        </p:nvSpPr>
        <p:spPr>
          <a:xfrm>
            <a:off x="17205553" y="4375977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81F91-A24B-154B-AB6F-90348FEFF706}"/>
              </a:ext>
            </a:extLst>
          </p:cNvPr>
          <p:cNvSpPr txBox="1"/>
          <p:nvPr/>
        </p:nvSpPr>
        <p:spPr>
          <a:xfrm>
            <a:off x="18221551" y="7002984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D8DC3-0292-D041-88A8-17E6D4B9A8A4}"/>
              </a:ext>
            </a:extLst>
          </p:cNvPr>
          <p:cNvSpPr txBox="1"/>
          <p:nvPr/>
        </p:nvSpPr>
        <p:spPr>
          <a:xfrm>
            <a:off x="18221551" y="7661314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DCF51-59FB-714C-AF72-A2479ACC69C0}"/>
              </a:ext>
            </a:extLst>
          </p:cNvPr>
          <p:cNvSpPr txBox="1"/>
          <p:nvPr/>
        </p:nvSpPr>
        <p:spPr>
          <a:xfrm>
            <a:off x="17205553" y="10285942"/>
            <a:ext cx="44401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C62C32-E53E-2941-B338-6D0AF803E321}"/>
              </a:ext>
            </a:extLst>
          </p:cNvPr>
          <p:cNvSpPr txBox="1"/>
          <p:nvPr/>
        </p:nvSpPr>
        <p:spPr>
          <a:xfrm>
            <a:off x="17205553" y="10944272"/>
            <a:ext cx="44401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128804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Security Slides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1B6177"/>
      </a:accent1>
      <a:accent2>
        <a:srgbClr val="2E96AA"/>
      </a:accent2>
      <a:accent3>
        <a:srgbClr val="79AA95"/>
      </a:accent3>
      <a:accent4>
        <a:srgbClr val="C64500"/>
      </a:accent4>
      <a:accent5>
        <a:srgbClr val="FFCE38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82027</TotalTime>
  <Words>1567</Words>
  <Application>Microsoft Office PowerPoint</Application>
  <PresentationFormat>Custom</PresentationFormat>
  <Paragraphs>219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Abii Battle</cp:lastModifiedBy>
  <cp:revision>9706</cp:revision>
  <cp:lastPrinted>2019-09-18T23:04:43Z</cp:lastPrinted>
  <dcterms:created xsi:type="dcterms:W3CDTF">2014-11-12T21:47:38Z</dcterms:created>
  <dcterms:modified xsi:type="dcterms:W3CDTF">2021-08-02T21:04:44Z</dcterms:modified>
  <cp:category/>
</cp:coreProperties>
</file>